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0439400" cy="5226050"/>
  <p:notesSz cx="10439400" cy="52260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72" y="-25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1953" y="1620075"/>
            <a:ext cx="4442142" cy="10974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783907" y="2926588"/>
            <a:ext cx="3658235" cy="13065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8D1826"/>
                </a:solidFill>
                <a:latin typeface="Microsoft Sans Serif"/>
                <a:cs typeface="Microsoft Sans Serif"/>
              </a:defRPr>
            </a:lvl1pPr>
          </a:lstStyle>
          <a:p>
            <a:pPr marL="12700">
              <a:lnSpc>
                <a:spcPct val="100000"/>
              </a:lnSpc>
              <a:spcBef>
                <a:spcPts val="10"/>
              </a:spcBef>
            </a:pPr>
            <a:r>
              <a:rPr spc="-225" dirty="0"/>
              <a:t>#SenBasarıyıHayalEt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8D1826"/>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4950" b="1" i="0">
                <a:solidFill>
                  <a:srgbClr val="8D1826"/>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8D1826"/>
                </a:solidFill>
                <a:latin typeface="Microsoft Sans Serif"/>
                <a:cs typeface="Microsoft Sans Serif"/>
              </a:defRPr>
            </a:lvl1pPr>
          </a:lstStyle>
          <a:p>
            <a:pPr marL="12700">
              <a:lnSpc>
                <a:spcPct val="100000"/>
              </a:lnSpc>
              <a:spcBef>
                <a:spcPts val="10"/>
              </a:spcBef>
            </a:pPr>
            <a:r>
              <a:rPr spc="-225" dirty="0"/>
              <a:t>#SenBasarıyıHayalEt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8D1826"/>
                </a:solidFill>
                <a:latin typeface="Tahoma"/>
                <a:cs typeface="Tahoma"/>
              </a:defRPr>
            </a:lvl1pPr>
          </a:lstStyle>
          <a:p>
            <a:endParaRPr/>
          </a:p>
        </p:txBody>
      </p:sp>
      <p:sp>
        <p:nvSpPr>
          <p:cNvPr id="3" name="Holder 3"/>
          <p:cNvSpPr>
            <a:spLocks noGrp="1"/>
          </p:cNvSpPr>
          <p:nvPr>
            <p:ph sz="half" idx="2"/>
          </p:nvPr>
        </p:nvSpPr>
        <p:spPr>
          <a:xfrm>
            <a:off x="261302" y="1201991"/>
            <a:ext cx="2273331" cy="344919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691415" y="1201991"/>
            <a:ext cx="2273331" cy="344919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rgbClr val="8D1826"/>
                </a:solidFill>
                <a:latin typeface="Microsoft Sans Serif"/>
                <a:cs typeface="Microsoft Sans Serif"/>
              </a:defRPr>
            </a:lvl1pPr>
          </a:lstStyle>
          <a:p>
            <a:pPr marL="12700">
              <a:lnSpc>
                <a:spcPct val="100000"/>
              </a:lnSpc>
              <a:spcBef>
                <a:spcPts val="10"/>
              </a:spcBef>
            </a:pPr>
            <a:r>
              <a:rPr spc="-225" dirty="0"/>
              <a:t>#SenBasarıyıHayalEt</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8D182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1400" b="0" i="0">
                <a:solidFill>
                  <a:srgbClr val="8D1826"/>
                </a:solidFill>
                <a:latin typeface="Microsoft Sans Serif"/>
                <a:cs typeface="Microsoft Sans Serif"/>
              </a:defRPr>
            </a:lvl1pPr>
          </a:lstStyle>
          <a:p>
            <a:pPr marL="12700">
              <a:lnSpc>
                <a:spcPct val="100000"/>
              </a:lnSpc>
              <a:spcBef>
                <a:spcPts val="10"/>
              </a:spcBef>
            </a:pPr>
            <a:r>
              <a:rPr spc="-225" dirty="0"/>
              <a:t>#SenBasarıyıHayalEt</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g object 16"/>
          <p:cNvSpPr/>
          <p:nvPr/>
        </p:nvSpPr>
        <p:spPr>
          <a:xfrm>
            <a:off x="359994" y="4593373"/>
            <a:ext cx="360045" cy="359410"/>
          </a:xfrm>
          <a:custGeom>
            <a:avLst/>
            <a:gdLst/>
            <a:ahLst/>
            <a:cxnLst/>
            <a:rect l="l" t="t" r="r" b="b"/>
            <a:pathLst>
              <a:path w="360045" h="359410">
                <a:moveTo>
                  <a:pt x="30645" y="135229"/>
                </a:moveTo>
                <a:lnTo>
                  <a:pt x="22212" y="135547"/>
                </a:lnTo>
                <a:lnTo>
                  <a:pt x="21615" y="135534"/>
                </a:lnTo>
                <a:lnTo>
                  <a:pt x="21323" y="135547"/>
                </a:lnTo>
                <a:lnTo>
                  <a:pt x="20396" y="135572"/>
                </a:lnTo>
                <a:lnTo>
                  <a:pt x="21945" y="136652"/>
                </a:lnTo>
                <a:lnTo>
                  <a:pt x="28981" y="141274"/>
                </a:lnTo>
                <a:lnTo>
                  <a:pt x="30645" y="135229"/>
                </a:lnTo>
                <a:close/>
              </a:path>
              <a:path w="360045" h="359410">
                <a:moveTo>
                  <a:pt x="50749" y="85153"/>
                </a:moveTo>
                <a:lnTo>
                  <a:pt x="50495" y="83439"/>
                </a:lnTo>
                <a:lnTo>
                  <a:pt x="50038" y="82740"/>
                </a:lnTo>
                <a:lnTo>
                  <a:pt x="48463" y="81622"/>
                </a:lnTo>
                <a:lnTo>
                  <a:pt x="47650" y="81407"/>
                </a:lnTo>
                <a:lnTo>
                  <a:pt x="45999" y="81648"/>
                </a:lnTo>
                <a:lnTo>
                  <a:pt x="45224" y="82219"/>
                </a:lnTo>
                <a:lnTo>
                  <a:pt x="42316" y="86360"/>
                </a:lnTo>
                <a:lnTo>
                  <a:pt x="47637" y="90093"/>
                </a:lnTo>
                <a:lnTo>
                  <a:pt x="49822" y="86982"/>
                </a:lnTo>
                <a:lnTo>
                  <a:pt x="50482" y="86042"/>
                </a:lnTo>
                <a:lnTo>
                  <a:pt x="50749" y="85153"/>
                </a:lnTo>
                <a:close/>
              </a:path>
              <a:path w="360045" h="359410">
                <a:moveTo>
                  <a:pt x="59461" y="90436"/>
                </a:moveTo>
                <a:lnTo>
                  <a:pt x="59004" y="88658"/>
                </a:lnTo>
                <a:lnTo>
                  <a:pt x="58483" y="87922"/>
                </a:lnTo>
                <a:lnTo>
                  <a:pt x="56896" y="86804"/>
                </a:lnTo>
                <a:lnTo>
                  <a:pt x="56032" y="86575"/>
                </a:lnTo>
                <a:lnTo>
                  <a:pt x="54152" y="86766"/>
                </a:lnTo>
                <a:lnTo>
                  <a:pt x="53314" y="87337"/>
                </a:lnTo>
                <a:lnTo>
                  <a:pt x="50139" y="91859"/>
                </a:lnTo>
                <a:lnTo>
                  <a:pt x="56007" y="95973"/>
                </a:lnTo>
                <a:lnTo>
                  <a:pt x="59207" y="91414"/>
                </a:lnTo>
                <a:lnTo>
                  <a:pt x="59461" y="90436"/>
                </a:lnTo>
                <a:close/>
              </a:path>
              <a:path w="360045" h="359410">
                <a:moveTo>
                  <a:pt x="121107" y="29171"/>
                </a:moveTo>
                <a:lnTo>
                  <a:pt x="117779" y="25615"/>
                </a:lnTo>
                <a:lnTo>
                  <a:pt x="116878" y="25717"/>
                </a:lnTo>
                <a:lnTo>
                  <a:pt x="116420" y="25844"/>
                </a:lnTo>
                <a:lnTo>
                  <a:pt x="112776" y="27381"/>
                </a:lnTo>
                <a:lnTo>
                  <a:pt x="115595" y="34086"/>
                </a:lnTo>
                <a:lnTo>
                  <a:pt x="121107" y="29171"/>
                </a:lnTo>
                <a:close/>
              </a:path>
              <a:path w="360045" h="359410">
                <a:moveTo>
                  <a:pt x="174396" y="162801"/>
                </a:moveTo>
                <a:lnTo>
                  <a:pt x="171450" y="163258"/>
                </a:lnTo>
                <a:lnTo>
                  <a:pt x="172123" y="167284"/>
                </a:lnTo>
                <a:lnTo>
                  <a:pt x="174383" y="163258"/>
                </a:lnTo>
                <a:lnTo>
                  <a:pt x="174396" y="162801"/>
                </a:lnTo>
                <a:close/>
              </a:path>
              <a:path w="360045" h="359410">
                <a:moveTo>
                  <a:pt x="177050" y="184518"/>
                </a:moveTo>
                <a:lnTo>
                  <a:pt x="175336" y="180276"/>
                </a:lnTo>
                <a:lnTo>
                  <a:pt x="173685" y="174574"/>
                </a:lnTo>
                <a:lnTo>
                  <a:pt x="172377" y="168783"/>
                </a:lnTo>
                <a:lnTo>
                  <a:pt x="172123" y="167284"/>
                </a:lnTo>
                <a:lnTo>
                  <a:pt x="172008" y="167500"/>
                </a:lnTo>
                <a:lnTo>
                  <a:pt x="174764" y="187871"/>
                </a:lnTo>
                <a:lnTo>
                  <a:pt x="177050" y="184518"/>
                </a:lnTo>
                <a:close/>
              </a:path>
              <a:path w="360045" h="359410">
                <a:moveTo>
                  <a:pt x="182867" y="125056"/>
                </a:moveTo>
                <a:lnTo>
                  <a:pt x="181775" y="124993"/>
                </a:lnTo>
                <a:lnTo>
                  <a:pt x="180632" y="124752"/>
                </a:lnTo>
                <a:lnTo>
                  <a:pt x="175247" y="122618"/>
                </a:lnTo>
                <a:lnTo>
                  <a:pt x="173697" y="120142"/>
                </a:lnTo>
                <a:lnTo>
                  <a:pt x="167551" y="117144"/>
                </a:lnTo>
                <a:lnTo>
                  <a:pt x="165989" y="121119"/>
                </a:lnTo>
                <a:lnTo>
                  <a:pt x="168541" y="125183"/>
                </a:lnTo>
                <a:lnTo>
                  <a:pt x="176974" y="128511"/>
                </a:lnTo>
                <a:lnTo>
                  <a:pt x="181152" y="127647"/>
                </a:lnTo>
                <a:lnTo>
                  <a:pt x="182867" y="125056"/>
                </a:lnTo>
                <a:close/>
              </a:path>
              <a:path w="360045" h="359410">
                <a:moveTo>
                  <a:pt x="200355" y="150456"/>
                </a:moveTo>
                <a:lnTo>
                  <a:pt x="198780" y="147281"/>
                </a:lnTo>
                <a:lnTo>
                  <a:pt x="197993" y="149250"/>
                </a:lnTo>
                <a:lnTo>
                  <a:pt x="191617" y="155663"/>
                </a:lnTo>
                <a:lnTo>
                  <a:pt x="182575" y="160413"/>
                </a:lnTo>
                <a:lnTo>
                  <a:pt x="174345" y="162521"/>
                </a:lnTo>
                <a:lnTo>
                  <a:pt x="174396" y="162801"/>
                </a:lnTo>
                <a:lnTo>
                  <a:pt x="186613" y="160909"/>
                </a:lnTo>
                <a:lnTo>
                  <a:pt x="195910" y="156959"/>
                </a:lnTo>
                <a:lnTo>
                  <a:pt x="200355" y="150456"/>
                </a:lnTo>
                <a:close/>
              </a:path>
              <a:path w="360045" h="359410">
                <a:moveTo>
                  <a:pt x="292163" y="179400"/>
                </a:moveTo>
                <a:lnTo>
                  <a:pt x="281952" y="169202"/>
                </a:lnTo>
                <a:lnTo>
                  <a:pt x="277634" y="164884"/>
                </a:lnTo>
                <a:lnTo>
                  <a:pt x="277177" y="164426"/>
                </a:lnTo>
                <a:lnTo>
                  <a:pt x="259308" y="146570"/>
                </a:lnTo>
                <a:lnTo>
                  <a:pt x="259308" y="103492"/>
                </a:lnTo>
                <a:lnTo>
                  <a:pt x="259308" y="100139"/>
                </a:lnTo>
                <a:lnTo>
                  <a:pt x="251434" y="100139"/>
                </a:lnTo>
                <a:lnTo>
                  <a:pt x="251434" y="205778"/>
                </a:lnTo>
                <a:lnTo>
                  <a:pt x="248132" y="227622"/>
                </a:lnTo>
                <a:lnTo>
                  <a:pt x="240830" y="244195"/>
                </a:lnTo>
                <a:lnTo>
                  <a:pt x="229895" y="253657"/>
                </a:lnTo>
                <a:lnTo>
                  <a:pt x="214553" y="253479"/>
                </a:lnTo>
                <a:lnTo>
                  <a:pt x="199263" y="241884"/>
                </a:lnTo>
                <a:lnTo>
                  <a:pt x="185750" y="220878"/>
                </a:lnTo>
                <a:lnTo>
                  <a:pt x="175755" y="192405"/>
                </a:lnTo>
                <a:lnTo>
                  <a:pt x="174764" y="187871"/>
                </a:lnTo>
                <a:lnTo>
                  <a:pt x="174612" y="188087"/>
                </a:lnTo>
                <a:lnTo>
                  <a:pt x="108432" y="254444"/>
                </a:lnTo>
                <a:lnTo>
                  <a:pt x="155194" y="197573"/>
                </a:lnTo>
                <a:lnTo>
                  <a:pt x="171792" y="167881"/>
                </a:lnTo>
                <a:lnTo>
                  <a:pt x="171450" y="163258"/>
                </a:lnTo>
                <a:lnTo>
                  <a:pt x="174345" y="162521"/>
                </a:lnTo>
                <a:lnTo>
                  <a:pt x="169557" y="137096"/>
                </a:lnTo>
                <a:lnTo>
                  <a:pt x="143814" y="105575"/>
                </a:lnTo>
                <a:lnTo>
                  <a:pt x="167551" y="117144"/>
                </a:lnTo>
                <a:lnTo>
                  <a:pt x="168275" y="115303"/>
                </a:lnTo>
                <a:lnTo>
                  <a:pt x="171323" y="114007"/>
                </a:lnTo>
                <a:lnTo>
                  <a:pt x="174713" y="114388"/>
                </a:lnTo>
                <a:lnTo>
                  <a:pt x="174434" y="114744"/>
                </a:lnTo>
                <a:lnTo>
                  <a:pt x="174193" y="115125"/>
                </a:lnTo>
                <a:lnTo>
                  <a:pt x="172796" y="118706"/>
                </a:lnTo>
                <a:lnTo>
                  <a:pt x="173697" y="120142"/>
                </a:lnTo>
                <a:lnTo>
                  <a:pt x="188988" y="127609"/>
                </a:lnTo>
                <a:lnTo>
                  <a:pt x="198780" y="147281"/>
                </a:lnTo>
                <a:lnTo>
                  <a:pt x="201117" y="141427"/>
                </a:lnTo>
                <a:lnTo>
                  <a:pt x="199186" y="129603"/>
                </a:lnTo>
                <a:lnTo>
                  <a:pt x="190576" y="118872"/>
                </a:lnTo>
                <a:lnTo>
                  <a:pt x="182626" y="114007"/>
                </a:lnTo>
                <a:lnTo>
                  <a:pt x="176682" y="110375"/>
                </a:lnTo>
                <a:lnTo>
                  <a:pt x="159816" y="105575"/>
                </a:lnTo>
                <a:lnTo>
                  <a:pt x="158838" y="105295"/>
                </a:lnTo>
                <a:lnTo>
                  <a:pt x="155181" y="104736"/>
                </a:lnTo>
                <a:lnTo>
                  <a:pt x="151587" y="104444"/>
                </a:lnTo>
                <a:lnTo>
                  <a:pt x="148107" y="104419"/>
                </a:lnTo>
                <a:lnTo>
                  <a:pt x="153733" y="103632"/>
                </a:lnTo>
                <a:lnTo>
                  <a:pt x="199351" y="116090"/>
                </a:lnTo>
                <a:lnTo>
                  <a:pt x="211416" y="138290"/>
                </a:lnTo>
                <a:lnTo>
                  <a:pt x="207632" y="147929"/>
                </a:lnTo>
                <a:lnTo>
                  <a:pt x="199009" y="155638"/>
                </a:lnTo>
                <a:lnTo>
                  <a:pt x="195910" y="156959"/>
                </a:lnTo>
                <a:lnTo>
                  <a:pt x="177050" y="184518"/>
                </a:lnTo>
                <a:lnTo>
                  <a:pt x="186270" y="207302"/>
                </a:lnTo>
                <a:lnTo>
                  <a:pt x="200406" y="226783"/>
                </a:lnTo>
                <a:lnTo>
                  <a:pt x="215938" y="236931"/>
                </a:lnTo>
                <a:lnTo>
                  <a:pt x="231076" y="235953"/>
                </a:lnTo>
                <a:lnTo>
                  <a:pt x="249758" y="199453"/>
                </a:lnTo>
                <a:lnTo>
                  <a:pt x="249936" y="193941"/>
                </a:lnTo>
                <a:lnTo>
                  <a:pt x="250380" y="180505"/>
                </a:lnTo>
                <a:lnTo>
                  <a:pt x="251434" y="205778"/>
                </a:lnTo>
                <a:lnTo>
                  <a:pt x="251434" y="100139"/>
                </a:lnTo>
                <a:lnTo>
                  <a:pt x="234581" y="100139"/>
                </a:lnTo>
                <a:lnTo>
                  <a:pt x="234581" y="177330"/>
                </a:lnTo>
                <a:lnTo>
                  <a:pt x="234099" y="179400"/>
                </a:lnTo>
                <a:lnTo>
                  <a:pt x="233667" y="183984"/>
                </a:lnTo>
                <a:lnTo>
                  <a:pt x="224993" y="188061"/>
                </a:lnTo>
                <a:lnTo>
                  <a:pt x="223545" y="193941"/>
                </a:lnTo>
                <a:lnTo>
                  <a:pt x="221234" y="187350"/>
                </a:lnTo>
                <a:lnTo>
                  <a:pt x="225425" y="183870"/>
                </a:lnTo>
                <a:lnTo>
                  <a:pt x="231101" y="179019"/>
                </a:lnTo>
                <a:lnTo>
                  <a:pt x="227622" y="173799"/>
                </a:lnTo>
                <a:lnTo>
                  <a:pt x="225361" y="168783"/>
                </a:lnTo>
                <a:lnTo>
                  <a:pt x="223977" y="165709"/>
                </a:lnTo>
                <a:lnTo>
                  <a:pt x="230720" y="164884"/>
                </a:lnTo>
                <a:lnTo>
                  <a:pt x="226834" y="167297"/>
                </a:lnTo>
                <a:lnTo>
                  <a:pt x="229920" y="171526"/>
                </a:lnTo>
                <a:lnTo>
                  <a:pt x="230263" y="169202"/>
                </a:lnTo>
                <a:lnTo>
                  <a:pt x="232105" y="169862"/>
                </a:lnTo>
                <a:lnTo>
                  <a:pt x="230111" y="170675"/>
                </a:lnTo>
                <a:lnTo>
                  <a:pt x="231559" y="173202"/>
                </a:lnTo>
                <a:lnTo>
                  <a:pt x="234581" y="177330"/>
                </a:lnTo>
                <a:lnTo>
                  <a:pt x="234581" y="100139"/>
                </a:lnTo>
                <a:lnTo>
                  <a:pt x="221462" y="100139"/>
                </a:lnTo>
                <a:lnTo>
                  <a:pt x="221462" y="176047"/>
                </a:lnTo>
                <a:lnTo>
                  <a:pt x="221361" y="180276"/>
                </a:lnTo>
                <a:lnTo>
                  <a:pt x="221462" y="182778"/>
                </a:lnTo>
                <a:lnTo>
                  <a:pt x="218059" y="185166"/>
                </a:lnTo>
                <a:lnTo>
                  <a:pt x="213448" y="188341"/>
                </a:lnTo>
                <a:lnTo>
                  <a:pt x="212801" y="194411"/>
                </a:lnTo>
                <a:lnTo>
                  <a:pt x="209626" y="188290"/>
                </a:lnTo>
                <a:lnTo>
                  <a:pt x="213512" y="183870"/>
                </a:lnTo>
                <a:lnTo>
                  <a:pt x="218262" y="178320"/>
                </a:lnTo>
                <a:lnTo>
                  <a:pt x="214122" y="173799"/>
                </a:lnTo>
                <a:lnTo>
                  <a:pt x="209410" y="166420"/>
                </a:lnTo>
                <a:lnTo>
                  <a:pt x="215963" y="164426"/>
                </a:lnTo>
                <a:lnTo>
                  <a:pt x="212458" y="167500"/>
                </a:lnTo>
                <a:lnTo>
                  <a:pt x="216077" y="171119"/>
                </a:lnTo>
                <a:lnTo>
                  <a:pt x="216090" y="168783"/>
                </a:lnTo>
                <a:lnTo>
                  <a:pt x="218020" y="169100"/>
                </a:lnTo>
                <a:lnTo>
                  <a:pt x="216141" y="170256"/>
                </a:lnTo>
                <a:lnTo>
                  <a:pt x="217944" y="172504"/>
                </a:lnTo>
                <a:lnTo>
                  <a:pt x="221462" y="176047"/>
                </a:lnTo>
                <a:lnTo>
                  <a:pt x="221462" y="100139"/>
                </a:lnTo>
                <a:lnTo>
                  <a:pt x="212864" y="100139"/>
                </a:lnTo>
                <a:lnTo>
                  <a:pt x="180009" y="67271"/>
                </a:lnTo>
                <a:lnTo>
                  <a:pt x="147142" y="100139"/>
                </a:lnTo>
                <a:lnTo>
                  <a:pt x="100698" y="100139"/>
                </a:lnTo>
                <a:lnTo>
                  <a:pt x="100698" y="146570"/>
                </a:lnTo>
                <a:lnTo>
                  <a:pt x="67843" y="179400"/>
                </a:lnTo>
                <a:lnTo>
                  <a:pt x="100698" y="212280"/>
                </a:lnTo>
                <a:lnTo>
                  <a:pt x="100698" y="258724"/>
                </a:lnTo>
                <a:lnTo>
                  <a:pt x="147167" y="258724"/>
                </a:lnTo>
                <a:lnTo>
                  <a:pt x="180009" y="291566"/>
                </a:lnTo>
                <a:lnTo>
                  <a:pt x="212864" y="258724"/>
                </a:lnTo>
                <a:lnTo>
                  <a:pt x="259308" y="258724"/>
                </a:lnTo>
                <a:lnTo>
                  <a:pt x="259308" y="254444"/>
                </a:lnTo>
                <a:lnTo>
                  <a:pt x="259308" y="253657"/>
                </a:lnTo>
                <a:lnTo>
                  <a:pt x="259308" y="212280"/>
                </a:lnTo>
                <a:lnTo>
                  <a:pt x="291058" y="180505"/>
                </a:lnTo>
                <a:lnTo>
                  <a:pt x="292163" y="179400"/>
                </a:lnTo>
                <a:close/>
              </a:path>
              <a:path w="360045" h="359410">
                <a:moveTo>
                  <a:pt x="294627" y="64770"/>
                </a:moveTo>
                <a:lnTo>
                  <a:pt x="294436" y="64770"/>
                </a:lnTo>
                <a:lnTo>
                  <a:pt x="294398" y="64973"/>
                </a:lnTo>
                <a:lnTo>
                  <a:pt x="294627" y="64770"/>
                </a:lnTo>
                <a:close/>
              </a:path>
              <a:path w="360045" h="359410">
                <a:moveTo>
                  <a:pt x="295148" y="78676"/>
                </a:moveTo>
                <a:close/>
              </a:path>
              <a:path w="360045" h="359410">
                <a:moveTo>
                  <a:pt x="312140" y="179400"/>
                </a:moveTo>
                <a:lnTo>
                  <a:pt x="302158" y="169430"/>
                </a:lnTo>
                <a:lnTo>
                  <a:pt x="302158" y="179412"/>
                </a:lnTo>
                <a:lnTo>
                  <a:pt x="266382" y="215214"/>
                </a:lnTo>
                <a:lnTo>
                  <a:pt x="266382" y="265785"/>
                </a:lnTo>
                <a:lnTo>
                  <a:pt x="215798" y="265785"/>
                </a:lnTo>
                <a:lnTo>
                  <a:pt x="180009" y="301561"/>
                </a:lnTo>
                <a:lnTo>
                  <a:pt x="144246" y="265785"/>
                </a:lnTo>
                <a:lnTo>
                  <a:pt x="93649" y="265785"/>
                </a:lnTo>
                <a:lnTo>
                  <a:pt x="93649" y="215214"/>
                </a:lnTo>
                <a:lnTo>
                  <a:pt x="57848" y="179400"/>
                </a:lnTo>
                <a:lnTo>
                  <a:pt x="93649" y="143637"/>
                </a:lnTo>
                <a:lnTo>
                  <a:pt x="93649" y="93065"/>
                </a:lnTo>
                <a:lnTo>
                  <a:pt x="144221" y="93065"/>
                </a:lnTo>
                <a:lnTo>
                  <a:pt x="180009" y="57277"/>
                </a:lnTo>
                <a:lnTo>
                  <a:pt x="215798" y="93065"/>
                </a:lnTo>
                <a:lnTo>
                  <a:pt x="266382" y="93065"/>
                </a:lnTo>
                <a:lnTo>
                  <a:pt x="266382" y="143637"/>
                </a:lnTo>
                <a:lnTo>
                  <a:pt x="302158" y="179412"/>
                </a:lnTo>
                <a:lnTo>
                  <a:pt x="302158" y="169430"/>
                </a:lnTo>
                <a:lnTo>
                  <a:pt x="273443" y="140716"/>
                </a:lnTo>
                <a:lnTo>
                  <a:pt x="273443" y="86004"/>
                </a:lnTo>
                <a:lnTo>
                  <a:pt x="218719" y="86004"/>
                </a:lnTo>
                <a:lnTo>
                  <a:pt x="189992" y="57277"/>
                </a:lnTo>
                <a:lnTo>
                  <a:pt x="180009" y="47294"/>
                </a:lnTo>
                <a:lnTo>
                  <a:pt x="141300" y="86004"/>
                </a:lnTo>
                <a:lnTo>
                  <a:pt x="86588" y="86004"/>
                </a:lnTo>
                <a:lnTo>
                  <a:pt x="86588" y="140716"/>
                </a:lnTo>
                <a:lnTo>
                  <a:pt x="47866" y="179400"/>
                </a:lnTo>
                <a:lnTo>
                  <a:pt x="86588" y="218135"/>
                </a:lnTo>
                <a:lnTo>
                  <a:pt x="86588" y="272846"/>
                </a:lnTo>
                <a:lnTo>
                  <a:pt x="141325" y="272846"/>
                </a:lnTo>
                <a:lnTo>
                  <a:pt x="179997" y="311543"/>
                </a:lnTo>
                <a:lnTo>
                  <a:pt x="189979" y="301561"/>
                </a:lnTo>
                <a:lnTo>
                  <a:pt x="218719" y="272846"/>
                </a:lnTo>
                <a:lnTo>
                  <a:pt x="273443" y="272846"/>
                </a:lnTo>
                <a:lnTo>
                  <a:pt x="273443" y="218135"/>
                </a:lnTo>
                <a:lnTo>
                  <a:pt x="312140" y="179400"/>
                </a:lnTo>
                <a:close/>
              </a:path>
              <a:path w="360045" h="359410">
                <a:moveTo>
                  <a:pt x="343890" y="153644"/>
                </a:moveTo>
                <a:lnTo>
                  <a:pt x="343877" y="153174"/>
                </a:lnTo>
                <a:lnTo>
                  <a:pt x="343242" y="149263"/>
                </a:lnTo>
                <a:lnTo>
                  <a:pt x="336067" y="150444"/>
                </a:lnTo>
                <a:lnTo>
                  <a:pt x="340182" y="156959"/>
                </a:lnTo>
                <a:lnTo>
                  <a:pt x="341541" y="156743"/>
                </a:lnTo>
                <a:lnTo>
                  <a:pt x="343890" y="153644"/>
                </a:lnTo>
                <a:close/>
              </a:path>
              <a:path w="360045" h="359410">
                <a:moveTo>
                  <a:pt x="359994" y="180340"/>
                </a:moveTo>
                <a:lnTo>
                  <a:pt x="358470" y="168910"/>
                </a:lnTo>
                <a:lnTo>
                  <a:pt x="358305" y="167640"/>
                </a:lnTo>
                <a:lnTo>
                  <a:pt x="357632" y="162560"/>
                </a:lnTo>
                <a:lnTo>
                  <a:pt x="355549" y="146926"/>
                </a:lnTo>
                <a:lnTo>
                  <a:pt x="355549" y="200660"/>
                </a:lnTo>
                <a:lnTo>
                  <a:pt x="355066" y="201930"/>
                </a:lnTo>
                <a:lnTo>
                  <a:pt x="354253" y="201930"/>
                </a:lnTo>
                <a:lnTo>
                  <a:pt x="353936" y="203200"/>
                </a:lnTo>
                <a:lnTo>
                  <a:pt x="351663" y="203200"/>
                </a:lnTo>
                <a:lnTo>
                  <a:pt x="351002" y="201930"/>
                </a:lnTo>
                <a:lnTo>
                  <a:pt x="350266" y="201930"/>
                </a:lnTo>
                <a:lnTo>
                  <a:pt x="350100" y="200660"/>
                </a:lnTo>
                <a:lnTo>
                  <a:pt x="349859" y="200660"/>
                </a:lnTo>
                <a:lnTo>
                  <a:pt x="349986" y="199390"/>
                </a:lnTo>
                <a:lnTo>
                  <a:pt x="350342" y="198120"/>
                </a:lnTo>
                <a:lnTo>
                  <a:pt x="351586" y="196850"/>
                </a:lnTo>
                <a:lnTo>
                  <a:pt x="353847" y="196850"/>
                </a:lnTo>
                <a:lnTo>
                  <a:pt x="354482" y="198120"/>
                </a:lnTo>
                <a:lnTo>
                  <a:pt x="355473" y="199390"/>
                </a:lnTo>
                <a:lnTo>
                  <a:pt x="355549" y="200660"/>
                </a:lnTo>
                <a:lnTo>
                  <a:pt x="355549" y="146926"/>
                </a:lnTo>
                <a:lnTo>
                  <a:pt x="354926" y="142240"/>
                </a:lnTo>
                <a:lnTo>
                  <a:pt x="353568" y="132080"/>
                </a:lnTo>
                <a:lnTo>
                  <a:pt x="349389" y="122135"/>
                </a:lnTo>
                <a:lnTo>
                  <a:pt x="349389" y="176530"/>
                </a:lnTo>
                <a:lnTo>
                  <a:pt x="349338" y="180340"/>
                </a:lnTo>
                <a:lnTo>
                  <a:pt x="348957" y="182880"/>
                </a:lnTo>
                <a:lnTo>
                  <a:pt x="348589" y="184150"/>
                </a:lnTo>
                <a:lnTo>
                  <a:pt x="348551" y="194310"/>
                </a:lnTo>
                <a:lnTo>
                  <a:pt x="347497" y="204470"/>
                </a:lnTo>
                <a:lnTo>
                  <a:pt x="346621" y="204127"/>
                </a:lnTo>
                <a:lnTo>
                  <a:pt x="346621" y="210820"/>
                </a:lnTo>
                <a:lnTo>
                  <a:pt x="341807" y="229870"/>
                </a:lnTo>
                <a:lnTo>
                  <a:pt x="339940" y="229527"/>
                </a:lnTo>
                <a:lnTo>
                  <a:pt x="339940" y="236220"/>
                </a:lnTo>
                <a:lnTo>
                  <a:pt x="332752" y="252730"/>
                </a:lnTo>
                <a:lnTo>
                  <a:pt x="327164" y="250469"/>
                </a:lnTo>
                <a:lnTo>
                  <a:pt x="327164" y="262890"/>
                </a:lnTo>
                <a:lnTo>
                  <a:pt x="326885" y="264160"/>
                </a:lnTo>
                <a:lnTo>
                  <a:pt x="326605" y="264160"/>
                </a:lnTo>
                <a:lnTo>
                  <a:pt x="326123" y="265430"/>
                </a:lnTo>
                <a:lnTo>
                  <a:pt x="324891" y="267970"/>
                </a:lnTo>
                <a:lnTo>
                  <a:pt x="324180" y="269240"/>
                </a:lnTo>
                <a:lnTo>
                  <a:pt x="322440" y="270510"/>
                </a:lnTo>
                <a:lnTo>
                  <a:pt x="321487" y="271780"/>
                </a:lnTo>
                <a:lnTo>
                  <a:pt x="320459" y="271780"/>
                </a:lnTo>
                <a:lnTo>
                  <a:pt x="319595" y="271297"/>
                </a:lnTo>
                <a:lnTo>
                  <a:pt x="319595" y="288290"/>
                </a:lnTo>
                <a:lnTo>
                  <a:pt x="319392" y="288290"/>
                </a:lnTo>
                <a:lnTo>
                  <a:pt x="318909" y="289560"/>
                </a:lnTo>
                <a:lnTo>
                  <a:pt x="317741" y="289560"/>
                </a:lnTo>
                <a:lnTo>
                  <a:pt x="317398" y="290830"/>
                </a:lnTo>
                <a:lnTo>
                  <a:pt x="316306" y="290830"/>
                </a:lnTo>
                <a:lnTo>
                  <a:pt x="315556" y="289560"/>
                </a:lnTo>
                <a:lnTo>
                  <a:pt x="314337" y="289560"/>
                </a:lnTo>
                <a:lnTo>
                  <a:pt x="313982" y="288290"/>
                </a:lnTo>
                <a:lnTo>
                  <a:pt x="313817" y="287020"/>
                </a:lnTo>
                <a:lnTo>
                  <a:pt x="314007" y="285750"/>
                </a:lnTo>
                <a:lnTo>
                  <a:pt x="314896" y="285750"/>
                </a:lnTo>
                <a:lnTo>
                  <a:pt x="315531" y="284480"/>
                </a:lnTo>
                <a:lnTo>
                  <a:pt x="317792" y="284480"/>
                </a:lnTo>
                <a:lnTo>
                  <a:pt x="319024" y="285750"/>
                </a:lnTo>
                <a:lnTo>
                  <a:pt x="319392" y="287020"/>
                </a:lnTo>
                <a:lnTo>
                  <a:pt x="319595" y="288290"/>
                </a:lnTo>
                <a:lnTo>
                  <a:pt x="319595" y="271297"/>
                </a:lnTo>
                <a:lnTo>
                  <a:pt x="315963" y="269240"/>
                </a:lnTo>
                <a:lnTo>
                  <a:pt x="315963" y="280670"/>
                </a:lnTo>
                <a:lnTo>
                  <a:pt x="310159" y="288290"/>
                </a:lnTo>
                <a:lnTo>
                  <a:pt x="307644" y="285750"/>
                </a:lnTo>
                <a:lnTo>
                  <a:pt x="309067" y="284480"/>
                </a:lnTo>
                <a:lnTo>
                  <a:pt x="297535" y="275590"/>
                </a:lnTo>
                <a:lnTo>
                  <a:pt x="295884" y="274320"/>
                </a:lnTo>
                <a:lnTo>
                  <a:pt x="294474" y="275590"/>
                </a:lnTo>
                <a:lnTo>
                  <a:pt x="291960" y="274320"/>
                </a:lnTo>
                <a:lnTo>
                  <a:pt x="297751" y="266700"/>
                </a:lnTo>
                <a:lnTo>
                  <a:pt x="300266" y="267970"/>
                </a:lnTo>
                <a:lnTo>
                  <a:pt x="298856" y="270510"/>
                </a:lnTo>
                <a:lnTo>
                  <a:pt x="312039" y="280670"/>
                </a:lnTo>
                <a:lnTo>
                  <a:pt x="313448" y="278130"/>
                </a:lnTo>
                <a:lnTo>
                  <a:pt x="315963" y="280670"/>
                </a:lnTo>
                <a:lnTo>
                  <a:pt x="315963" y="269240"/>
                </a:lnTo>
                <a:lnTo>
                  <a:pt x="317728" y="266700"/>
                </a:lnTo>
                <a:lnTo>
                  <a:pt x="320014" y="267970"/>
                </a:lnTo>
                <a:lnTo>
                  <a:pt x="320446" y="267970"/>
                </a:lnTo>
                <a:lnTo>
                  <a:pt x="320878" y="266700"/>
                </a:lnTo>
                <a:lnTo>
                  <a:pt x="321779" y="266700"/>
                </a:lnTo>
                <a:lnTo>
                  <a:pt x="322135" y="265430"/>
                </a:lnTo>
                <a:lnTo>
                  <a:pt x="323100" y="264160"/>
                </a:lnTo>
                <a:lnTo>
                  <a:pt x="323367" y="262890"/>
                </a:lnTo>
                <a:lnTo>
                  <a:pt x="323049" y="261620"/>
                </a:lnTo>
                <a:lnTo>
                  <a:pt x="322592" y="260350"/>
                </a:lnTo>
                <a:lnTo>
                  <a:pt x="318503" y="260350"/>
                </a:lnTo>
                <a:lnTo>
                  <a:pt x="316979" y="262890"/>
                </a:lnTo>
                <a:lnTo>
                  <a:pt x="315671" y="264160"/>
                </a:lnTo>
                <a:lnTo>
                  <a:pt x="314934" y="264160"/>
                </a:lnTo>
                <a:lnTo>
                  <a:pt x="314172" y="265430"/>
                </a:lnTo>
                <a:lnTo>
                  <a:pt x="312635" y="265430"/>
                </a:lnTo>
                <a:lnTo>
                  <a:pt x="311023" y="266700"/>
                </a:lnTo>
                <a:lnTo>
                  <a:pt x="307428" y="266700"/>
                </a:lnTo>
                <a:lnTo>
                  <a:pt x="305409" y="265430"/>
                </a:lnTo>
                <a:lnTo>
                  <a:pt x="304634" y="264160"/>
                </a:lnTo>
                <a:lnTo>
                  <a:pt x="303568" y="262890"/>
                </a:lnTo>
                <a:lnTo>
                  <a:pt x="303276" y="261620"/>
                </a:lnTo>
                <a:lnTo>
                  <a:pt x="303136" y="260350"/>
                </a:lnTo>
                <a:lnTo>
                  <a:pt x="303288" y="259080"/>
                </a:lnTo>
                <a:lnTo>
                  <a:pt x="308762" y="250190"/>
                </a:lnTo>
                <a:lnTo>
                  <a:pt x="309816" y="248920"/>
                </a:lnTo>
                <a:lnTo>
                  <a:pt x="310997" y="247650"/>
                </a:lnTo>
                <a:lnTo>
                  <a:pt x="314871" y="250190"/>
                </a:lnTo>
                <a:lnTo>
                  <a:pt x="315658" y="250190"/>
                </a:lnTo>
                <a:lnTo>
                  <a:pt x="313918" y="254000"/>
                </a:lnTo>
                <a:lnTo>
                  <a:pt x="311696" y="252730"/>
                </a:lnTo>
                <a:lnTo>
                  <a:pt x="310413" y="252730"/>
                </a:lnTo>
                <a:lnTo>
                  <a:pt x="309346" y="254000"/>
                </a:lnTo>
                <a:lnTo>
                  <a:pt x="308914" y="255270"/>
                </a:lnTo>
                <a:lnTo>
                  <a:pt x="308140" y="256540"/>
                </a:lnTo>
                <a:lnTo>
                  <a:pt x="307835" y="257810"/>
                </a:lnTo>
                <a:lnTo>
                  <a:pt x="307543" y="257810"/>
                </a:lnTo>
                <a:lnTo>
                  <a:pt x="307505" y="259080"/>
                </a:lnTo>
                <a:lnTo>
                  <a:pt x="307657" y="260350"/>
                </a:lnTo>
                <a:lnTo>
                  <a:pt x="308305" y="260350"/>
                </a:lnTo>
                <a:lnTo>
                  <a:pt x="308584" y="261620"/>
                </a:lnTo>
                <a:lnTo>
                  <a:pt x="312051" y="261620"/>
                </a:lnTo>
                <a:lnTo>
                  <a:pt x="312521" y="260350"/>
                </a:lnTo>
                <a:lnTo>
                  <a:pt x="313461" y="260350"/>
                </a:lnTo>
                <a:lnTo>
                  <a:pt x="314477" y="259080"/>
                </a:lnTo>
                <a:lnTo>
                  <a:pt x="315264" y="257810"/>
                </a:lnTo>
                <a:lnTo>
                  <a:pt x="316052" y="257810"/>
                </a:lnTo>
                <a:lnTo>
                  <a:pt x="317588" y="256540"/>
                </a:lnTo>
                <a:lnTo>
                  <a:pt x="318363" y="255270"/>
                </a:lnTo>
                <a:lnTo>
                  <a:pt x="323113" y="255270"/>
                </a:lnTo>
                <a:lnTo>
                  <a:pt x="324929" y="256540"/>
                </a:lnTo>
                <a:lnTo>
                  <a:pt x="325666" y="256540"/>
                </a:lnTo>
                <a:lnTo>
                  <a:pt x="326707" y="259080"/>
                </a:lnTo>
                <a:lnTo>
                  <a:pt x="327025" y="259080"/>
                </a:lnTo>
                <a:lnTo>
                  <a:pt x="327139" y="260350"/>
                </a:lnTo>
                <a:lnTo>
                  <a:pt x="327164" y="262890"/>
                </a:lnTo>
                <a:lnTo>
                  <a:pt x="327164" y="250469"/>
                </a:lnTo>
                <a:lnTo>
                  <a:pt x="326478" y="250190"/>
                </a:lnTo>
                <a:lnTo>
                  <a:pt x="327774" y="247650"/>
                </a:lnTo>
                <a:lnTo>
                  <a:pt x="331101" y="248920"/>
                </a:lnTo>
                <a:lnTo>
                  <a:pt x="332155" y="246380"/>
                </a:lnTo>
                <a:lnTo>
                  <a:pt x="334264" y="241300"/>
                </a:lnTo>
                <a:lnTo>
                  <a:pt x="328307" y="238760"/>
                </a:lnTo>
                <a:lnTo>
                  <a:pt x="325539" y="246380"/>
                </a:lnTo>
                <a:lnTo>
                  <a:pt x="322453" y="245110"/>
                </a:lnTo>
                <a:lnTo>
                  <a:pt x="325589" y="237490"/>
                </a:lnTo>
                <a:lnTo>
                  <a:pt x="318808" y="234950"/>
                </a:lnTo>
                <a:lnTo>
                  <a:pt x="315493" y="242570"/>
                </a:lnTo>
                <a:lnTo>
                  <a:pt x="318998" y="243840"/>
                </a:lnTo>
                <a:lnTo>
                  <a:pt x="317690" y="247650"/>
                </a:lnTo>
                <a:lnTo>
                  <a:pt x="311226" y="245110"/>
                </a:lnTo>
                <a:lnTo>
                  <a:pt x="318592" y="227330"/>
                </a:lnTo>
                <a:lnTo>
                  <a:pt x="321551" y="228600"/>
                </a:lnTo>
                <a:lnTo>
                  <a:pt x="320662" y="229870"/>
                </a:lnTo>
                <a:lnTo>
                  <a:pt x="336118" y="236220"/>
                </a:lnTo>
                <a:lnTo>
                  <a:pt x="336994" y="234950"/>
                </a:lnTo>
                <a:lnTo>
                  <a:pt x="339940" y="236220"/>
                </a:lnTo>
                <a:lnTo>
                  <a:pt x="339940" y="229527"/>
                </a:lnTo>
                <a:lnTo>
                  <a:pt x="335013" y="228600"/>
                </a:lnTo>
                <a:lnTo>
                  <a:pt x="335292" y="227330"/>
                </a:lnTo>
                <a:lnTo>
                  <a:pt x="335826" y="224790"/>
                </a:lnTo>
                <a:lnTo>
                  <a:pt x="339509" y="226060"/>
                </a:lnTo>
                <a:lnTo>
                  <a:pt x="339852" y="224790"/>
                </a:lnTo>
                <a:lnTo>
                  <a:pt x="340537" y="222250"/>
                </a:lnTo>
                <a:lnTo>
                  <a:pt x="335114" y="220980"/>
                </a:lnTo>
                <a:lnTo>
                  <a:pt x="324269" y="218440"/>
                </a:lnTo>
                <a:lnTo>
                  <a:pt x="323608" y="220980"/>
                </a:lnTo>
                <a:lnTo>
                  <a:pt x="320509" y="219710"/>
                </a:lnTo>
                <a:lnTo>
                  <a:pt x="322961" y="209550"/>
                </a:lnTo>
                <a:lnTo>
                  <a:pt x="326059" y="210820"/>
                </a:lnTo>
                <a:lnTo>
                  <a:pt x="325399" y="213360"/>
                </a:lnTo>
                <a:lnTo>
                  <a:pt x="341680" y="217170"/>
                </a:lnTo>
                <a:lnTo>
                  <a:pt x="342709" y="213360"/>
                </a:lnTo>
                <a:lnTo>
                  <a:pt x="339013" y="212090"/>
                </a:lnTo>
                <a:lnTo>
                  <a:pt x="339826" y="209550"/>
                </a:lnTo>
                <a:lnTo>
                  <a:pt x="346621" y="210820"/>
                </a:lnTo>
                <a:lnTo>
                  <a:pt x="346621" y="204127"/>
                </a:lnTo>
                <a:lnTo>
                  <a:pt x="344322" y="203200"/>
                </a:lnTo>
                <a:lnTo>
                  <a:pt x="344449" y="201930"/>
                </a:lnTo>
                <a:lnTo>
                  <a:pt x="344576" y="200660"/>
                </a:lnTo>
                <a:lnTo>
                  <a:pt x="327926" y="199390"/>
                </a:lnTo>
                <a:lnTo>
                  <a:pt x="327672" y="201930"/>
                </a:lnTo>
                <a:lnTo>
                  <a:pt x="324497" y="201930"/>
                </a:lnTo>
                <a:lnTo>
                  <a:pt x="325551" y="191770"/>
                </a:lnTo>
                <a:lnTo>
                  <a:pt x="328726" y="191770"/>
                </a:lnTo>
                <a:lnTo>
                  <a:pt x="328472" y="194310"/>
                </a:lnTo>
                <a:lnTo>
                  <a:pt x="345122" y="196850"/>
                </a:lnTo>
                <a:lnTo>
                  <a:pt x="345376" y="194310"/>
                </a:lnTo>
                <a:lnTo>
                  <a:pt x="348551" y="194310"/>
                </a:lnTo>
                <a:lnTo>
                  <a:pt x="348551" y="184238"/>
                </a:lnTo>
                <a:lnTo>
                  <a:pt x="348043" y="185420"/>
                </a:lnTo>
                <a:lnTo>
                  <a:pt x="342836" y="185420"/>
                </a:lnTo>
                <a:lnTo>
                  <a:pt x="342773" y="181610"/>
                </a:lnTo>
                <a:lnTo>
                  <a:pt x="345617" y="181610"/>
                </a:lnTo>
                <a:lnTo>
                  <a:pt x="345922" y="179070"/>
                </a:lnTo>
                <a:lnTo>
                  <a:pt x="345922" y="176530"/>
                </a:lnTo>
                <a:lnTo>
                  <a:pt x="345630" y="175260"/>
                </a:lnTo>
                <a:lnTo>
                  <a:pt x="344474" y="173990"/>
                </a:lnTo>
                <a:lnTo>
                  <a:pt x="342011" y="173990"/>
                </a:lnTo>
                <a:lnTo>
                  <a:pt x="341363" y="175260"/>
                </a:lnTo>
                <a:lnTo>
                  <a:pt x="341083" y="175260"/>
                </a:lnTo>
                <a:lnTo>
                  <a:pt x="340575" y="176530"/>
                </a:lnTo>
                <a:lnTo>
                  <a:pt x="340360" y="176530"/>
                </a:lnTo>
                <a:lnTo>
                  <a:pt x="339966" y="177800"/>
                </a:lnTo>
                <a:lnTo>
                  <a:pt x="339775" y="179070"/>
                </a:lnTo>
                <a:lnTo>
                  <a:pt x="339598" y="179070"/>
                </a:lnTo>
                <a:lnTo>
                  <a:pt x="339051" y="181610"/>
                </a:lnTo>
                <a:lnTo>
                  <a:pt x="338455" y="182880"/>
                </a:lnTo>
                <a:lnTo>
                  <a:pt x="338061" y="184150"/>
                </a:lnTo>
                <a:lnTo>
                  <a:pt x="337083" y="185420"/>
                </a:lnTo>
                <a:lnTo>
                  <a:pt x="336448" y="185420"/>
                </a:lnTo>
                <a:lnTo>
                  <a:pt x="334911" y="186690"/>
                </a:lnTo>
                <a:lnTo>
                  <a:pt x="328752" y="186690"/>
                </a:lnTo>
                <a:lnTo>
                  <a:pt x="328015" y="185420"/>
                </a:lnTo>
                <a:lnTo>
                  <a:pt x="326834" y="184150"/>
                </a:lnTo>
                <a:lnTo>
                  <a:pt x="326402" y="182880"/>
                </a:lnTo>
                <a:lnTo>
                  <a:pt x="325793" y="180340"/>
                </a:lnTo>
                <a:lnTo>
                  <a:pt x="325640" y="179070"/>
                </a:lnTo>
                <a:lnTo>
                  <a:pt x="325678" y="175260"/>
                </a:lnTo>
                <a:lnTo>
                  <a:pt x="326097" y="171450"/>
                </a:lnTo>
                <a:lnTo>
                  <a:pt x="326504" y="170180"/>
                </a:lnTo>
                <a:lnTo>
                  <a:pt x="327088" y="168910"/>
                </a:lnTo>
                <a:lnTo>
                  <a:pt x="332511" y="168910"/>
                </a:lnTo>
                <a:lnTo>
                  <a:pt x="332562" y="172720"/>
                </a:lnTo>
                <a:lnTo>
                  <a:pt x="330009" y="172720"/>
                </a:lnTo>
                <a:lnTo>
                  <a:pt x="329679" y="173990"/>
                </a:lnTo>
                <a:lnTo>
                  <a:pt x="329463" y="173990"/>
                </a:lnTo>
                <a:lnTo>
                  <a:pt x="329247" y="176530"/>
                </a:lnTo>
                <a:lnTo>
                  <a:pt x="329323" y="179070"/>
                </a:lnTo>
                <a:lnTo>
                  <a:pt x="329704" y="180340"/>
                </a:lnTo>
                <a:lnTo>
                  <a:pt x="329946" y="180340"/>
                </a:lnTo>
                <a:lnTo>
                  <a:pt x="330530" y="181610"/>
                </a:lnTo>
                <a:lnTo>
                  <a:pt x="334137" y="181610"/>
                </a:lnTo>
                <a:lnTo>
                  <a:pt x="334441" y="180340"/>
                </a:lnTo>
                <a:lnTo>
                  <a:pt x="334937" y="180340"/>
                </a:lnTo>
                <a:lnTo>
                  <a:pt x="335153" y="179070"/>
                </a:lnTo>
                <a:lnTo>
                  <a:pt x="335864" y="176530"/>
                </a:lnTo>
                <a:lnTo>
                  <a:pt x="336105" y="175260"/>
                </a:lnTo>
                <a:lnTo>
                  <a:pt x="336410" y="175260"/>
                </a:lnTo>
                <a:lnTo>
                  <a:pt x="337070" y="172720"/>
                </a:lnTo>
                <a:lnTo>
                  <a:pt x="337489" y="172720"/>
                </a:lnTo>
                <a:lnTo>
                  <a:pt x="338467" y="171450"/>
                </a:lnTo>
                <a:lnTo>
                  <a:pt x="339064" y="170180"/>
                </a:lnTo>
                <a:lnTo>
                  <a:pt x="340436" y="168910"/>
                </a:lnTo>
                <a:lnTo>
                  <a:pt x="344385" y="168910"/>
                </a:lnTo>
                <a:lnTo>
                  <a:pt x="346125" y="170180"/>
                </a:lnTo>
                <a:lnTo>
                  <a:pt x="346862" y="171450"/>
                </a:lnTo>
                <a:lnTo>
                  <a:pt x="348081" y="172720"/>
                </a:lnTo>
                <a:lnTo>
                  <a:pt x="348551" y="172720"/>
                </a:lnTo>
                <a:lnTo>
                  <a:pt x="349199" y="175260"/>
                </a:lnTo>
                <a:lnTo>
                  <a:pt x="349389" y="176530"/>
                </a:lnTo>
                <a:lnTo>
                  <a:pt x="349389" y="122135"/>
                </a:lnTo>
                <a:lnTo>
                  <a:pt x="347700" y="118110"/>
                </a:lnTo>
                <a:lnTo>
                  <a:pt x="347345" y="117271"/>
                </a:lnTo>
                <a:lnTo>
                  <a:pt x="347345" y="156210"/>
                </a:lnTo>
                <a:lnTo>
                  <a:pt x="347014" y="158750"/>
                </a:lnTo>
                <a:lnTo>
                  <a:pt x="346684" y="158750"/>
                </a:lnTo>
                <a:lnTo>
                  <a:pt x="345719" y="160020"/>
                </a:lnTo>
                <a:lnTo>
                  <a:pt x="345097" y="161290"/>
                </a:lnTo>
                <a:lnTo>
                  <a:pt x="343547" y="162560"/>
                </a:lnTo>
                <a:lnTo>
                  <a:pt x="337553" y="162560"/>
                </a:lnTo>
                <a:lnTo>
                  <a:pt x="336994" y="161290"/>
                </a:lnTo>
                <a:lnTo>
                  <a:pt x="335915" y="161290"/>
                </a:lnTo>
                <a:lnTo>
                  <a:pt x="335470" y="160020"/>
                </a:lnTo>
                <a:lnTo>
                  <a:pt x="335102" y="160020"/>
                </a:lnTo>
                <a:lnTo>
                  <a:pt x="328434" y="163830"/>
                </a:lnTo>
                <a:lnTo>
                  <a:pt x="328523" y="166370"/>
                </a:lnTo>
                <a:lnTo>
                  <a:pt x="325958" y="167640"/>
                </a:lnTo>
                <a:lnTo>
                  <a:pt x="325666" y="166370"/>
                </a:lnTo>
                <a:lnTo>
                  <a:pt x="325424" y="166370"/>
                </a:lnTo>
                <a:lnTo>
                  <a:pt x="324954" y="163830"/>
                </a:lnTo>
                <a:lnTo>
                  <a:pt x="324827" y="163830"/>
                </a:lnTo>
                <a:lnTo>
                  <a:pt x="324739" y="161290"/>
                </a:lnTo>
                <a:lnTo>
                  <a:pt x="325399" y="161290"/>
                </a:lnTo>
                <a:lnTo>
                  <a:pt x="325932" y="160020"/>
                </a:lnTo>
                <a:lnTo>
                  <a:pt x="333616" y="154940"/>
                </a:lnTo>
                <a:lnTo>
                  <a:pt x="333006" y="151130"/>
                </a:lnTo>
                <a:lnTo>
                  <a:pt x="326694" y="152400"/>
                </a:lnTo>
                <a:lnTo>
                  <a:pt x="327101" y="154940"/>
                </a:lnTo>
                <a:lnTo>
                  <a:pt x="323938" y="154940"/>
                </a:lnTo>
                <a:lnTo>
                  <a:pt x="322427" y="146050"/>
                </a:lnTo>
                <a:lnTo>
                  <a:pt x="325577" y="146050"/>
                </a:lnTo>
                <a:lnTo>
                  <a:pt x="325932" y="147320"/>
                </a:lnTo>
                <a:lnTo>
                  <a:pt x="334200" y="146050"/>
                </a:lnTo>
                <a:lnTo>
                  <a:pt x="342468" y="144780"/>
                </a:lnTo>
                <a:lnTo>
                  <a:pt x="342112" y="143510"/>
                </a:lnTo>
                <a:lnTo>
                  <a:pt x="345262" y="142240"/>
                </a:lnTo>
                <a:lnTo>
                  <a:pt x="347319" y="154940"/>
                </a:lnTo>
                <a:lnTo>
                  <a:pt x="347345" y="156210"/>
                </a:lnTo>
                <a:lnTo>
                  <a:pt x="347345" y="117271"/>
                </a:lnTo>
                <a:lnTo>
                  <a:pt x="346633" y="115570"/>
                </a:lnTo>
                <a:lnTo>
                  <a:pt x="343598" y="108343"/>
                </a:lnTo>
                <a:lnTo>
                  <a:pt x="343598" y="135890"/>
                </a:lnTo>
                <a:lnTo>
                  <a:pt x="337134" y="138430"/>
                </a:lnTo>
                <a:lnTo>
                  <a:pt x="336435" y="135890"/>
                </a:lnTo>
                <a:lnTo>
                  <a:pt x="336080" y="134620"/>
                </a:lnTo>
                <a:lnTo>
                  <a:pt x="339496" y="133350"/>
                </a:lnTo>
                <a:lnTo>
                  <a:pt x="336905" y="125730"/>
                </a:lnTo>
                <a:lnTo>
                  <a:pt x="330758" y="128270"/>
                </a:lnTo>
                <a:lnTo>
                  <a:pt x="333375" y="134620"/>
                </a:lnTo>
                <a:lnTo>
                  <a:pt x="330200" y="135890"/>
                </a:lnTo>
                <a:lnTo>
                  <a:pt x="327977" y="128270"/>
                </a:lnTo>
                <a:lnTo>
                  <a:pt x="321005" y="130810"/>
                </a:lnTo>
                <a:lnTo>
                  <a:pt x="323735" y="139700"/>
                </a:lnTo>
                <a:lnTo>
                  <a:pt x="327342" y="138430"/>
                </a:lnTo>
                <a:lnTo>
                  <a:pt x="328422" y="140970"/>
                </a:lnTo>
                <a:lnTo>
                  <a:pt x="321767" y="143510"/>
                </a:lnTo>
                <a:lnTo>
                  <a:pt x="318655" y="134340"/>
                </a:lnTo>
                <a:lnTo>
                  <a:pt x="318655" y="180340"/>
                </a:lnTo>
                <a:lnTo>
                  <a:pt x="311594" y="223520"/>
                </a:lnTo>
                <a:lnTo>
                  <a:pt x="291909" y="261620"/>
                </a:lnTo>
                <a:lnTo>
                  <a:pt x="280708" y="272999"/>
                </a:lnTo>
                <a:lnTo>
                  <a:pt x="280708" y="314960"/>
                </a:lnTo>
                <a:lnTo>
                  <a:pt x="276758" y="320040"/>
                </a:lnTo>
                <a:lnTo>
                  <a:pt x="276758" y="325120"/>
                </a:lnTo>
                <a:lnTo>
                  <a:pt x="271170" y="325120"/>
                </a:lnTo>
                <a:lnTo>
                  <a:pt x="267220" y="328930"/>
                </a:lnTo>
                <a:lnTo>
                  <a:pt x="263283" y="325120"/>
                </a:lnTo>
                <a:lnTo>
                  <a:pt x="257695" y="325120"/>
                </a:lnTo>
                <a:lnTo>
                  <a:pt x="257695" y="320040"/>
                </a:lnTo>
                <a:lnTo>
                  <a:pt x="256717" y="318770"/>
                </a:lnTo>
                <a:lnTo>
                  <a:pt x="253746" y="314960"/>
                </a:lnTo>
                <a:lnTo>
                  <a:pt x="257695" y="311150"/>
                </a:lnTo>
                <a:lnTo>
                  <a:pt x="257695" y="306070"/>
                </a:lnTo>
                <a:lnTo>
                  <a:pt x="263271" y="306070"/>
                </a:lnTo>
                <a:lnTo>
                  <a:pt x="267220" y="302260"/>
                </a:lnTo>
                <a:lnTo>
                  <a:pt x="271170" y="306070"/>
                </a:lnTo>
                <a:lnTo>
                  <a:pt x="276758" y="306070"/>
                </a:lnTo>
                <a:lnTo>
                  <a:pt x="276758" y="311150"/>
                </a:lnTo>
                <a:lnTo>
                  <a:pt x="280708" y="314960"/>
                </a:lnTo>
                <a:lnTo>
                  <a:pt x="280708" y="272999"/>
                </a:lnTo>
                <a:lnTo>
                  <a:pt x="261886" y="292100"/>
                </a:lnTo>
                <a:lnTo>
                  <a:pt x="223824" y="311150"/>
                </a:lnTo>
                <a:lnTo>
                  <a:pt x="179997" y="318770"/>
                </a:lnTo>
                <a:lnTo>
                  <a:pt x="136169" y="311150"/>
                </a:lnTo>
                <a:lnTo>
                  <a:pt x="118414" y="302260"/>
                </a:lnTo>
                <a:lnTo>
                  <a:pt x="105791" y="295948"/>
                </a:lnTo>
                <a:lnTo>
                  <a:pt x="105791" y="314960"/>
                </a:lnTo>
                <a:lnTo>
                  <a:pt x="101841" y="320040"/>
                </a:lnTo>
                <a:lnTo>
                  <a:pt x="101841" y="325120"/>
                </a:lnTo>
                <a:lnTo>
                  <a:pt x="96266" y="325120"/>
                </a:lnTo>
                <a:lnTo>
                  <a:pt x="92316" y="328930"/>
                </a:lnTo>
                <a:lnTo>
                  <a:pt x="88366" y="325120"/>
                </a:lnTo>
                <a:lnTo>
                  <a:pt x="82791" y="325120"/>
                </a:lnTo>
                <a:lnTo>
                  <a:pt x="82791" y="320040"/>
                </a:lnTo>
                <a:lnTo>
                  <a:pt x="78841" y="314960"/>
                </a:lnTo>
                <a:lnTo>
                  <a:pt x="82791" y="311150"/>
                </a:lnTo>
                <a:lnTo>
                  <a:pt x="82791" y="306070"/>
                </a:lnTo>
                <a:lnTo>
                  <a:pt x="88366" y="306070"/>
                </a:lnTo>
                <a:lnTo>
                  <a:pt x="92316" y="302260"/>
                </a:lnTo>
                <a:lnTo>
                  <a:pt x="96266" y="306070"/>
                </a:lnTo>
                <a:lnTo>
                  <a:pt x="101841" y="306070"/>
                </a:lnTo>
                <a:lnTo>
                  <a:pt x="101841" y="311150"/>
                </a:lnTo>
                <a:lnTo>
                  <a:pt x="105791" y="314960"/>
                </a:lnTo>
                <a:lnTo>
                  <a:pt x="105791" y="295948"/>
                </a:lnTo>
                <a:lnTo>
                  <a:pt x="98107" y="292100"/>
                </a:lnTo>
                <a:lnTo>
                  <a:pt x="90601" y="284480"/>
                </a:lnTo>
                <a:lnTo>
                  <a:pt x="81851" y="275590"/>
                </a:lnTo>
                <a:lnTo>
                  <a:pt x="71843" y="265430"/>
                </a:lnTo>
                <a:lnTo>
                  <a:pt x="68097" y="261620"/>
                </a:lnTo>
                <a:lnTo>
                  <a:pt x="67564" y="260604"/>
                </a:lnTo>
                <a:lnTo>
                  <a:pt x="67564" y="273050"/>
                </a:lnTo>
                <a:lnTo>
                  <a:pt x="65036" y="275590"/>
                </a:lnTo>
                <a:lnTo>
                  <a:pt x="63347" y="273050"/>
                </a:lnTo>
                <a:lnTo>
                  <a:pt x="50101" y="283210"/>
                </a:lnTo>
                <a:lnTo>
                  <a:pt x="52768" y="287020"/>
                </a:lnTo>
                <a:lnTo>
                  <a:pt x="55753" y="284480"/>
                </a:lnTo>
                <a:lnTo>
                  <a:pt x="57835" y="287020"/>
                </a:lnTo>
                <a:lnTo>
                  <a:pt x="52311" y="292100"/>
                </a:lnTo>
                <a:lnTo>
                  <a:pt x="39941" y="275590"/>
                </a:lnTo>
                <a:lnTo>
                  <a:pt x="45478" y="271780"/>
                </a:lnTo>
                <a:lnTo>
                  <a:pt x="47561" y="274320"/>
                </a:lnTo>
                <a:lnTo>
                  <a:pt x="44551" y="276860"/>
                </a:lnTo>
                <a:lnTo>
                  <a:pt x="47180" y="279400"/>
                </a:lnTo>
                <a:lnTo>
                  <a:pt x="57111" y="271780"/>
                </a:lnTo>
                <a:lnTo>
                  <a:pt x="60413" y="269240"/>
                </a:lnTo>
                <a:lnTo>
                  <a:pt x="58750" y="266700"/>
                </a:lnTo>
                <a:lnTo>
                  <a:pt x="61264" y="265430"/>
                </a:lnTo>
                <a:lnTo>
                  <a:pt x="67564" y="273050"/>
                </a:lnTo>
                <a:lnTo>
                  <a:pt x="67564" y="260604"/>
                </a:lnTo>
                <a:lnTo>
                  <a:pt x="67437" y="260350"/>
                </a:lnTo>
                <a:lnTo>
                  <a:pt x="64808" y="255270"/>
                </a:lnTo>
                <a:lnTo>
                  <a:pt x="56578" y="239331"/>
                </a:lnTo>
                <a:lnTo>
                  <a:pt x="56578" y="257810"/>
                </a:lnTo>
                <a:lnTo>
                  <a:pt x="56261" y="259080"/>
                </a:lnTo>
                <a:lnTo>
                  <a:pt x="55880" y="260350"/>
                </a:lnTo>
                <a:lnTo>
                  <a:pt x="51879" y="260350"/>
                </a:lnTo>
                <a:lnTo>
                  <a:pt x="51320" y="259080"/>
                </a:lnTo>
                <a:lnTo>
                  <a:pt x="51219" y="257810"/>
                </a:lnTo>
                <a:lnTo>
                  <a:pt x="51371" y="257810"/>
                </a:lnTo>
                <a:lnTo>
                  <a:pt x="51536" y="256540"/>
                </a:lnTo>
                <a:lnTo>
                  <a:pt x="51917" y="256540"/>
                </a:lnTo>
                <a:lnTo>
                  <a:pt x="53149" y="255270"/>
                </a:lnTo>
                <a:lnTo>
                  <a:pt x="55181" y="255270"/>
                </a:lnTo>
                <a:lnTo>
                  <a:pt x="55714" y="256540"/>
                </a:lnTo>
                <a:lnTo>
                  <a:pt x="56464" y="257810"/>
                </a:lnTo>
                <a:lnTo>
                  <a:pt x="56578" y="239331"/>
                </a:lnTo>
                <a:lnTo>
                  <a:pt x="54317" y="234950"/>
                </a:lnTo>
                <a:lnTo>
                  <a:pt x="52349" y="231140"/>
                </a:lnTo>
                <a:lnTo>
                  <a:pt x="49720" y="226060"/>
                </a:lnTo>
                <a:lnTo>
                  <a:pt x="48793" y="224269"/>
                </a:lnTo>
                <a:lnTo>
                  <a:pt x="48793" y="247650"/>
                </a:lnTo>
                <a:lnTo>
                  <a:pt x="48514" y="248920"/>
                </a:lnTo>
                <a:lnTo>
                  <a:pt x="47294" y="251460"/>
                </a:lnTo>
                <a:lnTo>
                  <a:pt x="46418" y="252730"/>
                </a:lnTo>
                <a:lnTo>
                  <a:pt x="44119" y="254000"/>
                </a:lnTo>
                <a:lnTo>
                  <a:pt x="42786" y="255270"/>
                </a:lnTo>
                <a:lnTo>
                  <a:pt x="40081" y="256540"/>
                </a:lnTo>
                <a:lnTo>
                  <a:pt x="38760" y="256540"/>
                </a:lnTo>
                <a:lnTo>
                  <a:pt x="35890" y="257810"/>
                </a:lnTo>
                <a:lnTo>
                  <a:pt x="34467" y="257810"/>
                </a:lnTo>
                <a:lnTo>
                  <a:pt x="33058" y="256540"/>
                </a:lnTo>
                <a:lnTo>
                  <a:pt x="30289" y="256540"/>
                </a:lnTo>
                <a:lnTo>
                  <a:pt x="27686" y="254000"/>
                </a:lnTo>
                <a:lnTo>
                  <a:pt x="26543" y="252730"/>
                </a:lnTo>
                <a:lnTo>
                  <a:pt x="25044" y="248920"/>
                </a:lnTo>
                <a:lnTo>
                  <a:pt x="24638" y="248920"/>
                </a:lnTo>
                <a:lnTo>
                  <a:pt x="24066" y="246380"/>
                </a:lnTo>
                <a:lnTo>
                  <a:pt x="23876" y="245110"/>
                </a:lnTo>
                <a:lnTo>
                  <a:pt x="29641" y="241300"/>
                </a:lnTo>
                <a:lnTo>
                  <a:pt x="31102" y="245110"/>
                </a:lnTo>
                <a:lnTo>
                  <a:pt x="27965" y="246380"/>
                </a:lnTo>
                <a:lnTo>
                  <a:pt x="28181" y="247650"/>
                </a:lnTo>
                <a:lnTo>
                  <a:pt x="28498" y="247650"/>
                </a:lnTo>
                <a:lnTo>
                  <a:pt x="29324" y="250190"/>
                </a:lnTo>
                <a:lnTo>
                  <a:pt x="29908" y="250190"/>
                </a:lnTo>
                <a:lnTo>
                  <a:pt x="31305" y="251460"/>
                </a:lnTo>
                <a:lnTo>
                  <a:pt x="32092" y="252730"/>
                </a:lnTo>
                <a:lnTo>
                  <a:pt x="34772" y="252730"/>
                </a:lnTo>
                <a:lnTo>
                  <a:pt x="36804" y="251460"/>
                </a:lnTo>
                <a:lnTo>
                  <a:pt x="37884" y="251460"/>
                </a:lnTo>
                <a:lnTo>
                  <a:pt x="40246" y="250190"/>
                </a:lnTo>
                <a:lnTo>
                  <a:pt x="41275" y="250190"/>
                </a:lnTo>
                <a:lnTo>
                  <a:pt x="42900" y="248920"/>
                </a:lnTo>
                <a:lnTo>
                  <a:pt x="43484" y="247650"/>
                </a:lnTo>
                <a:lnTo>
                  <a:pt x="44246" y="246380"/>
                </a:lnTo>
                <a:lnTo>
                  <a:pt x="42418" y="240030"/>
                </a:lnTo>
                <a:lnTo>
                  <a:pt x="41897" y="238760"/>
                </a:lnTo>
                <a:lnTo>
                  <a:pt x="41008" y="237490"/>
                </a:lnTo>
                <a:lnTo>
                  <a:pt x="40703" y="237490"/>
                </a:lnTo>
                <a:lnTo>
                  <a:pt x="40398" y="236220"/>
                </a:lnTo>
                <a:lnTo>
                  <a:pt x="43116" y="234950"/>
                </a:lnTo>
                <a:lnTo>
                  <a:pt x="43865" y="234950"/>
                </a:lnTo>
                <a:lnTo>
                  <a:pt x="44653" y="236220"/>
                </a:lnTo>
                <a:lnTo>
                  <a:pt x="45034" y="236220"/>
                </a:lnTo>
                <a:lnTo>
                  <a:pt x="45770" y="237490"/>
                </a:lnTo>
                <a:lnTo>
                  <a:pt x="46774" y="240030"/>
                </a:lnTo>
                <a:lnTo>
                  <a:pt x="47066" y="240030"/>
                </a:lnTo>
                <a:lnTo>
                  <a:pt x="48221" y="242570"/>
                </a:lnTo>
                <a:lnTo>
                  <a:pt x="48704" y="243840"/>
                </a:lnTo>
                <a:lnTo>
                  <a:pt x="48793" y="247650"/>
                </a:lnTo>
                <a:lnTo>
                  <a:pt x="48793" y="224269"/>
                </a:lnTo>
                <a:lnTo>
                  <a:pt x="48412" y="223520"/>
                </a:lnTo>
                <a:lnTo>
                  <a:pt x="46329" y="210820"/>
                </a:lnTo>
                <a:lnTo>
                  <a:pt x="45707" y="207010"/>
                </a:lnTo>
                <a:lnTo>
                  <a:pt x="44246" y="198120"/>
                </a:lnTo>
                <a:lnTo>
                  <a:pt x="43421" y="193040"/>
                </a:lnTo>
                <a:lnTo>
                  <a:pt x="42291" y="186156"/>
                </a:lnTo>
                <a:lnTo>
                  <a:pt x="42291" y="228600"/>
                </a:lnTo>
                <a:lnTo>
                  <a:pt x="41643" y="229870"/>
                </a:lnTo>
                <a:lnTo>
                  <a:pt x="41148" y="229870"/>
                </a:lnTo>
                <a:lnTo>
                  <a:pt x="40132" y="231140"/>
                </a:lnTo>
                <a:lnTo>
                  <a:pt x="38773" y="231140"/>
                </a:lnTo>
                <a:lnTo>
                  <a:pt x="38176" y="229870"/>
                </a:lnTo>
                <a:lnTo>
                  <a:pt x="37287" y="229870"/>
                </a:lnTo>
                <a:lnTo>
                  <a:pt x="36944" y="228600"/>
                </a:lnTo>
                <a:lnTo>
                  <a:pt x="36982" y="227330"/>
                </a:lnTo>
                <a:lnTo>
                  <a:pt x="37604" y="226060"/>
                </a:lnTo>
                <a:lnTo>
                  <a:pt x="41833" y="226060"/>
                </a:lnTo>
                <a:lnTo>
                  <a:pt x="42291" y="228600"/>
                </a:lnTo>
                <a:lnTo>
                  <a:pt x="42291" y="186156"/>
                </a:lnTo>
                <a:lnTo>
                  <a:pt x="41338" y="180340"/>
                </a:lnTo>
                <a:lnTo>
                  <a:pt x="42151" y="175260"/>
                </a:lnTo>
                <a:lnTo>
                  <a:pt x="42964" y="170180"/>
                </a:lnTo>
                <a:lnTo>
                  <a:pt x="43357" y="167640"/>
                </a:lnTo>
                <a:lnTo>
                  <a:pt x="44983" y="157480"/>
                </a:lnTo>
                <a:lnTo>
                  <a:pt x="45783" y="152400"/>
                </a:lnTo>
                <a:lnTo>
                  <a:pt x="47193" y="143510"/>
                </a:lnTo>
                <a:lnTo>
                  <a:pt x="48006" y="138430"/>
                </a:lnTo>
                <a:lnTo>
                  <a:pt x="48412" y="135890"/>
                </a:lnTo>
                <a:lnTo>
                  <a:pt x="51689" y="129540"/>
                </a:lnTo>
                <a:lnTo>
                  <a:pt x="52349" y="128270"/>
                </a:lnTo>
                <a:lnTo>
                  <a:pt x="56946" y="119380"/>
                </a:lnTo>
                <a:lnTo>
                  <a:pt x="64808" y="104140"/>
                </a:lnTo>
                <a:lnTo>
                  <a:pt x="68097" y="97790"/>
                </a:lnTo>
                <a:lnTo>
                  <a:pt x="83756" y="82550"/>
                </a:lnTo>
                <a:lnTo>
                  <a:pt x="98107" y="68580"/>
                </a:lnTo>
                <a:lnTo>
                  <a:pt x="100495" y="67310"/>
                </a:lnTo>
                <a:lnTo>
                  <a:pt x="131419" y="50800"/>
                </a:lnTo>
                <a:lnTo>
                  <a:pt x="133794" y="49530"/>
                </a:lnTo>
                <a:lnTo>
                  <a:pt x="136169" y="48260"/>
                </a:lnTo>
                <a:lnTo>
                  <a:pt x="171234" y="43180"/>
                </a:lnTo>
                <a:lnTo>
                  <a:pt x="179997" y="41910"/>
                </a:lnTo>
                <a:lnTo>
                  <a:pt x="223824" y="48260"/>
                </a:lnTo>
                <a:lnTo>
                  <a:pt x="261886" y="68580"/>
                </a:lnTo>
                <a:lnTo>
                  <a:pt x="291909" y="97790"/>
                </a:lnTo>
                <a:lnTo>
                  <a:pt x="311594" y="135890"/>
                </a:lnTo>
                <a:lnTo>
                  <a:pt x="318655" y="180340"/>
                </a:lnTo>
                <a:lnTo>
                  <a:pt x="318655" y="134340"/>
                </a:lnTo>
                <a:lnTo>
                  <a:pt x="315734" y="125730"/>
                </a:lnTo>
                <a:lnTo>
                  <a:pt x="318770" y="124460"/>
                </a:lnTo>
                <a:lnTo>
                  <a:pt x="319493" y="127000"/>
                </a:lnTo>
                <a:lnTo>
                  <a:pt x="325856" y="124460"/>
                </a:lnTo>
                <a:lnTo>
                  <a:pt x="335381" y="120650"/>
                </a:lnTo>
                <a:lnTo>
                  <a:pt x="334670" y="119380"/>
                </a:lnTo>
                <a:lnTo>
                  <a:pt x="337705" y="118110"/>
                </a:lnTo>
                <a:lnTo>
                  <a:pt x="343598" y="135890"/>
                </a:lnTo>
                <a:lnTo>
                  <a:pt x="343598" y="108343"/>
                </a:lnTo>
                <a:lnTo>
                  <a:pt x="342366" y="105410"/>
                </a:lnTo>
                <a:lnTo>
                  <a:pt x="340766" y="101600"/>
                </a:lnTo>
                <a:lnTo>
                  <a:pt x="326288" y="101600"/>
                </a:lnTo>
                <a:lnTo>
                  <a:pt x="323761" y="101600"/>
                </a:lnTo>
                <a:lnTo>
                  <a:pt x="315658" y="109220"/>
                </a:lnTo>
                <a:lnTo>
                  <a:pt x="313982" y="110490"/>
                </a:lnTo>
                <a:lnTo>
                  <a:pt x="313563" y="111760"/>
                </a:lnTo>
                <a:lnTo>
                  <a:pt x="314210" y="111760"/>
                </a:lnTo>
                <a:lnTo>
                  <a:pt x="317068" y="110490"/>
                </a:lnTo>
                <a:lnTo>
                  <a:pt x="321348" y="110490"/>
                </a:lnTo>
                <a:lnTo>
                  <a:pt x="329844" y="107950"/>
                </a:lnTo>
                <a:lnTo>
                  <a:pt x="328917" y="106680"/>
                </a:lnTo>
                <a:lnTo>
                  <a:pt x="331762" y="105410"/>
                </a:lnTo>
                <a:lnTo>
                  <a:pt x="335737" y="113030"/>
                </a:lnTo>
                <a:lnTo>
                  <a:pt x="332892" y="114300"/>
                </a:lnTo>
                <a:lnTo>
                  <a:pt x="332016" y="113030"/>
                </a:lnTo>
                <a:lnTo>
                  <a:pt x="325043" y="114300"/>
                </a:lnTo>
                <a:lnTo>
                  <a:pt x="318147" y="114300"/>
                </a:lnTo>
                <a:lnTo>
                  <a:pt x="311226" y="115570"/>
                </a:lnTo>
                <a:lnTo>
                  <a:pt x="308495" y="110490"/>
                </a:lnTo>
                <a:lnTo>
                  <a:pt x="318211" y="100330"/>
                </a:lnTo>
                <a:lnTo>
                  <a:pt x="323062" y="95250"/>
                </a:lnTo>
                <a:lnTo>
                  <a:pt x="322199" y="93980"/>
                </a:lnTo>
                <a:lnTo>
                  <a:pt x="325043" y="92710"/>
                </a:lnTo>
                <a:lnTo>
                  <a:pt x="329133" y="100330"/>
                </a:lnTo>
                <a:lnTo>
                  <a:pt x="340233" y="100330"/>
                </a:lnTo>
                <a:lnTo>
                  <a:pt x="337019" y="92710"/>
                </a:lnTo>
                <a:lnTo>
                  <a:pt x="335419" y="88900"/>
                </a:lnTo>
                <a:lnTo>
                  <a:pt x="331406" y="83820"/>
                </a:lnTo>
                <a:lnTo>
                  <a:pt x="326377" y="77470"/>
                </a:lnTo>
                <a:lnTo>
                  <a:pt x="325361" y="76187"/>
                </a:lnTo>
                <a:lnTo>
                  <a:pt x="325361" y="81280"/>
                </a:lnTo>
                <a:lnTo>
                  <a:pt x="325234" y="81280"/>
                </a:lnTo>
                <a:lnTo>
                  <a:pt x="324853" y="82550"/>
                </a:lnTo>
                <a:lnTo>
                  <a:pt x="323570" y="82550"/>
                </a:lnTo>
                <a:lnTo>
                  <a:pt x="322821" y="83820"/>
                </a:lnTo>
                <a:lnTo>
                  <a:pt x="322453" y="83820"/>
                </a:lnTo>
                <a:lnTo>
                  <a:pt x="321741" y="82550"/>
                </a:lnTo>
                <a:lnTo>
                  <a:pt x="321246" y="82550"/>
                </a:lnTo>
                <a:lnTo>
                  <a:pt x="321246" y="86360"/>
                </a:lnTo>
                <a:lnTo>
                  <a:pt x="318630" y="88900"/>
                </a:lnTo>
                <a:lnTo>
                  <a:pt x="317322" y="86360"/>
                </a:lnTo>
                <a:lnTo>
                  <a:pt x="303606" y="96520"/>
                </a:lnTo>
                <a:lnTo>
                  <a:pt x="304914" y="97790"/>
                </a:lnTo>
                <a:lnTo>
                  <a:pt x="302298" y="100330"/>
                </a:lnTo>
                <a:lnTo>
                  <a:pt x="296913" y="92710"/>
                </a:lnTo>
                <a:lnTo>
                  <a:pt x="299529" y="90170"/>
                </a:lnTo>
                <a:lnTo>
                  <a:pt x="300837" y="92710"/>
                </a:lnTo>
                <a:lnTo>
                  <a:pt x="304266" y="90170"/>
                </a:lnTo>
                <a:lnTo>
                  <a:pt x="307695" y="87630"/>
                </a:lnTo>
                <a:lnTo>
                  <a:pt x="314553" y="82550"/>
                </a:lnTo>
                <a:lnTo>
                  <a:pt x="313245" y="81280"/>
                </a:lnTo>
                <a:lnTo>
                  <a:pt x="315861" y="78740"/>
                </a:lnTo>
                <a:lnTo>
                  <a:pt x="321246" y="86360"/>
                </a:lnTo>
                <a:lnTo>
                  <a:pt x="321246" y="82550"/>
                </a:lnTo>
                <a:lnTo>
                  <a:pt x="320497" y="82550"/>
                </a:lnTo>
                <a:lnTo>
                  <a:pt x="319824" y="81280"/>
                </a:lnTo>
                <a:lnTo>
                  <a:pt x="319671" y="81280"/>
                </a:lnTo>
                <a:lnTo>
                  <a:pt x="319951" y="78740"/>
                </a:lnTo>
                <a:lnTo>
                  <a:pt x="320344" y="78740"/>
                </a:lnTo>
                <a:lnTo>
                  <a:pt x="320992" y="77470"/>
                </a:lnTo>
                <a:lnTo>
                  <a:pt x="324497" y="77470"/>
                </a:lnTo>
                <a:lnTo>
                  <a:pt x="325170" y="78740"/>
                </a:lnTo>
                <a:lnTo>
                  <a:pt x="325323" y="80010"/>
                </a:lnTo>
                <a:lnTo>
                  <a:pt x="325361" y="81280"/>
                </a:lnTo>
                <a:lnTo>
                  <a:pt x="325361" y="76187"/>
                </a:lnTo>
                <a:lnTo>
                  <a:pt x="324370" y="74930"/>
                </a:lnTo>
                <a:lnTo>
                  <a:pt x="317334" y="66040"/>
                </a:lnTo>
                <a:lnTo>
                  <a:pt x="311442" y="58610"/>
                </a:lnTo>
                <a:lnTo>
                  <a:pt x="311442" y="72390"/>
                </a:lnTo>
                <a:lnTo>
                  <a:pt x="309118" y="74930"/>
                </a:lnTo>
                <a:lnTo>
                  <a:pt x="307581" y="73660"/>
                </a:lnTo>
                <a:lnTo>
                  <a:pt x="293090" y="87630"/>
                </a:lnTo>
                <a:lnTo>
                  <a:pt x="289864" y="83820"/>
                </a:lnTo>
                <a:lnTo>
                  <a:pt x="291211" y="78676"/>
                </a:lnTo>
                <a:lnTo>
                  <a:pt x="291452" y="77470"/>
                </a:lnTo>
                <a:lnTo>
                  <a:pt x="292468" y="72390"/>
                </a:lnTo>
                <a:lnTo>
                  <a:pt x="293979" y="67310"/>
                </a:lnTo>
                <a:lnTo>
                  <a:pt x="294398" y="64973"/>
                </a:lnTo>
                <a:lnTo>
                  <a:pt x="284759" y="73660"/>
                </a:lnTo>
                <a:lnTo>
                  <a:pt x="286321" y="74930"/>
                </a:lnTo>
                <a:lnTo>
                  <a:pt x="283997" y="77470"/>
                </a:lnTo>
                <a:lnTo>
                  <a:pt x="277761" y="71120"/>
                </a:lnTo>
                <a:lnTo>
                  <a:pt x="280098" y="68580"/>
                </a:lnTo>
                <a:lnTo>
                  <a:pt x="281686" y="69850"/>
                </a:lnTo>
                <a:lnTo>
                  <a:pt x="283210" y="68580"/>
                </a:lnTo>
                <a:lnTo>
                  <a:pt x="286258" y="66040"/>
                </a:lnTo>
                <a:lnTo>
                  <a:pt x="287769" y="64770"/>
                </a:lnTo>
                <a:lnTo>
                  <a:pt x="289801" y="62230"/>
                </a:lnTo>
                <a:lnTo>
                  <a:pt x="293878" y="58420"/>
                </a:lnTo>
                <a:lnTo>
                  <a:pt x="292290" y="57150"/>
                </a:lnTo>
                <a:lnTo>
                  <a:pt x="294614" y="54610"/>
                </a:lnTo>
                <a:lnTo>
                  <a:pt x="299745" y="60960"/>
                </a:lnTo>
                <a:lnTo>
                  <a:pt x="299326" y="62230"/>
                </a:lnTo>
                <a:lnTo>
                  <a:pt x="298970" y="63500"/>
                </a:lnTo>
                <a:lnTo>
                  <a:pt x="298081" y="67310"/>
                </a:lnTo>
                <a:lnTo>
                  <a:pt x="295148" y="78676"/>
                </a:lnTo>
                <a:lnTo>
                  <a:pt x="304495" y="69850"/>
                </a:lnTo>
                <a:lnTo>
                  <a:pt x="302933" y="68580"/>
                </a:lnTo>
                <a:lnTo>
                  <a:pt x="305257" y="66040"/>
                </a:lnTo>
                <a:lnTo>
                  <a:pt x="311442" y="72390"/>
                </a:lnTo>
                <a:lnTo>
                  <a:pt x="311442" y="58610"/>
                </a:lnTo>
                <a:lnTo>
                  <a:pt x="308279" y="54610"/>
                </a:lnTo>
                <a:lnTo>
                  <a:pt x="307276" y="53340"/>
                </a:lnTo>
                <a:lnTo>
                  <a:pt x="290156" y="39611"/>
                </a:lnTo>
                <a:lnTo>
                  <a:pt x="290156" y="50800"/>
                </a:lnTo>
                <a:lnTo>
                  <a:pt x="288251" y="53340"/>
                </a:lnTo>
                <a:lnTo>
                  <a:pt x="286626" y="52070"/>
                </a:lnTo>
                <a:lnTo>
                  <a:pt x="278168" y="63500"/>
                </a:lnTo>
                <a:lnTo>
                  <a:pt x="276263" y="64770"/>
                </a:lnTo>
                <a:lnTo>
                  <a:pt x="271894" y="66040"/>
                </a:lnTo>
                <a:lnTo>
                  <a:pt x="269481" y="64770"/>
                </a:lnTo>
                <a:lnTo>
                  <a:pt x="262089" y="55880"/>
                </a:lnTo>
                <a:lnTo>
                  <a:pt x="262178" y="54610"/>
                </a:lnTo>
                <a:lnTo>
                  <a:pt x="262915" y="52070"/>
                </a:lnTo>
                <a:lnTo>
                  <a:pt x="263512" y="50800"/>
                </a:lnTo>
                <a:lnTo>
                  <a:pt x="265430" y="48260"/>
                </a:lnTo>
                <a:lnTo>
                  <a:pt x="271157" y="40640"/>
                </a:lnTo>
                <a:lnTo>
                  <a:pt x="269595" y="39370"/>
                </a:lnTo>
                <a:lnTo>
                  <a:pt x="271500" y="36830"/>
                </a:lnTo>
                <a:lnTo>
                  <a:pt x="278574" y="41910"/>
                </a:lnTo>
                <a:lnTo>
                  <a:pt x="276669" y="44450"/>
                </a:lnTo>
                <a:lnTo>
                  <a:pt x="274916" y="43180"/>
                </a:lnTo>
                <a:lnTo>
                  <a:pt x="266941" y="54610"/>
                </a:lnTo>
                <a:lnTo>
                  <a:pt x="266484" y="55880"/>
                </a:lnTo>
                <a:lnTo>
                  <a:pt x="266852" y="58420"/>
                </a:lnTo>
                <a:lnTo>
                  <a:pt x="267601" y="59690"/>
                </a:lnTo>
                <a:lnTo>
                  <a:pt x="270103" y="60960"/>
                </a:lnTo>
                <a:lnTo>
                  <a:pt x="274878" y="60960"/>
                </a:lnTo>
                <a:lnTo>
                  <a:pt x="282879" y="49530"/>
                </a:lnTo>
                <a:lnTo>
                  <a:pt x="281178" y="48260"/>
                </a:lnTo>
                <a:lnTo>
                  <a:pt x="283083" y="45720"/>
                </a:lnTo>
                <a:lnTo>
                  <a:pt x="290156" y="50800"/>
                </a:lnTo>
                <a:lnTo>
                  <a:pt x="290156" y="39611"/>
                </a:lnTo>
                <a:lnTo>
                  <a:pt x="287337" y="37350"/>
                </a:lnTo>
                <a:lnTo>
                  <a:pt x="287337" y="44450"/>
                </a:lnTo>
                <a:lnTo>
                  <a:pt x="286677" y="45720"/>
                </a:lnTo>
                <a:lnTo>
                  <a:pt x="284683" y="45720"/>
                </a:lnTo>
                <a:lnTo>
                  <a:pt x="283794" y="44450"/>
                </a:lnTo>
                <a:lnTo>
                  <a:pt x="283540" y="44450"/>
                </a:lnTo>
                <a:lnTo>
                  <a:pt x="283375" y="43180"/>
                </a:lnTo>
                <a:lnTo>
                  <a:pt x="283514" y="43180"/>
                </a:lnTo>
                <a:lnTo>
                  <a:pt x="283845" y="41910"/>
                </a:lnTo>
                <a:lnTo>
                  <a:pt x="287020" y="41910"/>
                </a:lnTo>
                <a:lnTo>
                  <a:pt x="287299" y="43180"/>
                </a:lnTo>
                <a:lnTo>
                  <a:pt x="287337" y="44450"/>
                </a:lnTo>
                <a:lnTo>
                  <a:pt x="287337" y="37350"/>
                </a:lnTo>
                <a:lnTo>
                  <a:pt x="286689" y="36830"/>
                </a:lnTo>
                <a:lnTo>
                  <a:pt x="281914" y="33007"/>
                </a:lnTo>
                <a:lnTo>
                  <a:pt x="281914" y="40640"/>
                </a:lnTo>
                <a:lnTo>
                  <a:pt x="281241" y="40640"/>
                </a:lnTo>
                <a:lnTo>
                  <a:pt x="280809" y="41910"/>
                </a:lnTo>
                <a:lnTo>
                  <a:pt x="279273" y="41910"/>
                </a:lnTo>
                <a:lnTo>
                  <a:pt x="278371" y="40640"/>
                </a:lnTo>
                <a:lnTo>
                  <a:pt x="278104" y="40640"/>
                </a:lnTo>
                <a:lnTo>
                  <a:pt x="278041" y="39370"/>
                </a:lnTo>
                <a:lnTo>
                  <a:pt x="278079" y="38100"/>
                </a:lnTo>
                <a:lnTo>
                  <a:pt x="279171" y="38100"/>
                </a:lnTo>
                <a:lnTo>
                  <a:pt x="280238" y="36830"/>
                </a:lnTo>
                <a:lnTo>
                  <a:pt x="280708" y="38100"/>
                </a:lnTo>
                <a:lnTo>
                  <a:pt x="281863" y="38100"/>
                </a:lnTo>
                <a:lnTo>
                  <a:pt x="281914" y="40640"/>
                </a:lnTo>
                <a:lnTo>
                  <a:pt x="281914" y="33007"/>
                </a:lnTo>
                <a:lnTo>
                  <a:pt x="270852" y="24130"/>
                </a:lnTo>
                <a:lnTo>
                  <a:pt x="255498" y="17780"/>
                </a:lnTo>
                <a:lnTo>
                  <a:pt x="253022" y="16764"/>
                </a:lnTo>
                <a:lnTo>
                  <a:pt x="253022" y="21590"/>
                </a:lnTo>
                <a:lnTo>
                  <a:pt x="252615" y="22860"/>
                </a:lnTo>
                <a:lnTo>
                  <a:pt x="252298" y="22860"/>
                </a:lnTo>
                <a:lnTo>
                  <a:pt x="252298" y="26670"/>
                </a:lnTo>
                <a:lnTo>
                  <a:pt x="251015" y="29210"/>
                </a:lnTo>
                <a:lnTo>
                  <a:pt x="248920" y="29210"/>
                </a:lnTo>
                <a:lnTo>
                  <a:pt x="242176" y="44450"/>
                </a:lnTo>
                <a:lnTo>
                  <a:pt x="244259" y="45720"/>
                </a:lnTo>
                <a:lnTo>
                  <a:pt x="242976" y="48260"/>
                </a:lnTo>
                <a:lnTo>
                  <a:pt x="234378" y="44450"/>
                </a:lnTo>
                <a:lnTo>
                  <a:pt x="235026" y="43180"/>
                </a:lnTo>
                <a:lnTo>
                  <a:pt x="235673" y="41910"/>
                </a:lnTo>
                <a:lnTo>
                  <a:pt x="237769" y="41910"/>
                </a:lnTo>
                <a:lnTo>
                  <a:pt x="241147" y="34290"/>
                </a:lnTo>
                <a:lnTo>
                  <a:pt x="244513" y="26670"/>
                </a:lnTo>
                <a:lnTo>
                  <a:pt x="242417" y="25400"/>
                </a:lnTo>
                <a:lnTo>
                  <a:pt x="243713" y="22860"/>
                </a:lnTo>
                <a:lnTo>
                  <a:pt x="252298" y="26670"/>
                </a:lnTo>
                <a:lnTo>
                  <a:pt x="252298" y="22860"/>
                </a:lnTo>
                <a:lnTo>
                  <a:pt x="251510" y="22860"/>
                </a:lnTo>
                <a:lnTo>
                  <a:pt x="250837" y="24130"/>
                </a:lnTo>
                <a:lnTo>
                  <a:pt x="249720" y="24130"/>
                </a:lnTo>
                <a:lnTo>
                  <a:pt x="249364" y="22860"/>
                </a:lnTo>
                <a:lnTo>
                  <a:pt x="247789" y="22860"/>
                </a:lnTo>
                <a:lnTo>
                  <a:pt x="247243" y="21590"/>
                </a:lnTo>
                <a:lnTo>
                  <a:pt x="247256" y="20320"/>
                </a:lnTo>
                <a:lnTo>
                  <a:pt x="247573" y="19050"/>
                </a:lnTo>
                <a:lnTo>
                  <a:pt x="247891" y="19050"/>
                </a:lnTo>
                <a:lnTo>
                  <a:pt x="248412" y="17780"/>
                </a:lnTo>
                <a:lnTo>
                  <a:pt x="251663" y="17780"/>
                </a:lnTo>
                <a:lnTo>
                  <a:pt x="251968" y="19050"/>
                </a:lnTo>
                <a:lnTo>
                  <a:pt x="252679" y="19050"/>
                </a:lnTo>
                <a:lnTo>
                  <a:pt x="252945" y="20320"/>
                </a:lnTo>
                <a:lnTo>
                  <a:pt x="253022" y="21590"/>
                </a:lnTo>
                <a:lnTo>
                  <a:pt x="253022" y="16764"/>
                </a:lnTo>
                <a:lnTo>
                  <a:pt x="249351" y="15240"/>
                </a:lnTo>
                <a:lnTo>
                  <a:pt x="240144" y="11430"/>
                </a:lnTo>
                <a:lnTo>
                  <a:pt x="237070" y="10160"/>
                </a:lnTo>
                <a:lnTo>
                  <a:pt x="233108" y="8534"/>
                </a:lnTo>
                <a:lnTo>
                  <a:pt x="233108" y="35560"/>
                </a:lnTo>
                <a:lnTo>
                  <a:pt x="231013" y="43180"/>
                </a:lnTo>
                <a:lnTo>
                  <a:pt x="227304" y="41910"/>
                </a:lnTo>
                <a:lnTo>
                  <a:pt x="212458" y="36830"/>
                </a:lnTo>
                <a:lnTo>
                  <a:pt x="213360" y="34290"/>
                </a:lnTo>
                <a:lnTo>
                  <a:pt x="215620" y="34290"/>
                </a:lnTo>
                <a:lnTo>
                  <a:pt x="217195" y="29210"/>
                </a:lnTo>
                <a:lnTo>
                  <a:pt x="218376" y="25400"/>
                </a:lnTo>
                <a:lnTo>
                  <a:pt x="219951" y="20320"/>
                </a:lnTo>
                <a:lnTo>
                  <a:pt x="220345" y="19050"/>
                </a:lnTo>
                <a:lnTo>
                  <a:pt x="218109" y="17780"/>
                </a:lnTo>
                <a:lnTo>
                  <a:pt x="219011" y="15240"/>
                </a:lnTo>
                <a:lnTo>
                  <a:pt x="228219" y="17780"/>
                </a:lnTo>
                <a:lnTo>
                  <a:pt x="227317" y="20320"/>
                </a:lnTo>
                <a:lnTo>
                  <a:pt x="224980" y="20320"/>
                </a:lnTo>
                <a:lnTo>
                  <a:pt x="220268" y="35560"/>
                </a:lnTo>
                <a:lnTo>
                  <a:pt x="228600" y="38100"/>
                </a:lnTo>
                <a:lnTo>
                  <a:pt x="229781" y="34290"/>
                </a:lnTo>
                <a:lnTo>
                  <a:pt x="233108" y="35560"/>
                </a:lnTo>
                <a:lnTo>
                  <a:pt x="233108" y="8534"/>
                </a:lnTo>
                <a:lnTo>
                  <a:pt x="227850" y="6350"/>
                </a:lnTo>
                <a:lnTo>
                  <a:pt x="212420" y="4305"/>
                </a:lnTo>
                <a:lnTo>
                  <a:pt x="212420" y="13970"/>
                </a:lnTo>
                <a:lnTo>
                  <a:pt x="211493" y="20320"/>
                </a:lnTo>
                <a:lnTo>
                  <a:pt x="208127" y="20320"/>
                </a:lnTo>
                <a:lnTo>
                  <a:pt x="208610" y="16510"/>
                </a:lnTo>
                <a:lnTo>
                  <a:pt x="200380" y="15240"/>
                </a:lnTo>
                <a:lnTo>
                  <a:pt x="199504" y="21590"/>
                </a:lnTo>
                <a:lnTo>
                  <a:pt x="207200" y="22860"/>
                </a:lnTo>
                <a:lnTo>
                  <a:pt x="206743" y="25400"/>
                </a:lnTo>
                <a:lnTo>
                  <a:pt x="199110" y="24130"/>
                </a:lnTo>
                <a:lnTo>
                  <a:pt x="198107" y="31750"/>
                </a:lnTo>
                <a:lnTo>
                  <a:pt x="206743" y="33020"/>
                </a:lnTo>
                <a:lnTo>
                  <a:pt x="207264" y="29210"/>
                </a:lnTo>
                <a:lnTo>
                  <a:pt x="210667" y="29210"/>
                </a:lnTo>
                <a:lnTo>
                  <a:pt x="209715" y="36830"/>
                </a:lnTo>
                <a:lnTo>
                  <a:pt x="190576" y="34290"/>
                </a:lnTo>
                <a:lnTo>
                  <a:pt x="191008" y="30480"/>
                </a:lnTo>
                <a:lnTo>
                  <a:pt x="193306" y="30480"/>
                </a:lnTo>
                <a:lnTo>
                  <a:pt x="195580" y="13970"/>
                </a:lnTo>
                <a:lnTo>
                  <a:pt x="193319" y="13970"/>
                </a:lnTo>
                <a:lnTo>
                  <a:pt x="193751" y="11430"/>
                </a:lnTo>
                <a:lnTo>
                  <a:pt x="212420" y="13970"/>
                </a:lnTo>
                <a:lnTo>
                  <a:pt x="212420" y="4305"/>
                </a:lnTo>
                <a:lnTo>
                  <a:pt x="188556" y="1143"/>
                </a:lnTo>
                <a:lnTo>
                  <a:pt x="188556" y="33020"/>
                </a:lnTo>
                <a:lnTo>
                  <a:pt x="179679" y="34290"/>
                </a:lnTo>
                <a:lnTo>
                  <a:pt x="179539" y="30480"/>
                </a:lnTo>
                <a:lnTo>
                  <a:pt x="181521" y="30480"/>
                </a:lnTo>
                <a:lnTo>
                  <a:pt x="180962" y="16510"/>
                </a:lnTo>
                <a:lnTo>
                  <a:pt x="178892" y="22860"/>
                </a:lnTo>
                <a:lnTo>
                  <a:pt x="175844" y="30480"/>
                </a:lnTo>
                <a:lnTo>
                  <a:pt x="171437" y="30480"/>
                </a:lnTo>
                <a:lnTo>
                  <a:pt x="169583" y="26670"/>
                </a:lnTo>
                <a:lnTo>
                  <a:pt x="166065" y="20320"/>
                </a:lnTo>
                <a:lnTo>
                  <a:pt x="165049" y="17780"/>
                </a:lnTo>
                <a:lnTo>
                  <a:pt x="164757" y="17780"/>
                </a:lnTo>
                <a:lnTo>
                  <a:pt x="165290" y="31750"/>
                </a:lnTo>
                <a:lnTo>
                  <a:pt x="167436" y="30480"/>
                </a:lnTo>
                <a:lnTo>
                  <a:pt x="167576" y="34290"/>
                </a:lnTo>
                <a:lnTo>
                  <a:pt x="158597" y="34290"/>
                </a:lnTo>
                <a:lnTo>
                  <a:pt x="158470" y="31750"/>
                </a:lnTo>
                <a:lnTo>
                  <a:pt x="160782" y="31750"/>
                </a:lnTo>
                <a:lnTo>
                  <a:pt x="160083" y="15240"/>
                </a:lnTo>
                <a:lnTo>
                  <a:pt x="157759" y="15240"/>
                </a:lnTo>
                <a:lnTo>
                  <a:pt x="157683" y="12700"/>
                </a:lnTo>
                <a:lnTo>
                  <a:pt x="157632" y="11430"/>
                </a:lnTo>
                <a:lnTo>
                  <a:pt x="166128" y="11430"/>
                </a:lnTo>
                <a:lnTo>
                  <a:pt x="167665" y="13970"/>
                </a:lnTo>
                <a:lnTo>
                  <a:pt x="171589" y="22860"/>
                </a:lnTo>
                <a:lnTo>
                  <a:pt x="172504" y="24130"/>
                </a:lnTo>
                <a:lnTo>
                  <a:pt x="173240" y="25400"/>
                </a:lnTo>
                <a:lnTo>
                  <a:pt x="173405" y="25400"/>
                </a:lnTo>
                <a:lnTo>
                  <a:pt x="173837" y="24130"/>
                </a:lnTo>
                <a:lnTo>
                  <a:pt x="174193" y="24130"/>
                </a:lnTo>
                <a:lnTo>
                  <a:pt x="178701" y="11430"/>
                </a:lnTo>
                <a:lnTo>
                  <a:pt x="179146" y="10160"/>
                </a:lnTo>
                <a:lnTo>
                  <a:pt x="187579" y="10160"/>
                </a:lnTo>
                <a:lnTo>
                  <a:pt x="187718" y="13970"/>
                </a:lnTo>
                <a:lnTo>
                  <a:pt x="185597" y="13970"/>
                </a:lnTo>
                <a:lnTo>
                  <a:pt x="186296" y="30480"/>
                </a:lnTo>
                <a:lnTo>
                  <a:pt x="188417" y="30480"/>
                </a:lnTo>
                <a:lnTo>
                  <a:pt x="188556" y="33020"/>
                </a:lnTo>
                <a:lnTo>
                  <a:pt x="188556" y="1143"/>
                </a:lnTo>
                <a:lnTo>
                  <a:pt x="179997" y="0"/>
                </a:lnTo>
                <a:lnTo>
                  <a:pt x="154152" y="3441"/>
                </a:lnTo>
                <a:lnTo>
                  <a:pt x="154152" y="30480"/>
                </a:lnTo>
                <a:lnTo>
                  <a:pt x="153898" y="31750"/>
                </a:lnTo>
                <a:lnTo>
                  <a:pt x="151612" y="35560"/>
                </a:lnTo>
                <a:lnTo>
                  <a:pt x="149415" y="36830"/>
                </a:lnTo>
                <a:lnTo>
                  <a:pt x="144513" y="38100"/>
                </a:lnTo>
                <a:lnTo>
                  <a:pt x="139357" y="38100"/>
                </a:lnTo>
                <a:lnTo>
                  <a:pt x="137502" y="36830"/>
                </a:lnTo>
                <a:lnTo>
                  <a:pt x="136740" y="35560"/>
                </a:lnTo>
                <a:lnTo>
                  <a:pt x="135547" y="34290"/>
                </a:lnTo>
                <a:lnTo>
                  <a:pt x="135077" y="33020"/>
                </a:lnTo>
                <a:lnTo>
                  <a:pt x="133502" y="26212"/>
                </a:lnTo>
                <a:lnTo>
                  <a:pt x="133502" y="40640"/>
                </a:lnTo>
                <a:lnTo>
                  <a:pt x="133057" y="40640"/>
                </a:lnTo>
                <a:lnTo>
                  <a:pt x="132194" y="41910"/>
                </a:lnTo>
                <a:lnTo>
                  <a:pt x="130492" y="43180"/>
                </a:lnTo>
                <a:lnTo>
                  <a:pt x="127495" y="43180"/>
                </a:lnTo>
                <a:lnTo>
                  <a:pt x="126873" y="41910"/>
                </a:lnTo>
                <a:lnTo>
                  <a:pt x="120230" y="35560"/>
                </a:lnTo>
                <a:lnTo>
                  <a:pt x="116776" y="38100"/>
                </a:lnTo>
                <a:lnTo>
                  <a:pt x="119253" y="43180"/>
                </a:lnTo>
                <a:lnTo>
                  <a:pt x="121513" y="41910"/>
                </a:lnTo>
                <a:lnTo>
                  <a:pt x="122758" y="45720"/>
                </a:lnTo>
                <a:lnTo>
                  <a:pt x="114071" y="49530"/>
                </a:lnTo>
                <a:lnTo>
                  <a:pt x="112839" y="45720"/>
                </a:lnTo>
                <a:lnTo>
                  <a:pt x="114858" y="45720"/>
                </a:lnTo>
                <a:lnTo>
                  <a:pt x="113779" y="43180"/>
                </a:lnTo>
                <a:lnTo>
                  <a:pt x="108356" y="30480"/>
                </a:lnTo>
                <a:lnTo>
                  <a:pt x="106349" y="30480"/>
                </a:lnTo>
                <a:lnTo>
                  <a:pt x="105105" y="27940"/>
                </a:lnTo>
                <a:lnTo>
                  <a:pt x="115646" y="22860"/>
                </a:lnTo>
                <a:lnTo>
                  <a:pt x="122580" y="22860"/>
                </a:lnTo>
                <a:lnTo>
                  <a:pt x="123291" y="24130"/>
                </a:lnTo>
                <a:lnTo>
                  <a:pt x="124498" y="25400"/>
                </a:lnTo>
                <a:lnTo>
                  <a:pt x="124993" y="25400"/>
                </a:lnTo>
                <a:lnTo>
                  <a:pt x="125590" y="26670"/>
                </a:lnTo>
                <a:lnTo>
                  <a:pt x="125742" y="27940"/>
                </a:lnTo>
                <a:lnTo>
                  <a:pt x="125958" y="29210"/>
                </a:lnTo>
                <a:lnTo>
                  <a:pt x="125641" y="31750"/>
                </a:lnTo>
                <a:lnTo>
                  <a:pt x="125069" y="33020"/>
                </a:lnTo>
                <a:lnTo>
                  <a:pt x="124625" y="33020"/>
                </a:lnTo>
                <a:lnTo>
                  <a:pt x="124040" y="34290"/>
                </a:lnTo>
                <a:lnTo>
                  <a:pt x="129984" y="39370"/>
                </a:lnTo>
                <a:lnTo>
                  <a:pt x="132499" y="38100"/>
                </a:lnTo>
                <a:lnTo>
                  <a:pt x="133502" y="40640"/>
                </a:lnTo>
                <a:lnTo>
                  <a:pt x="133502" y="26212"/>
                </a:lnTo>
                <a:lnTo>
                  <a:pt x="132727" y="22860"/>
                </a:lnTo>
                <a:lnTo>
                  <a:pt x="132435" y="21590"/>
                </a:lnTo>
                <a:lnTo>
                  <a:pt x="132130" y="20320"/>
                </a:lnTo>
                <a:lnTo>
                  <a:pt x="130238" y="21590"/>
                </a:lnTo>
                <a:lnTo>
                  <a:pt x="129489" y="17780"/>
                </a:lnTo>
                <a:lnTo>
                  <a:pt x="138074" y="16510"/>
                </a:lnTo>
                <a:lnTo>
                  <a:pt x="138811" y="19050"/>
                </a:lnTo>
                <a:lnTo>
                  <a:pt x="136677" y="19050"/>
                </a:lnTo>
                <a:lnTo>
                  <a:pt x="139750" y="33020"/>
                </a:lnTo>
                <a:lnTo>
                  <a:pt x="140474" y="34290"/>
                </a:lnTo>
                <a:lnTo>
                  <a:pt x="142532" y="35560"/>
                </a:lnTo>
                <a:lnTo>
                  <a:pt x="143827" y="35560"/>
                </a:lnTo>
                <a:lnTo>
                  <a:pt x="146875" y="34290"/>
                </a:lnTo>
                <a:lnTo>
                  <a:pt x="147942" y="34290"/>
                </a:lnTo>
                <a:lnTo>
                  <a:pt x="149301" y="31750"/>
                </a:lnTo>
                <a:lnTo>
                  <a:pt x="149428" y="30480"/>
                </a:lnTo>
                <a:lnTo>
                  <a:pt x="146342" y="17780"/>
                </a:lnTo>
                <a:lnTo>
                  <a:pt x="144284" y="17780"/>
                </a:lnTo>
                <a:lnTo>
                  <a:pt x="143916" y="16510"/>
                </a:lnTo>
                <a:lnTo>
                  <a:pt x="143548" y="15240"/>
                </a:lnTo>
                <a:lnTo>
                  <a:pt x="152120" y="12700"/>
                </a:lnTo>
                <a:lnTo>
                  <a:pt x="152857" y="15240"/>
                </a:lnTo>
                <a:lnTo>
                  <a:pt x="150901" y="16510"/>
                </a:lnTo>
                <a:lnTo>
                  <a:pt x="154152" y="30480"/>
                </a:lnTo>
                <a:lnTo>
                  <a:pt x="154152" y="3441"/>
                </a:lnTo>
                <a:lnTo>
                  <a:pt x="132143" y="6350"/>
                </a:lnTo>
                <a:lnTo>
                  <a:pt x="101409" y="19062"/>
                </a:lnTo>
                <a:lnTo>
                  <a:pt x="101409" y="55880"/>
                </a:lnTo>
                <a:lnTo>
                  <a:pt x="85852" y="67310"/>
                </a:lnTo>
                <a:lnTo>
                  <a:pt x="83947" y="64770"/>
                </a:lnTo>
                <a:lnTo>
                  <a:pt x="85839" y="63500"/>
                </a:lnTo>
                <a:lnTo>
                  <a:pt x="79311" y="55156"/>
                </a:lnTo>
                <a:lnTo>
                  <a:pt x="79311" y="73660"/>
                </a:lnTo>
                <a:lnTo>
                  <a:pt x="78168" y="74930"/>
                </a:lnTo>
                <a:lnTo>
                  <a:pt x="73456" y="80010"/>
                </a:lnTo>
                <a:lnTo>
                  <a:pt x="71170" y="81280"/>
                </a:lnTo>
                <a:lnTo>
                  <a:pt x="66840" y="81280"/>
                </a:lnTo>
                <a:lnTo>
                  <a:pt x="64782" y="80010"/>
                </a:lnTo>
                <a:lnTo>
                  <a:pt x="63766" y="80010"/>
                </a:lnTo>
                <a:lnTo>
                  <a:pt x="63461" y="79717"/>
                </a:lnTo>
                <a:lnTo>
                  <a:pt x="63461" y="90170"/>
                </a:lnTo>
                <a:lnTo>
                  <a:pt x="62928" y="91440"/>
                </a:lnTo>
                <a:lnTo>
                  <a:pt x="62496" y="92710"/>
                </a:lnTo>
                <a:lnTo>
                  <a:pt x="54432" y="104140"/>
                </a:lnTo>
                <a:lnTo>
                  <a:pt x="52082" y="102997"/>
                </a:lnTo>
                <a:lnTo>
                  <a:pt x="52082" y="107950"/>
                </a:lnTo>
                <a:lnTo>
                  <a:pt x="50076" y="113030"/>
                </a:lnTo>
                <a:lnTo>
                  <a:pt x="44551" y="113030"/>
                </a:lnTo>
                <a:lnTo>
                  <a:pt x="39090" y="114300"/>
                </a:lnTo>
                <a:lnTo>
                  <a:pt x="36347" y="114300"/>
                </a:lnTo>
                <a:lnTo>
                  <a:pt x="31394" y="115570"/>
                </a:lnTo>
                <a:lnTo>
                  <a:pt x="30289" y="115570"/>
                </a:lnTo>
                <a:lnTo>
                  <a:pt x="42545" y="120650"/>
                </a:lnTo>
                <a:lnTo>
                  <a:pt x="43522" y="119380"/>
                </a:lnTo>
                <a:lnTo>
                  <a:pt x="46405" y="120650"/>
                </a:lnTo>
                <a:lnTo>
                  <a:pt x="42519" y="128270"/>
                </a:lnTo>
                <a:lnTo>
                  <a:pt x="42075" y="128079"/>
                </a:lnTo>
                <a:lnTo>
                  <a:pt x="42075" y="129540"/>
                </a:lnTo>
                <a:lnTo>
                  <a:pt x="39738" y="138430"/>
                </a:lnTo>
                <a:lnTo>
                  <a:pt x="36652" y="137160"/>
                </a:lnTo>
                <a:lnTo>
                  <a:pt x="37211" y="135890"/>
                </a:lnTo>
                <a:lnTo>
                  <a:pt x="33870" y="135890"/>
                </a:lnTo>
                <a:lnTo>
                  <a:pt x="31686" y="143510"/>
                </a:lnTo>
                <a:lnTo>
                  <a:pt x="33553" y="144780"/>
                </a:lnTo>
                <a:lnTo>
                  <a:pt x="34505" y="146050"/>
                </a:lnTo>
                <a:lnTo>
                  <a:pt x="35090" y="143510"/>
                </a:lnTo>
                <a:lnTo>
                  <a:pt x="38163" y="144780"/>
                </a:lnTo>
                <a:lnTo>
                  <a:pt x="36207" y="151345"/>
                </a:lnTo>
                <a:lnTo>
                  <a:pt x="36207" y="207010"/>
                </a:lnTo>
                <a:lnTo>
                  <a:pt x="33045" y="207010"/>
                </a:lnTo>
                <a:lnTo>
                  <a:pt x="32702" y="204470"/>
                </a:lnTo>
                <a:lnTo>
                  <a:pt x="16141" y="207010"/>
                </a:lnTo>
                <a:lnTo>
                  <a:pt x="16484" y="209550"/>
                </a:lnTo>
                <a:lnTo>
                  <a:pt x="13322" y="210820"/>
                </a:lnTo>
                <a:lnTo>
                  <a:pt x="13144" y="209550"/>
                </a:lnTo>
                <a:lnTo>
                  <a:pt x="12268" y="203200"/>
                </a:lnTo>
                <a:lnTo>
                  <a:pt x="11912" y="200660"/>
                </a:lnTo>
                <a:lnTo>
                  <a:pt x="15074" y="200660"/>
                </a:lnTo>
                <a:lnTo>
                  <a:pt x="15417" y="203200"/>
                </a:lnTo>
                <a:lnTo>
                  <a:pt x="31978" y="200660"/>
                </a:lnTo>
                <a:lnTo>
                  <a:pt x="31635" y="198120"/>
                </a:lnTo>
                <a:lnTo>
                  <a:pt x="34798" y="198120"/>
                </a:lnTo>
                <a:lnTo>
                  <a:pt x="36207" y="207010"/>
                </a:lnTo>
                <a:lnTo>
                  <a:pt x="36207" y="151345"/>
                </a:lnTo>
                <a:lnTo>
                  <a:pt x="35890" y="152400"/>
                </a:lnTo>
                <a:lnTo>
                  <a:pt x="35458" y="152222"/>
                </a:lnTo>
                <a:lnTo>
                  <a:pt x="35458" y="157480"/>
                </a:lnTo>
                <a:lnTo>
                  <a:pt x="34251" y="167640"/>
                </a:lnTo>
                <a:lnTo>
                  <a:pt x="34188" y="182880"/>
                </a:lnTo>
                <a:lnTo>
                  <a:pt x="34175" y="186690"/>
                </a:lnTo>
                <a:lnTo>
                  <a:pt x="33782" y="190500"/>
                </a:lnTo>
                <a:lnTo>
                  <a:pt x="33401" y="191770"/>
                </a:lnTo>
                <a:lnTo>
                  <a:pt x="32829" y="193040"/>
                </a:lnTo>
                <a:lnTo>
                  <a:pt x="27419" y="193040"/>
                </a:lnTo>
                <a:lnTo>
                  <a:pt x="27317" y="189230"/>
                </a:lnTo>
                <a:lnTo>
                  <a:pt x="30200" y="189230"/>
                </a:lnTo>
                <a:lnTo>
                  <a:pt x="30607" y="186690"/>
                </a:lnTo>
                <a:lnTo>
                  <a:pt x="30505" y="182880"/>
                </a:lnTo>
                <a:lnTo>
                  <a:pt x="30111" y="181610"/>
                </a:lnTo>
                <a:lnTo>
                  <a:pt x="29870" y="181610"/>
                </a:lnTo>
                <a:lnTo>
                  <a:pt x="29260" y="180340"/>
                </a:lnTo>
                <a:lnTo>
                  <a:pt x="26403" y="180340"/>
                </a:lnTo>
                <a:lnTo>
                  <a:pt x="25666" y="181610"/>
                </a:lnTo>
                <a:lnTo>
                  <a:pt x="24879" y="181610"/>
                </a:lnTo>
                <a:lnTo>
                  <a:pt x="24663" y="182880"/>
                </a:lnTo>
                <a:lnTo>
                  <a:pt x="23977" y="185420"/>
                </a:lnTo>
                <a:lnTo>
                  <a:pt x="23469" y="187960"/>
                </a:lnTo>
                <a:lnTo>
                  <a:pt x="22809" y="189230"/>
                </a:lnTo>
                <a:lnTo>
                  <a:pt x="22402" y="190500"/>
                </a:lnTo>
                <a:lnTo>
                  <a:pt x="21437" y="191770"/>
                </a:lnTo>
                <a:lnTo>
                  <a:pt x="20840" y="191770"/>
                </a:lnTo>
                <a:lnTo>
                  <a:pt x="19481" y="193040"/>
                </a:lnTo>
                <a:lnTo>
                  <a:pt x="15532" y="193040"/>
                </a:lnTo>
                <a:lnTo>
                  <a:pt x="13779" y="191770"/>
                </a:lnTo>
                <a:lnTo>
                  <a:pt x="13042" y="191770"/>
                </a:lnTo>
                <a:lnTo>
                  <a:pt x="11811" y="190500"/>
                </a:lnTo>
                <a:lnTo>
                  <a:pt x="11341" y="189230"/>
                </a:lnTo>
                <a:lnTo>
                  <a:pt x="10807" y="187261"/>
                </a:lnTo>
                <a:lnTo>
                  <a:pt x="10807" y="207010"/>
                </a:lnTo>
                <a:lnTo>
                  <a:pt x="10629" y="207010"/>
                </a:lnTo>
                <a:lnTo>
                  <a:pt x="10160" y="208280"/>
                </a:lnTo>
                <a:lnTo>
                  <a:pt x="9055" y="208280"/>
                </a:lnTo>
                <a:lnTo>
                  <a:pt x="7505" y="209550"/>
                </a:lnTo>
                <a:lnTo>
                  <a:pt x="6794" y="208280"/>
                </a:lnTo>
                <a:lnTo>
                  <a:pt x="5524" y="208280"/>
                </a:lnTo>
                <a:lnTo>
                  <a:pt x="5143" y="207010"/>
                </a:lnTo>
                <a:lnTo>
                  <a:pt x="4965" y="205740"/>
                </a:lnTo>
                <a:lnTo>
                  <a:pt x="5168" y="205740"/>
                </a:lnTo>
                <a:lnTo>
                  <a:pt x="5321" y="204470"/>
                </a:lnTo>
                <a:lnTo>
                  <a:pt x="6019" y="204470"/>
                </a:lnTo>
                <a:lnTo>
                  <a:pt x="6667" y="203200"/>
                </a:lnTo>
                <a:lnTo>
                  <a:pt x="9271" y="203200"/>
                </a:lnTo>
                <a:lnTo>
                  <a:pt x="9867" y="204470"/>
                </a:lnTo>
                <a:lnTo>
                  <a:pt x="10502" y="204470"/>
                </a:lnTo>
                <a:lnTo>
                  <a:pt x="10629" y="205740"/>
                </a:lnTo>
                <a:lnTo>
                  <a:pt x="10807" y="207010"/>
                </a:lnTo>
                <a:lnTo>
                  <a:pt x="10807" y="187261"/>
                </a:lnTo>
                <a:lnTo>
                  <a:pt x="10655" y="186690"/>
                </a:lnTo>
                <a:lnTo>
                  <a:pt x="10464" y="185420"/>
                </a:lnTo>
                <a:lnTo>
                  <a:pt x="10477" y="181610"/>
                </a:lnTo>
                <a:lnTo>
                  <a:pt x="10833" y="179070"/>
                </a:lnTo>
                <a:lnTo>
                  <a:pt x="11188" y="177800"/>
                </a:lnTo>
                <a:lnTo>
                  <a:pt x="11722" y="176530"/>
                </a:lnTo>
                <a:lnTo>
                  <a:pt x="16929" y="176530"/>
                </a:lnTo>
                <a:lnTo>
                  <a:pt x="17018" y="180340"/>
                </a:lnTo>
                <a:lnTo>
                  <a:pt x="14363" y="180340"/>
                </a:lnTo>
                <a:lnTo>
                  <a:pt x="14185" y="181610"/>
                </a:lnTo>
                <a:lnTo>
                  <a:pt x="14046" y="181610"/>
                </a:lnTo>
                <a:lnTo>
                  <a:pt x="13919" y="185420"/>
                </a:lnTo>
                <a:lnTo>
                  <a:pt x="14236" y="186690"/>
                </a:lnTo>
                <a:lnTo>
                  <a:pt x="15392" y="187960"/>
                </a:lnTo>
                <a:lnTo>
                  <a:pt x="18491" y="187960"/>
                </a:lnTo>
                <a:lnTo>
                  <a:pt x="18783" y="186690"/>
                </a:lnTo>
                <a:lnTo>
                  <a:pt x="19278" y="186690"/>
                </a:lnTo>
                <a:lnTo>
                  <a:pt x="19494" y="185420"/>
                </a:lnTo>
                <a:lnTo>
                  <a:pt x="19862" y="184150"/>
                </a:lnTo>
                <a:lnTo>
                  <a:pt x="20053" y="184150"/>
                </a:lnTo>
                <a:lnTo>
                  <a:pt x="20231" y="182880"/>
                </a:lnTo>
                <a:lnTo>
                  <a:pt x="20739" y="181610"/>
                </a:lnTo>
                <a:lnTo>
                  <a:pt x="21323" y="179070"/>
                </a:lnTo>
                <a:lnTo>
                  <a:pt x="21717" y="177800"/>
                </a:lnTo>
                <a:lnTo>
                  <a:pt x="22682" y="176530"/>
                </a:lnTo>
                <a:lnTo>
                  <a:pt x="23317" y="176530"/>
                </a:lnTo>
                <a:lnTo>
                  <a:pt x="24841" y="175260"/>
                </a:lnTo>
                <a:lnTo>
                  <a:pt x="29210" y="175260"/>
                </a:lnTo>
                <a:lnTo>
                  <a:pt x="31000" y="176530"/>
                </a:lnTo>
                <a:lnTo>
                  <a:pt x="31750" y="176530"/>
                </a:lnTo>
                <a:lnTo>
                  <a:pt x="32943" y="177800"/>
                </a:lnTo>
                <a:lnTo>
                  <a:pt x="33388" y="179070"/>
                </a:lnTo>
                <a:lnTo>
                  <a:pt x="34010" y="181610"/>
                </a:lnTo>
                <a:lnTo>
                  <a:pt x="34188" y="182880"/>
                </a:lnTo>
                <a:lnTo>
                  <a:pt x="34188" y="167640"/>
                </a:lnTo>
                <a:lnTo>
                  <a:pt x="31076" y="167640"/>
                </a:lnTo>
                <a:lnTo>
                  <a:pt x="31407" y="163830"/>
                </a:lnTo>
                <a:lnTo>
                  <a:pt x="14770" y="162560"/>
                </a:lnTo>
                <a:lnTo>
                  <a:pt x="14249" y="166370"/>
                </a:lnTo>
                <a:lnTo>
                  <a:pt x="18034" y="167640"/>
                </a:lnTo>
                <a:lnTo>
                  <a:pt x="17627" y="170180"/>
                </a:lnTo>
                <a:lnTo>
                  <a:pt x="10680" y="170180"/>
                </a:lnTo>
                <a:lnTo>
                  <a:pt x="13055" y="149860"/>
                </a:lnTo>
                <a:lnTo>
                  <a:pt x="20002" y="151130"/>
                </a:lnTo>
                <a:lnTo>
                  <a:pt x="19608" y="153670"/>
                </a:lnTo>
                <a:lnTo>
                  <a:pt x="15836" y="153670"/>
                </a:lnTo>
                <a:lnTo>
                  <a:pt x="15328" y="157480"/>
                </a:lnTo>
                <a:lnTo>
                  <a:pt x="31965" y="160020"/>
                </a:lnTo>
                <a:lnTo>
                  <a:pt x="32283" y="157480"/>
                </a:lnTo>
                <a:lnTo>
                  <a:pt x="35458" y="157480"/>
                </a:lnTo>
                <a:lnTo>
                  <a:pt x="35458" y="152222"/>
                </a:lnTo>
                <a:lnTo>
                  <a:pt x="32816" y="151130"/>
                </a:lnTo>
                <a:lnTo>
                  <a:pt x="33299" y="149860"/>
                </a:lnTo>
                <a:lnTo>
                  <a:pt x="15938" y="138430"/>
                </a:lnTo>
                <a:lnTo>
                  <a:pt x="17500" y="132080"/>
                </a:lnTo>
                <a:lnTo>
                  <a:pt x="38506" y="130810"/>
                </a:lnTo>
                <a:lnTo>
                  <a:pt x="38989" y="129540"/>
                </a:lnTo>
                <a:lnTo>
                  <a:pt x="42075" y="129540"/>
                </a:lnTo>
                <a:lnTo>
                  <a:pt x="42075" y="128079"/>
                </a:lnTo>
                <a:lnTo>
                  <a:pt x="39624" y="127000"/>
                </a:lnTo>
                <a:lnTo>
                  <a:pt x="40627" y="125730"/>
                </a:lnTo>
                <a:lnTo>
                  <a:pt x="30568" y="120650"/>
                </a:lnTo>
                <a:lnTo>
                  <a:pt x="25527" y="118110"/>
                </a:lnTo>
                <a:lnTo>
                  <a:pt x="24536" y="120650"/>
                </a:lnTo>
                <a:lnTo>
                  <a:pt x="21640" y="118110"/>
                </a:lnTo>
                <a:lnTo>
                  <a:pt x="24841" y="111760"/>
                </a:lnTo>
                <a:lnTo>
                  <a:pt x="27787" y="111760"/>
                </a:lnTo>
                <a:lnTo>
                  <a:pt x="32715" y="110490"/>
                </a:lnTo>
                <a:lnTo>
                  <a:pt x="41338" y="110490"/>
                </a:lnTo>
                <a:lnTo>
                  <a:pt x="43167" y="109220"/>
                </a:lnTo>
                <a:lnTo>
                  <a:pt x="43865" y="109220"/>
                </a:lnTo>
                <a:lnTo>
                  <a:pt x="38011" y="106680"/>
                </a:lnTo>
                <a:lnTo>
                  <a:pt x="32156" y="104140"/>
                </a:lnTo>
                <a:lnTo>
                  <a:pt x="31178" y="106680"/>
                </a:lnTo>
                <a:lnTo>
                  <a:pt x="28282" y="104140"/>
                </a:lnTo>
                <a:lnTo>
                  <a:pt x="32143" y="96520"/>
                </a:lnTo>
                <a:lnTo>
                  <a:pt x="35039" y="97790"/>
                </a:lnTo>
                <a:lnTo>
                  <a:pt x="34086" y="100330"/>
                </a:lnTo>
                <a:lnTo>
                  <a:pt x="52082" y="107950"/>
                </a:lnTo>
                <a:lnTo>
                  <a:pt x="52082" y="102997"/>
                </a:lnTo>
                <a:lnTo>
                  <a:pt x="51828" y="102870"/>
                </a:lnTo>
                <a:lnTo>
                  <a:pt x="53213" y="100330"/>
                </a:lnTo>
                <a:lnTo>
                  <a:pt x="47358" y="96520"/>
                </a:lnTo>
                <a:lnTo>
                  <a:pt x="41490" y="92710"/>
                </a:lnTo>
                <a:lnTo>
                  <a:pt x="39535" y="91440"/>
                </a:lnTo>
                <a:lnTo>
                  <a:pt x="38188" y="92710"/>
                </a:lnTo>
                <a:lnTo>
                  <a:pt x="35585" y="91440"/>
                </a:lnTo>
                <a:lnTo>
                  <a:pt x="42392" y="81280"/>
                </a:lnTo>
                <a:lnTo>
                  <a:pt x="43878" y="78740"/>
                </a:lnTo>
                <a:lnTo>
                  <a:pt x="45427" y="77470"/>
                </a:lnTo>
                <a:lnTo>
                  <a:pt x="50228" y="77470"/>
                </a:lnTo>
                <a:lnTo>
                  <a:pt x="52044" y="78740"/>
                </a:lnTo>
                <a:lnTo>
                  <a:pt x="52336" y="78740"/>
                </a:lnTo>
                <a:lnTo>
                  <a:pt x="52933" y="80010"/>
                </a:lnTo>
                <a:lnTo>
                  <a:pt x="53213" y="80010"/>
                </a:lnTo>
                <a:lnTo>
                  <a:pt x="53721" y="81280"/>
                </a:lnTo>
                <a:lnTo>
                  <a:pt x="53911" y="81280"/>
                </a:lnTo>
                <a:lnTo>
                  <a:pt x="54178" y="82550"/>
                </a:lnTo>
                <a:lnTo>
                  <a:pt x="54051" y="83820"/>
                </a:lnTo>
                <a:lnTo>
                  <a:pt x="54698" y="83820"/>
                </a:lnTo>
                <a:lnTo>
                  <a:pt x="55321" y="82550"/>
                </a:lnTo>
                <a:lnTo>
                  <a:pt x="58877" y="82550"/>
                </a:lnTo>
                <a:lnTo>
                  <a:pt x="59905" y="83820"/>
                </a:lnTo>
                <a:lnTo>
                  <a:pt x="60363" y="83820"/>
                </a:lnTo>
                <a:lnTo>
                  <a:pt x="61569" y="85090"/>
                </a:lnTo>
                <a:lnTo>
                  <a:pt x="62204" y="85090"/>
                </a:lnTo>
                <a:lnTo>
                  <a:pt x="63093" y="86360"/>
                </a:lnTo>
                <a:lnTo>
                  <a:pt x="63360" y="87630"/>
                </a:lnTo>
                <a:lnTo>
                  <a:pt x="63461" y="90170"/>
                </a:lnTo>
                <a:lnTo>
                  <a:pt x="63461" y="79717"/>
                </a:lnTo>
                <a:lnTo>
                  <a:pt x="61163" y="77470"/>
                </a:lnTo>
                <a:lnTo>
                  <a:pt x="55930" y="72390"/>
                </a:lnTo>
                <a:lnTo>
                  <a:pt x="54622" y="71120"/>
                </a:lnTo>
                <a:lnTo>
                  <a:pt x="53263" y="72390"/>
                </a:lnTo>
                <a:lnTo>
                  <a:pt x="50977" y="69850"/>
                </a:lnTo>
                <a:lnTo>
                  <a:pt x="57150" y="63500"/>
                </a:lnTo>
                <a:lnTo>
                  <a:pt x="59436" y="66040"/>
                </a:lnTo>
                <a:lnTo>
                  <a:pt x="57899" y="67310"/>
                </a:lnTo>
                <a:lnTo>
                  <a:pt x="67437" y="76200"/>
                </a:lnTo>
                <a:lnTo>
                  <a:pt x="68681" y="77470"/>
                </a:lnTo>
                <a:lnTo>
                  <a:pt x="71081" y="77470"/>
                </a:lnTo>
                <a:lnTo>
                  <a:pt x="72250" y="76200"/>
                </a:lnTo>
                <a:lnTo>
                  <a:pt x="74447" y="74930"/>
                </a:lnTo>
                <a:lnTo>
                  <a:pt x="74993" y="73660"/>
                </a:lnTo>
                <a:lnTo>
                  <a:pt x="75057" y="71120"/>
                </a:lnTo>
                <a:lnTo>
                  <a:pt x="74422" y="69850"/>
                </a:lnTo>
                <a:lnTo>
                  <a:pt x="68453" y="63500"/>
                </a:lnTo>
                <a:lnTo>
                  <a:pt x="67259" y="62230"/>
                </a:lnTo>
                <a:lnTo>
                  <a:pt x="64858" y="59690"/>
                </a:lnTo>
                <a:lnTo>
                  <a:pt x="63373" y="62230"/>
                </a:lnTo>
                <a:lnTo>
                  <a:pt x="61087" y="59690"/>
                </a:lnTo>
                <a:lnTo>
                  <a:pt x="67259" y="53340"/>
                </a:lnTo>
                <a:lnTo>
                  <a:pt x="69545" y="55880"/>
                </a:lnTo>
                <a:lnTo>
                  <a:pt x="68135" y="57150"/>
                </a:lnTo>
                <a:lnTo>
                  <a:pt x="78244" y="67310"/>
                </a:lnTo>
                <a:lnTo>
                  <a:pt x="79235" y="68580"/>
                </a:lnTo>
                <a:lnTo>
                  <a:pt x="79311" y="73660"/>
                </a:lnTo>
                <a:lnTo>
                  <a:pt x="79311" y="55156"/>
                </a:lnTo>
                <a:lnTo>
                  <a:pt x="77901" y="53340"/>
                </a:lnTo>
                <a:lnTo>
                  <a:pt x="76911" y="52070"/>
                </a:lnTo>
                <a:lnTo>
                  <a:pt x="75907" y="50800"/>
                </a:lnTo>
                <a:lnTo>
                  <a:pt x="74041" y="52070"/>
                </a:lnTo>
                <a:lnTo>
                  <a:pt x="72136" y="49530"/>
                </a:lnTo>
                <a:lnTo>
                  <a:pt x="79857" y="43180"/>
                </a:lnTo>
                <a:lnTo>
                  <a:pt x="81749" y="45720"/>
                </a:lnTo>
                <a:lnTo>
                  <a:pt x="79806" y="46990"/>
                </a:lnTo>
                <a:lnTo>
                  <a:pt x="89738" y="60960"/>
                </a:lnTo>
                <a:lnTo>
                  <a:pt x="96723" y="55880"/>
                </a:lnTo>
                <a:lnTo>
                  <a:pt x="94221" y="52070"/>
                </a:lnTo>
                <a:lnTo>
                  <a:pt x="97015" y="50800"/>
                </a:lnTo>
                <a:lnTo>
                  <a:pt x="101409" y="55880"/>
                </a:lnTo>
                <a:lnTo>
                  <a:pt x="101409" y="19062"/>
                </a:lnTo>
                <a:lnTo>
                  <a:pt x="89154" y="24130"/>
                </a:lnTo>
                <a:lnTo>
                  <a:pt x="52717" y="53340"/>
                </a:lnTo>
                <a:lnTo>
                  <a:pt x="24574" y="88900"/>
                </a:lnTo>
                <a:lnTo>
                  <a:pt x="6438" y="132080"/>
                </a:lnTo>
                <a:lnTo>
                  <a:pt x="0" y="180340"/>
                </a:lnTo>
                <a:lnTo>
                  <a:pt x="6438" y="227330"/>
                </a:lnTo>
                <a:lnTo>
                  <a:pt x="24574" y="270510"/>
                </a:lnTo>
                <a:lnTo>
                  <a:pt x="52717" y="307340"/>
                </a:lnTo>
                <a:lnTo>
                  <a:pt x="89154" y="335280"/>
                </a:lnTo>
                <a:lnTo>
                  <a:pt x="132143" y="353060"/>
                </a:lnTo>
                <a:lnTo>
                  <a:pt x="179997" y="359410"/>
                </a:lnTo>
                <a:lnTo>
                  <a:pt x="227850" y="353060"/>
                </a:lnTo>
                <a:lnTo>
                  <a:pt x="270852" y="335280"/>
                </a:lnTo>
                <a:lnTo>
                  <a:pt x="307276" y="307340"/>
                </a:lnTo>
                <a:lnTo>
                  <a:pt x="324751" y="284480"/>
                </a:lnTo>
                <a:lnTo>
                  <a:pt x="329603" y="278130"/>
                </a:lnTo>
                <a:lnTo>
                  <a:pt x="334454" y="271780"/>
                </a:lnTo>
                <a:lnTo>
                  <a:pt x="335419" y="270510"/>
                </a:lnTo>
                <a:lnTo>
                  <a:pt x="341833" y="255270"/>
                </a:lnTo>
                <a:lnTo>
                  <a:pt x="342366" y="254000"/>
                </a:lnTo>
                <a:lnTo>
                  <a:pt x="342900" y="252730"/>
                </a:lnTo>
                <a:lnTo>
                  <a:pt x="350367" y="234950"/>
                </a:lnTo>
                <a:lnTo>
                  <a:pt x="352501" y="229870"/>
                </a:lnTo>
                <a:lnTo>
                  <a:pt x="353568" y="227330"/>
                </a:lnTo>
                <a:lnTo>
                  <a:pt x="356006" y="209550"/>
                </a:lnTo>
                <a:lnTo>
                  <a:pt x="356692" y="204470"/>
                </a:lnTo>
                <a:lnTo>
                  <a:pt x="356870" y="203200"/>
                </a:lnTo>
                <a:lnTo>
                  <a:pt x="357733" y="196850"/>
                </a:lnTo>
                <a:lnTo>
                  <a:pt x="358089" y="194310"/>
                </a:lnTo>
                <a:lnTo>
                  <a:pt x="358432" y="191770"/>
                </a:lnTo>
                <a:lnTo>
                  <a:pt x="359130" y="186690"/>
                </a:lnTo>
                <a:lnTo>
                  <a:pt x="359994" y="180340"/>
                </a:lnTo>
                <a:close/>
              </a:path>
            </a:pathLst>
          </a:custGeom>
          <a:solidFill>
            <a:srgbClr val="8D1826"/>
          </a:solidFill>
        </p:spPr>
        <p:txBody>
          <a:bodyPr wrap="square" lIns="0" tIns="0" rIns="0" bIns="0" rtlCol="0"/>
          <a:lstStyle/>
          <a:p>
            <a:endParaRPr/>
          </a:p>
        </p:txBody>
      </p:sp>
      <p:sp>
        <p:nvSpPr>
          <p:cNvPr id="17" name="bg object 17"/>
          <p:cNvSpPr/>
          <p:nvPr/>
        </p:nvSpPr>
        <p:spPr>
          <a:xfrm>
            <a:off x="720001" y="2996996"/>
            <a:ext cx="3762375" cy="1260475"/>
          </a:xfrm>
          <a:custGeom>
            <a:avLst/>
            <a:gdLst/>
            <a:ahLst/>
            <a:cxnLst/>
            <a:rect l="l" t="t" r="r" b="b"/>
            <a:pathLst>
              <a:path w="3762375" h="1260475">
                <a:moveTo>
                  <a:pt x="3761994" y="0"/>
                </a:moveTo>
                <a:lnTo>
                  <a:pt x="0" y="0"/>
                </a:lnTo>
                <a:lnTo>
                  <a:pt x="0" y="1260005"/>
                </a:lnTo>
                <a:lnTo>
                  <a:pt x="3761994" y="1260005"/>
                </a:lnTo>
                <a:lnTo>
                  <a:pt x="3761994" y="0"/>
                </a:lnTo>
                <a:close/>
              </a:path>
            </a:pathLst>
          </a:custGeom>
          <a:solidFill>
            <a:srgbClr val="00847E"/>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400" b="0" i="0">
                <a:solidFill>
                  <a:srgbClr val="8D1826"/>
                </a:solidFill>
                <a:latin typeface="Microsoft Sans Serif"/>
                <a:cs typeface="Microsoft Sans Serif"/>
              </a:defRPr>
            </a:lvl1pPr>
          </a:lstStyle>
          <a:p>
            <a:pPr marL="12700">
              <a:lnSpc>
                <a:spcPct val="100000"/>
              </a:lnSpc>
              <a:spcBef>
                <a:spcPts val="10"/>
              </a:spcBef>
            </a:pPr>
            <a:r>
              <a:rPr spc="-225" dirty="0"/>
              <a:t>#SenBasarıyıHayalEt</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9994" y="4593373"/>
            <a:ext cx="360045" cy="359410"/>
          </a:xfrm>
          <a:custGeom>
            <a:avLst/>
            <a:gdLst/>
            <a:ahLst/>
            <a:cxnLst/>
            <a:rect l="l" t="t" r="r" b="b"/>
            <a:pathLst>
              <a:path w="360045" h="359410">
                <a:moveTo>
                  <a:pt x="30645" y="135229"/>
                </a:moveTo>
                <a:lnTo>
                  <a:pt x="22212" y="135547"/>
                </a:lnTo>
                <a:lnTo>
                  <a:pt x="21615" y="135534"/>
                </a:lnTo>
                <a:lnTo>
                  <a:pt x="21323" y="135547"/>
                </a:lnTo>
                <a:lnTo>
                  <a:pt x="20396" y="135572"/>
                </a:lnTo>
                <a:lnTo>
                  <a:pt x="21945" y="136652"/>
                </a:lnTo>
                <a:lnTo>
                  <a:pt x="28981" y="141274"/>
                </a:lnTo>
                <a:lnTo>
                  <a:pt x="30645" y="135229"/>
                </a:lnTo>
                <a:close/>
              </a:path>
              <a:path w="360045" h="359410">
                <a:moveTo>
                  <a:pt x="50749" y="85153"/>
                </a:moveTo>
                <a:lnTo>
                  <a:pt x="50495" y="83439"/>
                </a:lnTo>
                <a:lnTo>
                  <a:pt x="50038" y="82740"/>
                </a:lnTo>
                <a:lnTo>
                  <a:pt x="48463" y="81622"/>
                </a:lnTo>
                <a:lnTo>
                  <a:pt x="47650" y="81407"/>
                </a:lnTo>
                <a:lnTo>
                  <a:pt x="45999" y="81648"/>
                </a:lnTo>
                <a:lnTo>
                  <a:pt x="45224" y="82219"/>
                </a:lnTo>
                <a:lnTo>
                  <a:pt x="42316" y="86360"/>
                </a:lnTo>
                <a:lnTo>
                  <a:pt x="47637" y="90093"/>
                </a:lnTo>
                <a:lnTo>
                  <a:pt x="49822" y="86982"/>
                </a:lnTo>
                <a:lnTo>
                  <a:pt x="50482" y="86042"/>
                </a:lnTo>
                <a:lnTo>
                  <a:pt x="50749" y="85153"/>
                </a:lnTo>
                <a:close/>
              </a:path>
              <a:path w="360045" h="359410">
                <a:moveTo>
                  <a:pt x="59461" y="90436"/>
                </a:moveTo>
                <a:lnTo>
                  <a:pt x="59004" y="88658"/>
                </a:lnTo>
                <a:lnTo>
                  <a:pt x="58483" y="87922"/>
                </a:lnTo>
                <a:lnTo>
                  <a:pt x="56896" y="86804"/>
                </a:lnTo>
                <a:lnTo>
                  <a:pt x="56032" y="86575"/>
                </a:lnTo>
                <a:lnTo>
                  <a:pt x="54152" y="86766"/>
                </a:lnTo>
                <a:lnTo>
                  <a:pt x="53314" y="87337"/>
                </a:lnTo>
                <a:lnTo>
                  <a:pt x="50139" y="91859"/>
                </a:lnTo>
                <a:lnTo>
                  <a:pt x="56007" y="95973"/>
                </a:lnTo>
                <a:lnTo>
                  <a:pt x="59207" y="91414"/>
                </a:lnTo>
                <a:lnTo>
                  <a:pt x="59461" y="90436"/>
                </a:lnTo>
                <a:close/>
              </a:path>
              <a:path w="360045" h="359410">
                <a:moveTo>
                  <a:pt x="121107" y="29171"/>
                </a:moveTo>
                <a:lnTo>
                  <a:pt x="117779" y="25615"/>
                </a:lnTo>
                <a:lnTo>
                  <a:pt x="116878" y="25717"/>
                </a:lnTo>
                <a:lnTo>
                  <a:pt x="116420" y="25844"/>
                </a:lnTo>
                <a:lnTo>
                  <a:pt x="112776" y="27381"/>
                </a:lnTo>
                <a:lnTo>
                  <a:pt x="115595" y="34086"/>
                </a:lnTo>
                <a:lnTo>
                  <a:pt x="121107" y="29171"/>
                </a:lnTo>
                <a:close/>
              </a:path>
              <a:path w="360045" h="359410">
                <a:moveTo>
                  <a:pt x="174396" y="162801"/>
                </a:moveTo>
                <a:lnTo>
                  <a:pt x="171450" y="163258"/>
                </a:lnTo>
                <a:lnTo>
                  <a:pt x="172123" y="167284"/>
                </a:lnTo>
                <a:lnTo>
                  <a:pt x="174383" y="163258"/>
                </a:lnTo>
                <a:lnTo>
                  <a:pt x="174396" y="162801"/>
                </a:lnTo>
                <a:close/>
              </a:path>
              <a:path w="360045" h="359410">
                <a:moveTo>
                  <a:pt x="177050" y="184518"/>
                </a:moveTo>
                <a:lnTo>
                  <a:pt x="175336" y="180276"/>
                </a:lnTo>
                <a:lnTo>
                  <a:pt x="173685" y="174574"/>
                </a:lnTo>
                <a:lnTo>
                  <a:pt x="172377" y="168783"/>
                </a:lnTo>
                <a:lnTo>
                  <a:pt x="172123" y="167284"/>
                </a:lnTo>
                <a:lnTo>
                  <a:pt x="172008" y="167500"/>
                </a:lnTo>
                <a:lnTo>
                  <a:pt x="174764" y="187871"/>
                </a:lnTo>
                <a:lnTo>
                  <a:pt x="177050" y="184518"/>
                </a:lnTo>
                <a:close/>
              </a:path>
              <a:path w="360045" h="359410">
                <a:moveTo>
                  <a:pt x="182867" y="125056"/>
                </a:moveTo>
                <a:lnTo>
                  <a:pt x="181775" y="124993"/>
                </a:lnTo>
                <a:lnTo>
                  <a:pt x="180632" y="124752"/>
                </a:lnTo>
                <a:lnTo>
                  <a:pt x="175247" y="122618"/>
                </a:lnTo>
                <a:lnTo>
                  <a:pt x="173697" y="120142"/>
                </a:lnTo>
                <a:lnTo>
                  <a:pt x="167551" y="117144"/>
                </a:lnTo>
                <a:lnTo>
                  <a:pt x="165989" y="121119"/>
                </a:lnTo>
                <a:lnTo>
                  <a:pt x="168541" y="125183"/>
                </a:lnTo>
                <a:lnTo>
                  <a:pt x="176974" y="128511"/>
                </a:lnTo>
                <a:lnTo>
                  <a:pt x="181152" y="127647"/>
                </a:lnTo>
                <a:lnTo>
                  <a:pt x="182867" y="125056"/>
                </a:lnTo>
                <a:close/>
              </a:path>
              <a:path w="360045" h="359410">
                <a:moveTo>
                  <a:pt x="200355" y="150456"/>
                </a:moveTo>
                <a:lnTo>
                  <a:pt x="198780" y="147281"/>
                </a:lnTo>
                <a:lnTo>
                  <a:pt x="197993" y="149250"/>
                </a:lnTo>
                <a:lnTo>
                  <a:pt x="191617" y="155663"/>
                </a:lnTo>
                <a:lnTo>
                  <a:pt x="182575" y="160413"/>
                </a:lnTo>
                <a:lnTo>
                  <a:pt x="174345" y="162521"/>
                </a:lnTo>
                <a:lnTo>
                  <a:pt x="174396" y="162801"/>
                </a:lnTo>
                <a:lnTo>
                  <a:pt x="186613" y="160909"/>
                </a:lnTo>
                <a:lnTo>
                  <a:pt x="195910" y="156959"/>
                </a:lnTo>
                <a:lnTo>
                  <a:pt x="200355" y="150456"/>
                </a:lnTo>
                <a:close/>
              </a:path>
              <a:path w="360045" h="359410">
                <a:moveTo>
                  <a:pt x="292163" y="179400"/>
                </a:moveTo>
                <a:lnTo>
                  <a:pt x="281952" y="169202"/>
                </a:lnTo>
                <a:lnTo>
                  <a:pt x="277634" y="164884"/>
                </a:lnTo>
                <a:lnTo>
                  <a:pt x="277177" y="164426"/>
                </a:lnTo>
                <a:lnTo>
                  <a:pt x="259308" y="146570"/>
                </a:lnTo>
                <a:lnTo>
                  <a:pt x="259308" y="103492"/>
                </a:lnTo>
                <a:lnTo>
                  <a:pt x="259308" y="100139"/>
                </a:lnTo>
                <a:lnTo>
                  <a:pt x="251434" y="100139"/>
                </a:lnTo>
                <a:lnTo>
                  <a:pt x="251434" y="205778"/>
                </a:lnTo>
                <a:lnTo>
                  <a:pt x="248132" y="227622"/>
                </a:lnTo>
                <a:lnTo>
                  <a:pt x="240830" y="244195"/>
                </a:lnTo>
                <a:lnTo>
                  <a:pt x="229895" y="253657"/>
                </a:lnTo>
                <a:lnTo>
                  <a:pt x="214553" y="253479"/>
                </a:lnTo>
                <a:lnTo>
                  <a:pt x="199263" y="241884"/>
                </a:lnTo>
                <a:lnTo>
                  <a:pt x="185750" y="220878"/>
                </a:lnTo>
                <a:lnTo>
                  <a:pt x="175755" y="192405"/>
                </a:lnTo>
                <a:lnTo>
                  <a:pt x="174764" y="187871"/>
                </a:lnTo>
                <a:lnTo>
                  <a:pt x="174612" y="188087"/>
                </a:lnTo>
                <a:lnTo>
                  <a:pt x="108432" y="254444"/>
                </a:lnTo>
                <a:lnTo>
                  <a:pt x="155194" y="197573"/>
                </a:lnTo>
                <a:lnTo>
                  <a:pt x="171792" y="167881"/>
                </a:lnTo>
                <a:lnTo>
                  <a:pt x="171450" y="163258"/>
                </a:lnTo>
                <a:lnTo>
                  <a:pt x="174345" y="162521"/>
                </a:lnTo>
                <a:lnTo>
                  <a:pt x="169557" y="137096"/>
                </a:lnTo>
                <a:lnTo>
                  <a:pt x="143814" y="105575"/>
                </a:lnTo>
                <a:lnTo>
                  <a:pt x="167551" y="117144"/>
                </a:lnTo>
                <a:lnTo>
                  <a:pt x="168275" y="115303"/>
                </a:lnTo>
                <a:lnTo>
                  <a:pt x="171323" y="114007"/>
                </a:lnTo>
                <a:lnTo>
                  <a:pt x="174713" y="114388"/>
                </a:lnTo>
                <a:lnTo>
                  <a:pt x="174434" y="114744"/>
                </a:lnTo>
                <a:lnTo>
                  <a:pt x="174193" y="115125"/>
                </a:lnTo>
                <a:lnTo>
                  <a:pt x="172796" y="118706"/>
                </a:lnTo>
                <a:lnTo>
                  <a:pt x="173697" y="120142"/>
                </a:lnTo>
                <a:lnTo>
                  <a:pt x="188988" y="127609"/>
                </a:lnTo>
                <a:lnTo>
                  <a:pt x="198780" y="147281"/>
                </a:lnTo>
                <a:lnTo>
                  <a:pt x="201117" y="141427"/>
                </a:lnTo>
                <a:lnTo>
                  <a:pt x="199186" y="129603"/>
                </a:lnTo>
                <a:lnTo>
                  <a:pt x="190576" y="118872"/>
                </a:lnTo>
                <a:lnTo>
                  <a:pt x="182626" y="114007"/>
                </a:lnTo>
                <a:lnTo>
                  <a:pt x="176682" y="110375"/>
                </a:lnTo>
                <a:lnTo>
                  <a:pt x="159816" y="105575"/>
                </a:lnTo>
                <a:lnTo>
                  <a:pt x="158838" y="105295"/>
                </a:lnTo>
                <a:lnTo>
                  <a:pt x="155181" y="104736"/>
                </a:lnTo>
                <a:lnTo>
                  <a:pt x="151587" y="104444"/>
                </a:lnTo>
                <a:lnTo>
                  <a:pt x="148107" y="104419"/>
                </a:lnTo>
                <a:lnTo>
                  <a:pt x="153733" y="103632"/>
                </a:lnTo>
                <a:lnTo>
                  <a:pt x="199351" y="116090"/>
                </a:lnTo>
                <a:lnTo>
                  <a:pt x="211416" y="138290"/>
                </a:lnTo>
                <a:lnTo>
                  <a:pt x="207632" y="147929"/>
                </a:lnTo>
                <a:lnTo>
                  <a:pt x="199009" y="155638"/>
                </a:lnTo>
                <a:lnTo>
                  <a:pt x="195910" y="156959"/>
                </a:lnTo>
                <a:lnTo>
                  <a:pt x="177050" y="184518"/>
                </a:lnTo>
                <a:lnTo>
                  <a:pt x="186270" y="207302"/>
                </a:lnTo>
                <a:lnTo>
                  <a:pt x="200406" y="226783"/>
                </a:lnTo>
                <a:lnTo>
                  <a:pt x="215938" y="236931"/>
                </a:lnTo>
                <a:lnTo>
                  <a:pt x="231076" y="235953"/>
                </a:lnTo>
                <a:lnTo>
                  <a:pt x="249758" y="199453"/>
                </a:lnTo>
                <a:lnTo>
                  <a:pt x="249936" y="193941"/>
                </a:lnTo>
                <a:lnTo>
                  <a:pt x="250380" y="180505"/>
                </a:lnTo>
                <a:lnTo>
                  <a:pt x="251434" y="205778"/>
                </a:lnTo>
                <a:lnTo>
                  <a:pt x="251434" y="100139"/>
                </a:lnTo>
                <a:lnTo>
                  <a:pt x="234581" y="100139"/>
                </a:lnTo>
                <a:lnTo>
                  <a:pt x="234581" y="177330"/>
                </a:lnTo>
                <a:lnTo>
                  <a:pt x="234099" y="179400"/>
                </a:lnTo>
                <a:lnTo>
                  <a:pt x="233667" y="183984"/>
                </a:lnTo>
                <a:lnTo>
                  <a:pt x="224993" y="188061"/>
                </a:lnTo>
                <a:lnTo>
                  <a:pt x="223545" y="193941"/>
                </a:lnTo>
                <a:lnTo>
                  <a:pt x="221234" y="187350"/>
                </a:lnTo>
                <a:lnTo>
                  <a:pt x="225425" y="183870"/>
                </a:lnTo>
                <a:lnTo>
                  <a:pt x="231101" y="179019"/>
                </a:lnTo>
                <a:lnTo>
                  <a:pt x="227622" y="173799"/>
                </a:lnTo>
                <a:lnTo>
                  <a:pt x="225361" y="168783"/>
                </a:lnTo>
                <a:lnTo>
                  <a:pt x="223977" y="165709"/>
                </a:lnTo>
                <a:lnTo>
                  <a:pt x="230720" y="164884"/>
                </a:lnTo>
                <a:lnTo>
                  <a:pt x="226834" y="167297"/>
                </a:lnTo>
                <a:lnTo>
                  <a:pt x="229920" y="171526"/>
                </a:lnTo>
                <a:lnTo>
                  <a:pt x="230263" y="169202"/>
                </a:lnTo>
                <a:lnTo>
                  <a:pt x="232105" y="169862"/>
                </a:lnTo>
                <a:lnTo>
                  <a:pt x="230111" y="170675"/>
                </a:lnTo>
                <a:lnTo>
                  <a:pt x="231559" y="173202"/>
                </a:lnTo>
                <a:lnTo>
                  <a:pt x="234581" y="177330"/>
                </a:lnTo>
                <a:lnTo>
                  <a:pt x="234581" y="100139"/>
                </a:lnTo>
                <a:lnTo>
                  <a:pt x="221462" y="100139"/>
                </a:lnTo>
                <a:lnTo>
                  <a:pt x="221462" y="176047"/>
                </a:lnTo>
                <a:lnTo>
                  <a:pt x="221361" y="180276"/>
                </a:lnTo>
                <a:lnTo>
                  <a:pt x="221462" y="182778"/>
                </a:lnTo>
                <a:lnTo>
                  <a:pt x="218059" y="185166"/>
                </a:lnTo>
                <a:lnTo>
                  <a:pt x="213448" y="188341"/>
                </a:lnTo>
                <a:lnTo>
                  <a:pt x="212801" y="194411"/>
                </a:lnTo>
                <a:lnTo>
                  <a:pt x="209626" y="188290"/>
                </a:lnTo>
                <a:lnTo>
                  <a:pt x="213512" y="183870"/>
                </a:lnTo>
                <a:lnTo>
                  <a:pt x="218262" y="178320"/>
                </a:lnTo>
                <a:lnTo>
                  <a:pt x="214122" y="173799"/>
                </a:lnTo>
                <a:lnTo>
                  <a:pt x="209410" y="166420"/>
                </a:lnTo>
                <a:lnTo>
                  <a:pt x="215963" y="164426"/>
                </a:lnTo>
                <a:lnTo>
                  <a:pt x="212458" y="167500"/>
                </a:lnTo>
                <a:lnTo>
                  <a:pt x="216077" y="171119"/>
                </a:lnTo>
                <a:lnTo>
                  <a:pt x="216090" y="168783"/>
                </a:lnTo>
                <a:lnTo>
                  <a:pt x="218020" y="169100"/>
                </a:lnTo>
                <a:lnTo>
                  <a:pt x="216141" y="170256"/>
                </a:lnTo>
                <a:lnTo>
                  <a:pt x="217944" y="172504"/>
                </a:lnTo>
                <a:lnTo>
                  <a:pt x="221462" y="176047"/>
                </a:lnTo>
                <a:lnTo>
                  <a:pt x="221462" y="100139"/>
                </a:lnTo>
                <a:lnTo>
                  <a:pt x="212864" y="100139"/>
                </a:lnTo>
                <a:lnTo>
                  <a:pt x="180009" y="67271"/>
                </a:lnTo>
                <a:lnTo>
                  <a:pt x="147142" y="100139"/>
                </a:lnTo>
                <a:lnTo>
                  <a:pt x="100698" y="100139"/>
                </a:lnTo>
                <a:lnTo>
                  <a:pt x="100698" y="146570"/>
                </a:lnTo>
                <a:lnTo>
                  <a:pt x="67843" y="179400"/>
                </a:lnTo>
                <a:lnTo>
                  <a:pt x="100698" y="212280"/>
                </a:lnTo>
                <a:lnTo>
                  <a:pt x="100698" y="258724"/>
                </a:lnTo>
                <a:lnTo>
                  <a:pt x="147167" y="258724"/>
                </a:lnTo>
                <a:lnTo>
                  <a:pt x="180009" y="291566"/>
                </a:lnTo>
                <a:lnTo>
                  <a:pt x="212864" y="258724"/>
                </a:lnTo>
                <a:lnTo>
                  <a:pt x="259308" y="258724"/>
                </a:lnTo>
                <a:lnTo>
                  <a:pt x="259308" y="254444"/>
                </a:lnTo>
                <a:lnTo>
                  <a:pt x="259308" y="253657"/>
                </a:lnTo>
                <a:lnTo>
                  <a:pt x="259308" y="212280"/>
                </a:lnTo>
                <a:lnTo>
                  <a:pt x="291058" y="180505"/>
                </a:lnTo>
                <a:lnTo>
                  <a:pt x="292163" y="179400"/>
                </a:lnTo>
                <a:close/>
              </a:path>
              <a:path w="360045" h="359410">
                <a:moveTo>
                  <a:pt x="294627" y="64770"/>
                </a:moveTo>
                <a:lnTo>
                  <a:pt x="294436" y="64770"/>
                </a:lnTo>
                <a:lnTo>
                  <a:pt x="294398" y="64973"/>
                </a:lnTo>
                <a:lnTo>
                  <a:pt x="294627" y="64770"/>
                </a:lnTo>
                <a:close/>
              </a:path>
              <a:path w="360045" h="359410">
                <a:moveTo>
                  <a:pt x="295148" y="78676"/>
                </a:moveTo>
                <a:close/>
              </a:path>
              <a:path w="360045" h="359410">
                <a:moveTo>
                  <a:pt x="312140" y="179400"/>
                </a:moveTo>
                <a:lnTo>
                  <a:pt x="302158" y="169430"/>
                </a:lnTo>
                <a:lnTo>
                  <a:pt x="302158" y="179412"/>
                </a:lnTo>
                <a:lnTo>
                  <a:pt x="266382" y="215214"/>
                </a:lnTo>
                <a:lnTo>
                  <a:pt x="266382" y="265785"/>
                </a:lnTo>
                <a:lnTo>
                  <a:pt x="215798" y="265785"/>
                </a:lnTo>
                <a:lnTo>
                  <a:pt x="180009" y="301561"/>
                </a:lnTo>
                <a:lnTo>
                  <a:pt x="144246" y="265785"/>
                </a:lnTo>
                <a:lnTo>
                  <a:pt x="93649" y="265785"/>
                </a:lnTo>
                <a:lnTo>
                  <a:pt x="93649" y="215214"/>
                </a:lnTo>
                <a:lnTo>
                  <a:pt x="57848" y="179400"/>
                </a:lnTo>
                <a:lnTo>
                  <a:pt x="93649" y="143637"/>
                </a:lnTo>
                <a:lnTo>
                  <a:pt x="93649" y="93065"/>
                </a:lnTo>
                <a:lnTo>
                  <a:pt x="144221" y="93065"/>
                </a:lnTo>
                <a:lnTo>
                  <a:pt x="180009" y="57277"/>
                </a:lnTo>
                <a:lnTo>
                  <a:pt x="215798" y="93065"/>
                </a:lnTo>
                <a:lnTo>
                  <a:pt x="266382" y="93065"/>
                </a:lnTo>
                <a:lnTo>
                  <a:pt x="266382" y="143637"/>
                </a:lnTo>
                <a:lnTo>
                  <a:pt x="302158" y="179412"/>
                </a:lnTo>
                <a:lnTo>
                  <a:pt x="302158" y="169430"/>
                </a:lnTo>
                <a:lnTo>
                  <a:pt x="273443" y="140716"/>
                </a:lnTo>
                <a:lnTo>
                  <a:pt x="273443" y="86004"/>
                </a:lnTo>
                <a:lnTo>
                  <a:pt x="218719" y="86004"/>
                </a:lnTo>
                <a:lnTo>
                  <a:pt x="189992" y="57277"/>
                </a:lnTo>
                <a:lnTo>
                  <a:pt x="180009" y="47294"/>
                </a:lnTo>
                <a:lnTo>
                  <a:pt x="141300" y="86004"/>
                </a:lnTo>
                <a:lnTo>
                  <a:pt x="86588" y="86004"/>
                </a:lnTo>
                <a:lnTo>
                  <a:pt x="86588" y="140716"/>
                </a:lnTo>
                <a:lnTo>
                  <a:pt x="47866" y="179400"/>
                </a:lnTo>
                <a:lnTo>
                  <a:pt x="86588" y="218135"/>
                </a:lnTo>
                <a:lnTo>
                  <a:pt x="86588" y="272846"/>
                </a:lnTo>
                <a:lnTo>
                  <a:pt x="141325" y="272846"/>
                </a:lnTo>
                <a:lnTo>
                  <a:pt x="179997" y="311543"/>
                </a:lnTo>
                <a:lnTo>
                  <a:pt x="189979" y="301561"/>
                </a:lnTo>
                <a:lnTo>
                  <a:pt x="218719" y="272846"/>
                </a:lnTo>
                <a:lnTo>
                  <a:pt x="273443" y="272846"/>
                </a:lnTo>
                <a:lnTo>
                  <a:pt x="273443" y="218135"/>
                </a:lnTo>
                <a:lnTo>
                  <a:pt x="312140" y="179400"/>
                </a:lnTo>
                <a:close/>
              </a:path>
              <a:path w="360045" h="359410">
                <a:moveTo>
                  <a:pt x="343890" y="153644"/>
                </a:moveTo>
                <a:lnTo>
                  <a:pt x="343877" y="153174"/>
                </a:lnTo>
                <a:lnTo>
                  <a:pt x="343242" y="149263"/>
                </a:lnTo>
                <a:lnTo>
                  <a:pt x="336067" y="150444"/>
                </a:lnTo>
                <a:lnTo>
                  <a:pt x="340182" y="156959"/>
                </a:lnTo>
                <a:lnTo>
                  <a:pt x="341541" y="156743"/>
                </a:lnTo>
                <a:lnTo>
                  <a:pt x="343890" y="153644"/>
                </a:lnTo>
                <a:close/>
              </a:path>
              <a:path w="360045" h="359410">
                <a:moveTo>
                  <a:pt x="359994" y="180340"/>
                </a:moveTo>
                <a:lnTo>
                  <a:pt x="358470" y="168910"/>
                </a:lnTo>
                <a:lnTo>
                  <a:pt x="358305" y="167640"/>
                </a:lnTo>
                <a:lnTo>
                  <a:pt x="357632" y="162560"/>
                </a:lnTo>
                <a:lnTo>
                  <a:pt x="355549" y="146926"/>
                </a:lnTo>
                <a:lnTo>
                  <a:pt x="355549" y="200660"/>
                </a:lnTo>
                <a:lnTo>
                  <a:pt x="355066" y="201930"/>
                </a:lnTo>
                <a:lnTo>
                  <a:pt x="354253" y="201930"/>
                </a:lnTo>
                <a:lnTo>
                  <a:pt x="353936" y="203200"/>
                </a:lnTo>
                <a:lnTo>
                  <a:pt x="351663" y="203200"/>
                </a:lnTo>
                <a:lnTo>
                  <a:pt x="351002" y="201930"/>
                </a:lnTo>
                <a:lnTo>
                  <a:pt x="350266" y="201930"/>
                </a:lnTo>
                <a:lnTo>
                  <a:pt x="350100" y="200660"/>
                </a:lnTo>
                <a:lnTo>
                  <a:pt x="349859" y="200660"/>
                </a:lnTo>
                <a:lnTo>
                  <a:pt x="349986" y="199390"/>
                </a:lnTo>
                <a:lnTo>
                  <a:pt x="350342" y="198120"/>
                </a:lnTo>
                <a:lnTo>
                  <a:pt x="351586" y="196850"/>
                </a:lnTo>
                <a:lnTo>
                  <a:pt x="353847" y="196850"/>
                </a:lnTo>
                <a:lnTo>
                  <a:pt x="354482" y="198120"/>
                </a:lnTo>
                <a:lnTo>
                  <a:pt x="355473" y="199390"/>
                </a:lnTo>
                <a:lnTo>
                  <a:pt x="355549" y="200660"/>
                </a:lnTo>
                <a:lnTo>
                  <a:pt x="355549" y="146926"/>
                </a:lnTo>
                <a:lnTo>
                  <a:pt x="354926" y="142240"/>
                </a:lnTo>
                <a:lnTo>
                  <a:pt x="353568" y="132080"/>
                </a:lnTo>
                <a:lnTo>
                  <a:pt x="349389" y="122135"/>
                </a:lnTo>
                <a:lnTo>
                  <a:pt x="349389" y="176530"/>
                </a:lnTo>
                <a:lnTo>
                  <a:pt x="349338" y="180340"/>
                </a:lnTo>
                <a:lnTo>
                  <a:pt x="348957" y="182880"/>
                </a:lnTo>
                <a:lnTo>
                  <a:pt x="348589" y="184150"/>
                </a:lnTo>
                <a:lnTo>
                  <a:pt x="348551" y="194310"/>
                </a:lnTo>
                <a:lnTo>
                  <a:pt x="347497" y="204470"/>
                </a:lnTo>
                <a:lnTo>
                  <a:pt x="346621" y="204127"/>
                </a:lnTo>
                <a:lnTo>
                  <a:pt x="346621" y="210820"/>
                </a:lnTo>
                <a:lnTo>
                  <a:pt x="341807" y="229870"/>
                </a:lnTo>
                <a:lnTo>
                  <a:pt x="339940" y="229527"/>
                </a:lnTo>
                <a:lnTo>
                  <a:pt x="339940" y="236220"/>
                </a:lnTo>
                <a:lnTo>
                  <a:pt x="332752" y="252730"/>
                </a:lnTo>
                <a:lnTo>
                  <a:pt x="327164" y="250469"/>
                </a:lnTo>
                <a:lnTo>
                  <a:pt x="327164" y="262890"/>
                </a:lnTo>
                <a:lnTo>
                  <a:pt x="326885" y="264160"/>
                </a:lnTo>
                <a:lnTo>
                  <a:pt x="326605" y="264160"/>
                </a:lnTo>
                <a:lnTo>
                  <a:pt x="326123" y="265430"/>
                </a:lnTo>
                <a:lnTo>
                  <a:pt x="324891" y="267970"/>
                </a:lnTo>
                <a:lnTo>
                  <a:pt x="324180" y="269240"/>
                </a:lnTo>
                <a:lnTo>
                  <a:pt x="322440" y="270510"/>
                </a:lnTo>
                <a:lnTo>
                  <a:pt x="321487" y="271780"/>
                </a:lnTo>
                <a:lnTo>
                  <a:pt x="320459" y="271780"/>
                </a:lnTo>
                <a:lnTo>
                  <a:pt x="319595" y="271297"/>
                </a:lnTo>
                <a:lnTo>
                  <a:pt x="319595" y="288290"/>
                </a:lnTo>
                <a:lnTo>
                  <a:pt x="319392" y="288290"/>
                </a:lnTo>
                <a:lnTo>
                  <a:pt x="318909" y="289560"/>
                </a:lnTo>
                <a:lnTo>
                  <a:pt x="317741" y="289560"/>
                </a:lnTo>
                <a:lnTo>
                  <a:pt x="317398" y="290830"/>
                </a:lnTo>
                <a:lnTo>
                  <a:pt x="316306" y="290830"/>
                </a:lnTo>
                <a:lnTo>
                  <a:pt x="315556" y="289560"/>
                </a:lnTo>
                <a:lnTo>
                  <a:pt x="314337" y="289560"/>
                </a:lnTo>
                <a:lnTo>
                  <a:pt x="313982" y="288290"/>
                </a:lnTo>
                <a:lnTo>
                  <a:pt x="313817" y="287020"/>
                </a:lnTo>
                <a:lnTo>
                  <a:pt x="314007" y="285750"/>
                </a:lnTo>
                <a:lnTo>
                  <a:pt x="314896" y="285750"/>
                </a:lnTo>
                <a:lnTo>
                  <a:pt x="315531" y="284480"/>
                </a:lnTo>
                <a:lnTo>
                  <a:pt x="317792" y="284480"/>
                </a:lnTo>
                <a:lnTo>
                  <a:pt x="319024" y="285750"/>
                </a:lnTo>
                <a:lnTo>
                  <a:pt x="319392" y="287020"/>
                </a:lnTo>
                <a:lnTo>
                  <a:pt x="319595" y="288290"/>
                </a:lnTo>
                <a:lnTo>
                  <a:pt x="319595" y="271297"/>
                </a:lnTo>
                <a:lnTo>
                  <a:pt x="315963" y="269240"/>
                </a:lnTo>
                <a:lnTo>
                  <a:pt x="315963" y="280670"/>
                </a:lnTo>
                <a:lnTo>
                  <a:pt x="310159" y="288290"/>
                </a:lnTo>
                <a:lnTo>
                  <a:pt x="307644" y="285750"/>
                </a:lnTo>
                <a:lnTo>
                  <a:pt x="309067" y="284480"/>
                </a:lnTo>
                <a:lnTo>
                  <a:pt x="297535" y="275590"/>
                </a:lnTo>
                <a:lnTo>
                  <a:pt x="295884" y="274320"/>
                </a:lnTo>
                <a:lnTo>
                  <a:pt x="294474" y="275590"/>
                </a:lnTo>
                <a:lnTo>
                  <a:pt x="291960" y="274320"/>
                </a:lnTo>
                <a:lnTo>
                  <a:pt x="297751" y="266700"/>
                </a:lnTo>
                <a:lnTo>
                  <a:pt x="300266" y="267970"/>
                </a:lnTo>
                <a:lnTo>
                  <a:pt x="298856" y="270510"/>
                </a:lnTo>
                <a:lnTo>
                  <a:pt x="312039" y="280670"/>
                </a:lnTo>
                <a:lnTo>
                  <a:pt x="313448" y="278130"/>
                </a:lnTo>
                <a:lnTo>
                  <a:pt x="315963" y="280670"/>
                </a:lnTo>
                <a:lnTo>
                  <a:pt x="315963" y="269240"/>
                </a:lnTo>
                <a:lnTo>
                  <a:pt x="317728" y="266700"/>
                </a:lnTo>
                <a:lnTo>
                  <a:pt x="320014" y="267970"/>
                </a:lnTo>
                <a:lnTo>
                  <a:pt x="320446" y="267970"/>
                </a:lnTo>
                <a:lnTo>
                  <a:pt x="320878" y="266700"/>
                </a:lnTo>
                <a:lnTo>
                  <a:pt x="321779" y="266700"/>
                </a:lnTo>
                <a:lnTo>
                  <a:pt x="322135" y="265430"/>
                </a:lnTo>
                <a:lnTo>
                  <a:pt x="323100" y="264160"/>
                </a:lnTo>
                <a:lnTo>
                  <a:pt x="323367" y="262890"/>
                </a:lnTo>
                <a:lnTo>
                  <a:pt x="323049" y="261620"/>
                </a:lnTo>
                <a:lnTo>
                  <a:pt x="322592" y="260350"/>
                </a:lnTo>
                <a:lnTo>
                  <a:pt x="318503" y="260350"/>
                </a:lnTo>
                <a:lnTo>
                  <a:pt x="316979" y="262890"/>
                </a:lnTo>
                <a:lnTo>
                  <a:pt x="315671" y="264160"/>
                </a:lnTo>
                <a:lnTo>
                  <a:pt x="314934" y="264160"/>
                </a:lnTo>
                <a:lnTo>
                  <a:pt x="314172" y="265430"/>
                </a:lnTo>
                <a:lnTo>
                  <a:pt x="312635" y="265430"/>
                </a:lnTo>
                <a:lnTo>
                  <a:pt x="311023" y="266700"/>
                </a:lnTo>
                <a:lnTo>
                  <a:pt x="307428" y="266700"/>
                </a:lnTo>
                <a:lnTo>
                  <a:pt x="305409" y="265430"/>
                </a:lnTo>
                <a:lnTo>
                  <a:pt x="304634" y="264160"/>
                </a:lnTo>
                <a:lnTo>
                  <a:pt x="303568" y="262890"/>
                </a:lnTo>
                <a:lnTo>
                  <a:pt x="303276" y="261620"/>
                </a:lnTo>
                <a:lnTo>
                  <a:pt x="303136" y="260350"/>
                </a:lnTo>
                <a:lnTo>
                  <a:pt x="303288" y="259080"/>
                </a:lnTo>
                <a:lnTo>
                  <a:pt x="308762" y="250190"/>
                </a:lnTo>
                <a:lnTo>
                  <a:pt x="309816" y="248920"/>
                </a:lnTo>
                <a:lnTo>
                  <a:pt x="310997" y="247650"/>
                </a:lnTo>
                <a:lnTo>
                  <a:pt x="314871" y="250190"/>
                </a:lnTo>
                <a:lnTo>
                  <a:pt x="315658" y="250190"/>
                </a:lnTo>
                <a:lnTo>
                  <a:pt x="313918" y="254000"/>
                </a:lnTo>
                <a:lnTo>
                  <a:pt x="311696" y="252730"/>
                </a:lnTo>
                <a:lnTo>
                  <a:pt x="310413" y="252730"/>
                </a:lnTo>
                <a:lnTo>
                  <a:pt x="309346" y="254000"/>
                </a:lnTo>
                <a:lnTo>
                  <a:pt x="308914" y="255270"/>
                </a:lnTo>
                <a:lnTo>
                  <a:pt x="308140" y="256540"/>
                </a:lnTo>
                <a:lnTo>
                  <a:pt x="307835" y="257810"/>
                </a:lnTo>
                <a:lnTo>
                  <a:pt x="307543" y="257810"/>
                </a:lnTo>
                <a:lnTo>
                  <a:pt x="307505" y="259080"/>
                </a:lnTo>
                <a:lnTo>
                  <a:pt x="307657" y="260350"/>
                </a:lnTo>
                <a:lnTo>
                  <a:pt x="308305" y="260350"/>
                </a:lnTo>
                <a:lnTo>
                  <a:pt x="308584" y="261620"/>
                </a:lnTo>
                <a:lnTo>
                  <a:pt x="312051" y="261620"/>
                </a:lnTo>
                <a:lnTo>
                  <a:pt x="312521" y="260350"/>
                </a:lnTo>
                <a:lnTo>
                  <a:pt x="313461" y="260350"/>
                </a:lnTo>
                <a:lnTo>
                  <a:pt x="314477" y="259080"/>
                </a:lnTo>
                <a:lnTo>
                  <a:pt x="315264" y="257810"/>
                </a:lnTo>
                <a:lnTo>
                  <a:pt x="316052" y="257810"/>
                </a:lnTo>
                <a:lnTo>
                  <a:pt x="317588" y="256540"/>
                </a:lnTo>
                <a:lnTo>
                  <a:pt x="318363" y="255270"/>
                </a:lnTo>
                <a:lnTo>
                  <a:pt x="323113" y="255270"/>
                </a:lnTo>
                <a:lnTo>
                  <a:pt x="324929" y="256540"/>
                </a:lnTo>
                <a:lnTo>
                  <a:pt x="325666" y="256540"/>
                </a:lnTo>
                <a:lnTo>
                  <a:pt x="326707" y="259080"/>
                </a:lnTo>
                <a:lnTo>
                  <a:pt x="327025" y="259080"/>
                </a:lnTo>
                <a:lnTo>
                  <a:pt x="327139" y="260350"/>
                </a:lnTo>
                <a:lnTo>
                  <a:pt x="327164" y="262890"/>
                </a:lnTo>
                <a:lnTo>
                  <a:pt x="327164" y="250469"/>
                </a:lnTo>
                <a:lnTo>
                  <a:pt x="326478" y="250190"/>
                </a:lnTo>
                <a:lnTo>
                  <a:pt x="327774" y="247650"/>
                </a:lnTo>
                <a:lnTo>
                  <a:pt x="331101" y="248920"/>
                </a:lnTo>
                <a:lnTo>
                  <a:pt x="332155" y="246380"/>
                </a:lnTo>
                <a:lnTo>
                  <a:pt x="334264" y="241300"/>
                </a:lnTo>
                <a:lnTo>
                  <a:pt x="328307" y="238760"/>
                </a:lnTo>
                <a:lnTo>
                  <a:pt x="325539" y="246380"/>
                </a:lnTo>
                <a:lnTo>
                  <a:pt x="322453" y="245110"/>
                </a:lnTo>
                <a:lnTo>
                  <a:pt x="325589" y="237490"/>
                </a:lnTo>
                <a:lnTo>
                  <a:pt x="318808" y="234950"/>
                </a:lnTo>
                <a:lnTo>
                  <a:pt x="315493" y="242570"/>
                </a:lnTo>
                <a:lnTo>
                  <a:pt x="318998" y="243840"/>
                </a:lnTo>
                <a:lnTo>
                  <a:pt x="317690" y="247650"/>
                </a:lnTo>
                <a:lnTo>
                  <a:pt x="311226" y="245110"/>
                </a:lnTo>
                <a:lnTo>
                  <a:pt x="318592" y="227330"/>
                </a:lnTo>
                <a:lnTo>
                  <a:pt x="321551" y="228600"/>
                </a:lnTo>
                <a:lnTo>
                  <a:pt x="320662" y="229870"/>
                </a:lnTo>
                <a:lnTo>
                  <a:pt x="336118" y="236220"/>
                </a:lnTo>
                <a:lnTo>
                  <a:pt x="336994" y="234950"/>
                </a:lnTo>
                <a:lnTo>
                  <a:pt x="339940" y="236220"/>
                </a:lnTo>
                <a:lnTo>
                  <a:pt x="339940" y="229527"/>
                </a:lnTo>
                <a:lnTo>
                  <a:pt x="335013" y="228600"/>
                </a:lnTo>
                <a:lnTo>
                  <a:pt x="335292" y="227330"/>
                </a:lnTo>
                <a:lnTo>
                  <a:pt x="335826" y="224790"/>
                </a:lnTo>
                <a:lnTo>
                  <a:pt x="339509" y="226060"/>
                </a:lnTo>
                <a:lnTo>
                  <a:pt x="339852" y="224790"/>
                </a:lnTo>
                <a:lnTo>
                  <a:pt x="340537" y="222250"/>
                </a:lnTo>
                <a:lnTo>
                  <a:pt x="335114" y="220980"/>
                </a:lnTo>
                <a:lnTo>
                  <a:pt x="324269" y="218440"/>
                </a:lnTo>
                <a:lnTo>
                  <a:pt x="323608" y="220980"/>
                </a:lnTo>
                <a:lnTo>
                  <a:pt x="320509" y="219710"/>
                </a:lnTo>
                <a:lnTo>
                  <a:pt x="322961" y="209550"/>
                </a:lnTo>
                <a:lnTo>
                  <a:pt x="326059" y="210820"/>
                </a:lnTo>
                <a:lnTo>
                  <a:pt x="325399" y="213360"/>
                </a:lnTo>
                <a:lnTo>
                  <a:pt x="341680" y="217170"/>
                </a:lnTo>
                <a:lnTo>
                  <a:pt x="342709" y="213360"/>
                </a:lnTo>
                <a:lnTo>
                  <a:pt x="339013" y="212090"/>
                </a:lnTo>
                <a:lnTo>
                  <a:pt x="339826" y="209550"/>
                </a:lnTo>
                <a:lnTo>
                  <a:pt x="346621" y="210820"/>
                </a:lnTo>
                <a:lnTo>
                  <a:pt x="346621" y="204127"/>
                </a:lnTo>
                <a:lnTo>
                  <a:pt x="344322" y="203200"/>
                </a:lnTo>
                <a:lnTo>
                  <a:pt x="344449" y="201930"/>
                </a:lnTo>
                <a:lnTo>
                  <a:pt x="344576" y="200660"/>
                </a:lnTo>
                <a:lnTo>
                  <a:pt x="327926" y="199390"/>
                </a:lnTo>
                <a:lnTo>
                  <a:pt x="327672" y="201930"/>
                </a:lnTo>
                <a:lnTo>
                  <a:pt x="324497" y="201930"/>
                </a:lnTo>
                <a:lnTo>
                  <a:pt x="325551" y="191770"/>
                </a:lnTo>
                <a:lnTo>
                  <a:pt x="328726" y="191770"/>
                </a:lnTo>
                <a:lnTo>
                  <a:pt x="328472" y="194310"/>
                </a:lnTo>
                <a:lnTo>
                  <a:pt x="345122" y="196850"/>
                </a:lnTo>
                <a:lnTo>
                  <a:pt x="345376" y="194310"/>
                </a:lnTo>
                <a:lnTo>
                  <a:pt x="348551" y="194310"/>
                </a:lnTo>
                <a:lnTo>
                  <a:pt x="348551" y="184238"/>
                </a:lnTo>
                <a:lnTo>
                  <a:pt x="348043" y="185420"/>
                </a:lnTo>
                <a:lnTo>
                  <a:pt x="342836" y="185420"/>
                </a:lnTo>
                <a:lnTo>
                  <a:pt x="342773" y="181610"/>
                </a:lnTo>
                <a:lnTo>
                  <a:pt x="345617" y="181610"/>
                </a:lnTo>
                <a:lnTo>
                  <a:pt x="345922" y="179070"/>
                </a:lnTo>
                <a:lnTo>
                  <a:pt x="345922" y="176530"/>
                </a:lnTo>
                <a:lnTo>
                  <a:pt x="345630" y="175260"/>
                </a:lnTo>
                <a:lnTo>
                  <a:pt x="344474" y="173990"/>
                </a:lnTo>
                <a:lnTo>
                  <a:pt x="342011" y="173990"/>
                </a:lnTo>
                <a:lnTo>
                  <a:pt x="341363" y="175260"/>
                </a:lnTo>
                <a:lnTo>
                  <a:pt x="341083" y="175260"/>
                </a:lnTo>
                <a:lnTo>
                  <a:pt x="340575" y="176530"/>
                </a:lnTo>
                <a:lnTo>
                  <a:pt x="340360" y="176530"/>
                </a:lnTo>
                <a:lnTo>
                  <a:pt x="339966" y="177800"/>
                </a:lnTo>
                <a:lnTo>
                  <a:pt x="339775" y="179070"/>
                </a:lnTo>
                <a:lnTo>
                  <a:pt x="339598" y="179070"/>
                </a:lnTo>
                <a:lnTo>
                  <a:pt x="339051" y="181610"/>
                </a:lnTo>
                <a:lnTo>
                  <a:pt x="338455" y="182880"/>
                </a:lnTo>
                <a:lnTo>
                  <a:pt x="338061" y="184150"/>
                </a:lnTo>
                <a:lnTo>
                  <a:pt x="337083" y="185420"/>
                </a:lnTo>
                <a:lnTo>
                  <a:pt x="336448" y="185420"/>
                </a:lnTo>
                <a:lnTo>
                  <a:pt x="334911" y="186690"/>
                </a:lnTo>
                <a:lnTo>
                  <a:pt x="328752" y="186690"/>
                </a:lnTo>
                <a:lnTo>
                  <a:pt x="328015" y="185420"/>
                </a:lnTo>
                <a:lnTo>
                  <a:pt x="326834" y="184150"/>
                </a:lnTo>
                <a:lnTo>
                  <a:pt x="326402" y="182880"/>
                </a:lnTo>
                <a:lnTo>
                  <a:pt x="325793" y="180340"/>
                </a:lnTo>
                <a:lnTo>
                  <a:pt x="325640" y="179070"/>
                </a:lnTo>
                <a:lnTo>
                  <a:pt x="325678" y="175260"/>
                </a:lnTo>
                <a:lnTo>
                  <a:pt x="326097" y="171450"/>
                </a:lnTo>
                <a:lnTo>
                  <a:pt x="326504" y="170180"/>
                </a:lnTo>
                <a:lnTo>
                  <a:pt x="327088" y="168910"/>
                </a:lnTo>
                <a:lnTo>
                  <a:pt x="332511" y="168910"/>
                </a:lnTo>
                <a:lnTo>
                  <a:pt x="332562" y="172720"/>
                </a:lnTo>
                <a:lnTo>
                  <a:pt x="330009" y="172720"/>
                </a:lnTo>
                <a:lnTo>
                  <a:pt x="329679" y="173990"/>
                </a:lnTo>
                <a:lnTo>
                  <a:pt x="329463" y="173990"/>
                </a:lnTo>
                <a:lnTo>
                  <a:pt x="329247" y="176530"/>
                </a:lnTo>
                <a:lnTo>
                  <a:pt x="329323" y="179070"/>
                </a:lnTo>
                <a:lnTo>
                  <a:pt x="329704" y="180340"/>
                </a:lnTo>
                <a:lnTo>
                  <a:pt x="329946" y="180340"/>
                </a:lnTo>
                <a:lnTo>
                  <a:pt x="330530" y="181610"/>
                </a:lnTo>
                <a:lnTo>
                  <a:pt x="334137" y="181610"/>
                </a:lnTo>
                <a:lnTo>
                  <a:pt x="334441" y="180340"/>
                </a:lnTo>
                <a:lnTo>
                  <a:pt x="334937" y="180340"/>
                </a:lnTo>
                <a:lnTo>
                  <a:pt x="335153" y="179070"/>
                </a:lnTo>
                <a:lnTo>
                  <a:pt x="335864" y="176530"/>
                </a:lnTo>
                <a:lnTo>
                  <a:pt x="336105" y="175260"/>
                </a:lnTo>
                <a:lnTo>
                  <a:pt x="336410" y="175260"/>
                </a:lnTo>
                <a:lnTo>
                  <a:pt x="337070" y="172720"/>
                </a:lnTo>
                <a:lnTo>
                  <a:pt x="337489" y="172720"/>
                </a:lnTo>
                <a:lnTo>
                  <a:pt x="338467" y="171450"/>
                </a:lnTo>
                <a:lnTo>
                  <a:pt x="339064" y="170180"/>
                </a:lnTo>
                <a:lnTo>
                  <a:pt x="340436" y="168910"/>
                </a:lnTo>
                <a:lnTo>
                  <a:pt x="344385" y="168910"/>
                </a:lnTo>
                <a:lnTo>
                  <a:pt x="346125" y="170180"/>
                </a:lnTo>
                <a:lnTo>
                  <a:pt x="346862" y="171450"/>
                </a:lnTo>
                <a:lnTo>
                  <a:pt x="348081" y="172720"/>
                </a:lnTo>
                <a:lnTo>
                  <a:pt x="348551" y="172720"/>
                </a:lnTo>
                <a:lnTo>
                  <a:pt x="349199" y="175260"/>
                </a:lnTo>
                <a:lnTo>
                  <a:pt x="349389" y="176530"/>
                </a:lnTo>
                <a:lnTo>
                  <a:pt x="349389" y="122135"/>
                </a:lnTo>
                <a:lnTo>
                  <a:pt x="347700" y="118110"/>
                </a:lnTo>
                <a:lnTo>
                  <a:pt x="347345" y="117271"/>
                </a:lnTo>
                <a:lnTo>
                  <a:pt x="347345" y="156210"/>
                </a:lnTo>
                <a:lnTo>
                  <a:pt x="347014" y="158750"/>
                </a:lnTo>
                <a:lnTo>
                  <a:pt x="346684" y="158750"/>
                </a:lnTo>
                <a:lnTo>
                  <a:pt x="345719" y="160020"/>
                </a:lnTo>
                <a:lnTo>
                  <a:pt x="345097" y="161290"/>
                </a:lnTo>
                <a:lnTo>
                  <a:pt x="343547" y="162560"/>
                </a:lnTo>
                <a:lnTo>
                  <a:pt x="337553" y="162560"/>
                </a:lnTo>
                <a:lnTo>
                  <a:pt x="336994" y="161290"/>
                </a:lnTo>
                <a:lnTo>
                  <a:pt x="335915" y="161290"/>
                </a:lnTo>
                <a:lnTo>
                  <a:pt x="335470" y="160020"/>
                </a:lnTo>
                <a:lnTo>
                  <a:pt x="335102" y="160020"/>
                </a:lnTo>
                <a:lnTo>
                  <a:pt x="328434" y="163830"/>
                </a:lnTo>
                <a:lnTo>
                  <a:pt x="328523" y="166370"/>
                </a:lnTo>
                <a:lnTo>
                  <a:pt x="325958" y="167640"/>
                </a:lnTo>
                <a:lnTo>
                  <a:pt x="325666" y="166370"/>
                </a:lnTo>
                <a:lnTo>
                  <a:pt x="325424" y="166370"/>
                </a:lnTo>
                <a:lnTo>
                  <a:pt x="324954" y="163830"/>
                </a:lnTo>
                <a:lnTo>
                  <a:pt x="324827" y="163830"/>
                </a:lnTo>
                <a:lnTo>
                  <a:pt x="324739" y="161290"/>
                </a:lnTo>
                <a:lnTo>
                  <a:pt x="325399" y="161290"/>
                </a:lnTo>
                <a:lnTo>
                  <a:pt x="325932" y="160020"/>
                </a:lnTo>
                <a:lnTo>
                  <a:pt x="333616" y="154940"/>
                </a:lnTo>
                <a:lnTo>
                  <a:pt x="333006" y="151130"/>
                </a:lnTo>
                <a:lnTo>
                  <a:pt x="326694" y="152400"/>
                </a:lnTo>
                <a:lnTo>
                  <a:pt x="327101" y="154940"/>
                </a:lnTo>
                <a:lnTo>
                  <a:pt x="323938" y="154940"/>
                </a:lnTo>
                <a:lnTo>
                  <a:pt x="322427" y="146050"/>
                </a:lnTo>
                <a:lnTo>
                  <a:pt x="325577" y="146050"/>
                </a:lnTo>
                <a:lnTo>
                  <a:pt x="325932" y="147320"/>
                </a:lnTo>
                <a:lnTo>
                  <a:pt x="334200" y="146050"/>
                </a:lnTo>
                <a:lnTo>
                  <a:pt x="342468" y="144780"/>
                </a:lnTo>
                <a:lnTo>
                  <a:pt x="342112" y="143510"/>
                </a:lnTo>
                <a:lnTo>
                  <a:pt x="345262" y="142240"/>
                </a:lnTo>
                <a:lnTo>
                  <a:pt x="347319" y="154940"/>
                </a:lnTo>
                <a:lnTo>
                  <a:pt x="347345" y="156210"/>
                </a:lnTo>
                <a:lnTo>
                  <a:pt x="347345" y="117271"/>
                </a:lnTo>
                <a:lnTo>
                  <a:pt x="346633" y="115570"/>
                </a:lnTo>
                <a:lnTo>
                  <a:pt x="343598" y="108343"/>
                </a:lnTo>
                <a:lnTo>
                  <a:pt x="343598" y="135890"/>
                </a:lnTo>
                <a:lnTo>
                  <a:pt x="337134" y="138430"/>
                </a:lnTo>
                <a:lnTo>
                  <a:pt x="336435" y="135890"/>
                </a:lnTo>
                <a:lnTo>
                  <a:pt x="336080" y="134620"/>
                </a:lnTo>
                <a:lnTo>
                  <a:pt x="339496" y="133350"/>
                </a:lnTo>
                <a:lnTo>
                  <a:pt x="336905" y="125730"/>
                </a:lnTo>
                <a:lnTo>
                  <a:pt x="330758" y="128270"/>
                </a:lnTo>
                <a:lnTo>
                  <a:pt x="333375" y="134620"/>
                </a:lnTo>
                <a:lnTo>
                  <a:pt x="330200" y="135890"/>
                </a:lnTo>
                <a:lnTo>
                  <a:pt x="327977" y="128270"/>
                </a:lnTo>
                <a:lnTo>
                  <a:pt x="321005" y="130810"/>
                </a:lnTo>
                <a:lnTo>
                  <a:pt x="323735" y="139700"/>
                </a:lnTo>
                <a:lnTo>
                  <a:pt x="327342" y="138430"/>
                </a:lnTo>
                <a:lnTo>
                  <a:pt x="328422" y="140970"/>
                </a:lnTo>
                <a:lnTo>
                  <a:pt x="321767" y="143510"/>
                </a:lnTo>
                <a:lnTo>
                  <a:pt x="318655" y="134340"/>
                </a:lnTo>
                <a:lnTo>
                  <a:pt x="318655" y="180340"/>
                </a:lnTo>
                <a:lnTo>
                  <a:pt x="311594" y="223520"/>
                </a:lnTo>
                <a:lnTo>
                  <a:pt x="291909" y="261620"/>
                </a:lnTo>
                <a:lnTo>
                  <a:pt x="280708" y="272999"/>
                </a:lnTo>
                <a:lnTo>
                  <a:pt x="280708" y="314960"/>
                </a:lnTo>
                <a:lnTo>
                  <a:pt x="276758" y="320040"/>
                </a:lnTo>
                <a:lnTo>
                  <a:pt x="276758" y="325120"/>
                </a:lnTo>
                <a:lnTo>
                  <a:pt x="271170" y="325120"/>
                </a:lnTo>
                <a:lnTo>
                  <a:pt x="267220" y="328930"/>
                </a:lnTo>
                <a:lnTo>
                  <a:pt x="263283" y="325120"/>
                </a:lnTo>
                <a:lnTo>
                  <a:pt x="257695" y="325120"/>
                </a:lnTo>
                <a:lnTo>
                  <a:pt x="257695" y="320040"/>
                </a:lnTo>
                <a:lnTo>
                  <a:pt x="256717" y="318770"/>
                </a:lnTo>
                <a:lnTo>
                  <a:pt x="253746" y="314960"/>
                </a:lnTo>
                <a:lnTo>
                  <a:pt x="257695" y="311150"/>
                </a:lnTo>
                <a:lnTo>
                  <a:pt x="257695" y="306070"/>
                </a:lnTo>
                <a:lnTo>
                  <a:pt x="263271" y="306070"/>
                </a:lnTo>
                <a:lnTo>
                  <a:pt x="267220" y="302260"/>
                </a:lnTo>
                <a:lnTo>
                  <a:pt x="271170" y="306070"/>
                </a:lnTo>
                <a:lnTo>
                  <a:pt x="276758" y="306070"/>
                </a:lnTo>
                <a:lnTo>
                  <a:pt x="276758" y="311150"/>
                </a:lnTo>
                <a:lnTo>
                  <a:pt x="280708" y="314960"/>
                </a:lnTo>
                <a:lnTo>
                  <a:pt x="280708" y="272999"/>
                </a:lnTo>
                <a:lnTo>
                  <a:pt x="261886" y="292100"/>
                </a:lnTo>
                <a:lnTo>
                  <a:pt x="223824" y="311150"/>
                </a:lnTo>
                <a:lnTo>
                  <a:pt x="179997" y="318770"/>
                </a:lnTo>
                <a:lnTo>
                  <a:pt x="136169" y="311150"/>
                </a:lnTo>
                <a:lnTo>
                  <a:pt x="118414" y="302260"/>
                </a:lnTo>
                <a:lnTo>
                  <a:pt x="105791" y="295948"/>
                </a:lnTo>
                <a:lnTo>
                  <a:pt x="105791" y="314960"/>
                </a:lnTo>
                <a:lnTo>
                  <a:pt x="101841" y="320040"/>
                </a:lnTo>
                <a:lnTo>
                  <a:pt x="101841" y="325120"/>
                </a:lnTo>
                <a:lnTo>
                  <a:pt x="96266" y="325120"/>
                </a:lnTo>
                <a:lnTo>
                  <a:pt x="92316" y="328930"/>
                </a:lnTo>
                <a:lnTo>
                  <a:pt x="88366" y="325120"/>
                </a:lnTo>
                <a:lnTo>
                  <a:pt x="82791" y="325120"/>
                </a:lnTo>
                <a:lnTo>
                  <a:pt x="82791" y="320040"/>
                </a:lnTo>
                <a:lnTo>
                  <a:pt x="78841" y="314960"/>
                </a:lnTo>
                <a:lnTo>
                  <a:pt x="82791" y="311150"/>
                </a:lnTo>
                <a:lnTo>
                  <a:pt x="82791" y="306070"/>
                </a:lnTo>
                <a:lnTo>
                  <a:pt x="88366" y="306070"/>
                </a:lnTo>
                <a:lnTo>
                  <a:pt x="92316" y="302260"/>
                </a:lnTo>
                <a:lnTo>
                  <a:pt x="96266" y="306070"/>
                </a:lnTo>
                <a:lnTo>
                  <a:pt x="101841" y="306070"/>
                </a:lnTo>
                <a:lnTo>
                  <a:pt x="101841" y="311150"/>
                </a:lnTo>
                <a:lnTo>
                  <a:pt x="105791" y="314960"/>
                </a:lnTo>
                <a:lnTo>
                  <a:pt x="105791" y="295948"/>
                </a:lnTo>
                <a:lnTo>
                  <a:pt x="98107" y="292100"/>
                </a:lnTo>
                <a:lnTo>
                  <a:pt x="90601" y="284480"/>
                </a:lnTo>
                <a:lnTo>
                  <a:pt x="81851" y="275590"/>
                </a:lnTo>
                <a:lnTo>
                  <a:pt x="71843" y="265430"/>
                </a:lnTo>
                <a:lnTo>
                  <a:pt x="68097" y="261620"/>
                </a:lnTo>
                <a:lnTo>
                  <a:pt x="67564" y="260604"/>
                </a:lnTo>
                <a:lnTo>
                  <a:pt x="67564" y="273050"/>
                </a:lnTo>
                <a:lnTo>
                  <a:pt x="65036" y="275590"/>
                </a:lnTo>
                <a:lnTo>
                  <a:pt x="63347" y="273050"/>
                </a:lnTo>
                <a:lnTo>
                  <a:pt x="50101" y="283210"/>
                </a:lnTo>
                <a:lnTo>
                  <a:pt x="52768" y="287020"/>
                </a:lnTo>
                <a:lnTo>
                  <a:pt x="55753" y="284480"/>
                </a:lnTo>
                <a:lnTo>
                  <a:pt x="57835" y="287020"/>
                </a:lnTo>
                <a:lnTo>
                  <a:pt x="52311" y="292100"/>
                </a:lnTo>
                <a:lnTo>
                  <a:pt x="39941" y="275590"/>
                </a:lnTo>
                <a:lnTo>
                  <a:pt x="45478" y="271780"/>
                </a:lnTo>
                <a:lnTo>
                  <a:pt x="47561" y="274320"/>
                </a:lnTo>
                <a:lnTo>
                  <a:pt x="44551" y="276860"/>
                </a:lnTo>
                <a:lnTo>
                  <a:pt x="47180" y="279400"/>
                </a:lnTo>
                <a:lnTo>
                  <a:pt x="57111" y="271780"/>
                </a:lnTo>
                <a:lnTo>
                  <a:pt x="60413" y="269240"/>
                </a:lnTo>
                <a:lnTo>
                  <a:pt x="58750" y="266700"/>
                </a:lnTo>
                <a:lnTo>
                  <a:pt x="61264" y="265430"/>
                </a:lnTo>
                <a:lnTo>
                  <a:pt x="67564" y="273050"/>
                </a:lnTo>
                <a:lnTo>
                  <a:pt x="67564" y="260604"/>
                </a:lnTo>
                <a:lnTo>
                  <a:pt x="67437" y="260350"/>
                </a:lnTo>
                <a:lnTo>
                  <a:pt x="64808" y="255270"/>
                </a:lnTo>
                <a:lnTo>
                  <a:pt x="56578" y="239331"/>
                </a:lnTo>
                <a:lnTo>
                  <a:pt x="56578" y="257810"/>
                </a:lnTo>
                <a:lnTo>
                  <a:pt x="56261" y="259080"/>
                </a:lnTo>
                <a:lnTo>
                  <a:pt x="55880" y="260350"/>
                </a:lnTo>
                <a:lnTo>
                  <a:pt x="51879" y="260350"/>
                </a:lnTo>
                <a:lnTo>
                  <a:pt x="51320" y="259080"/>
                </a:lnTo>
                <a:lnTo>
                  <a:pt x="51219" y="257810"/>
                </a:lnTo>
                <a:lnTo>
                  <a:pt x="51371" y="257810"/>
                </a:lnTo>
                <a:lnTo>
                  <a:pt x="51536" y="256540"/>
                </a:lnTo>
                <a:lnTo>
                  <a:pt x="51917" y="256540"/>
                </a:lnTo>
                <a:lnTo>
                  <a:pt x="53149" y="255270"/>
                </a:lnTo>
                <a:lnTo>
                  <a:pt x="55181" y="255270"/>
                </a:lnTo>
                <a:lnTo>
                  <a:pt x="55714" y="256540"/>
                </a:lnTo>
                <a:lnTo>
                  <a:pt x="56464" y="257810"/>
                </a:lnTo>
                <a:lnTo>
                  <a:pt x="56578" y="239331"/>
                </a:lnTo>
                <a:lnTo>
                  <a:pt x="54317" y="234950"/>
                </a:lnTo>
                <a:lnTo>
                  <a:pt x="52349" y="231140"/>
                </a:lnTo>
                <a:lnTo>
                  <a:pt x="49720" y="226060"/>
                </a:lnTo>
                <a:lnTo>
                  <a:pt x="48793" y="224269"/>
                </a:lnTo>
                <a:lnTo>
                  <a:pt x="48793" y="247650"/>
                </a:lnTo>
                <a:lnTo>
                  <a:pt x="48514" y="248920"/>
                </a:lnTo>
                <a:lnTo>
                  <a:pt x="47294" y="251460"/>
                </a:lnTo>
                <a:lnTo>
                  <a:pt x="46418" y="252730"/>
                </a:lnTo>
                <a:lnTo>
                  <a:pt x="44119" y="254000"/>
                </a:lnTo>
                <a:lnTo>
                  <a:pt x="42786" y="255270"/>
                </a:lnTo>
                <a:lnTo>
                  <a:pt x="40081" y="256540"/>
                </a:lnTo>
                <a:lnTo>
                  <a:pt x="38760" y="256540"/>
                </a:lnTo>
                <a:lnTo>
                  <a:pt x="35890" y="257810"/>
                </a:lnTo>
                <a:lnTo>
                  <a:pt x="34467" y="257810"/>
                </a:lnTo>
                <a:lnTo>
                  <a:pt x="33058" y="256540"/>
                </a:lnTo>
                <a:lnTo>
                  <a:pt x="30289" y="256540"/>
                </a:lnTo>
                <a:lnTo>
                  <a:pt x="27686" y="254000"/>
                </a:lnTo>
                <a:lnTo>
                  <a:pt x="26543" y="252730"/>
                </a:lnTo>
                <a:lnTo>
                  <a:pt x="25044" y="248920"/>
                </a:lnTo>
                <a:lnTo>
                  <a:pt x="24638" y="248920"/>
                </a:lnTo>
                <a:lnTo>
                  <a:pt x="24066" y="246380"/>
                </a:lnTo>
                <a:lnTo>
                  <a:pt x="23876" y="245110"/>
                </a:lnTo>
                <a:lnTo>
                  <a:pt x="29641" y="241300"/>
                </a:lnTo>
                <a:lnTo>
                  <a:pt x="31102" y="245110"/>
                </a:lnTo>
                <a:lnTo>
                  <a:pt x="27965" y="246380"/>
                </a:lnTo>
                <a:lnTo>
                  <a:pt x="28181" y="247650"/>
                </a:lnTo>
                <a:lnTo>
                  <a:pt x="28498" y="247650"/>
                </a:lnTo>
                <a:lnTo>
                  <a:pt x="29324" y="250190"/>
                </a:lnTo>
                <a:lnTo>
                  <a:pt x="29908" y="250190"/>
                </a:lnTo>
                <a:lnTo>
                  <a:pt x="31305" y="251460"/>
                </a:lnTo>
                <a:lnTo>
                  <a:pt x="32092" y="252730"/>
                </a:lnTo>
                <a:lnTo>
                  <a:pt x="34772" y="252730"/>
                </a:lnTo>
                <a:lnTo>
                  <a:pt x="36804" y="251460"/>
                </a:lnTo>
                <a:lnTo>
                  <a:pt x="37884" y="251460"/>
                </a:lnTo>
                <a:lnTo>
                  <a:pt x="40246" y="250190"/>
                </a:lnTo>
                <a:lnTo>
                  <a:pt x="41275" y="250190"/>
                </a:lnTo>
                <a:lnTo>
                  <a:pt x="42900" y="248920"/>
                </a:lnTo>
                <a:lnTo>
                  <a:pt x="43484" y="247650"/>
                </a:lnTo>
                <a:lnTo>
                  <a:pt x="44246" y="246380"/>
                </a:lnTo>
                <a:lnTo>
                  <a:pt x="42418" y="240030"/>
                </a:lnTo>
                <a:lnTo>
                  <a:pt x="41897" y="238760"/>
                </a:lnTo>
                <a:lnTo>
                  <a:pt x="41008" y="237490"/>
                </a:lnTo>
                <a:lnTo>
                  <a:pt x="40703" y="237490"/>
                </a:lnTo>
                <a:lnTo>
                  <a:pt x="40398" y="236220"/>
                </a:lnTo>
                <a:lnTo>
                  <a:pt x="43116" y="234950"/>
                </a:lnTo>
                <a:lnTo>
                  <a:pt x="43865" y="234950"/>
                </a:lnTo>
                <a:lnTo>
                  <a:pt x="44653" y="236220"/>
                </a:lnTo>
                <a:lnTo>
                  <a:pt x="45034" y="236220"/>
                </a:lnTo>
                <a:lnTo>
                  <a:pt x="45770" y="237490"/>
                </a:lnTo>
                <a:lnTo>
                  <a:pt x="46774" y="240030"/>
                </a:lnTo>
                <a:lnTo>
                  <a:pt x="47066" y="240030"/>
                </a:lnTo>
                <a:lnTo>
                  <a:pt x="48221" y="242570"/>
                </a:lnTo>
                <a:lnTo>
                  <a:pt x="48704" y="243840"/>
                </a:lnTo>
                <a:lnTo>
                  <a:pt x="48793" y="247650"/>
                </a:lnTo>
                <a:lnTo>
                  <a:pt x="48793" y="224269"/>
                </a:lnTo>
                <a:lnTo>
                  <a:pt x="48412" y="223520"/>
                </a:lnTo>
                <a:lnTo>
                  <a:pt x="46329" y="210820"/>
                </a:lnTo>
                <a:lnTo>
                  <a:pt x="45707" y="207010"/>
                </a:lnTo>
                <a:lnTo>
                  <a:pt x="44246" y="198120"/>
                </a:lnTo>
                <a:lnTo>
                  <a:pt x="43421" y="193040"/>
                </a:lnTo>
                <a:lnTo>
                  <a:pt x="42291" y="186156"/>
                </a:lnTo>
                <a:lnTo>
                  <a:pt x="42291" y="228600"/>
                </a:lnTo>
                <a:lnTo>
                  <a:pt x="41643" y="229870"/>
                </a:lnTo>
                <a:lnTo>
                  <a:pt x="41148" y="229870"/>
                </a:lnTo>
                <a:lnTo>
                  <a:pt x="40132" y="231140"/>
                </a:lnTo>
                <a:lnTo>
                  <a:pt x="38773" y="231140"/>
                </a:lnTo>
                <a:lnTo>
                  <a:pt x="38176" y="229870"/>
                </a:lnTo>
                <a:lnTo>
                  <a:pt x="37287" y="229870"/>
                </a:lnTo>
                <a:lnTo>
                  <a:pt x="36944" y="228600"/>
                </a:lnTo>
                <a:lnTo>
                  <a:pt x="36982" y="227330"/>
                </a:lnTo>
                <a:lnTo>
                  <a:pt x="37604" y="226060"/>
                </a:lnTo>
                <a:lnTo>
                  <a:pt x="41833" y="226060"/>
                </a:lnTo>
                <a:lnTo>
                  <a:pt x="42291" y="228600"/>
                </a:lnTo>
                <a:lnTo>
                  <a:pt x="42291" y="186156"/>
                </a:lnTo>
                <a:lnTo>
                  <a:pt x="41338" y="180340"/>
                </a:lnTo>
                <a:lnTo>
                  <a:pt x="42151" y="175260"/>
                </a:lnTo>
                <a:lnTo>
                  <a:pt x="42964" y="170180"/>
                </a:lnTo>
                <a:lnTo>
                  <a:pt x="43357" y="167640"/>
                </a:lnTo>
                <a:lnTo>
                  <a:pt x="44983" y="157480"/>
                </a:lnTo>
                <a:lnTo>
                  <a:pt x="45783" y="152400"/>
                </a:lnTo>
                <a:lnTo>
                  <a:pt x="47193" y="143510"/>
                </a:lnTo>
                <a:lnTo>
                  <a:pt x="48006" y="138430"/>
                </a:lnTo>
                <a:lnTo>
                  <a:pt x="48412" y="135890"/>
                </a:lnTo>
                <a:lnTo>
                  <a:pt x="51689" y="129540"/>
                </a:lnTo>
                <a:lnTo>
                  <a:pt x="52349" y="128270"/>
                </a:lnTo>
                <a:lnTo>
                  <a:pt x="56946" y="119380"/>
                </a:lnTo>
                <a:lnTo>
                  <a:pt x="64808" y="104140"/>
                </a:lnTo>
                <a:lnTo>
                  <a:pt x="68097" y="97790"/>
                </a:lnTo>
                <a:lnTo>
                  <a:pt x="83756" y="82550"/>
                </a:lnTo>
                <a:lnTo>
                  <a:pt x="98107" y="68580"/>
                </a:lnTo>
                <a:lnTo>
                  <a:pt x="100495" y="67310"/>
                </a:lnTo>
                <a:lnTo>
                  <a:pt x="131419" y="50800"/>
                </a:lnTo>
                <a:lnTo>
                  <a:pt x="133794" y="49530"/>
                </a:lnTo>
                <a:lnTo>
                  <a:pt x="136169" y="48260"/>
                </a:lnTo>
                <a:lnTo>
                  <a:pt x="171234" y="43180"/>
                </a:lnTo>
                <a:lnTo>
                  <a:pt x="179997" y="41910"/>
                </a:lnTo>
                <a:lnTo>
                  <a:pt x="223824" y="48260"/>
                </a:lnTo>
                <a:lnTo>
                  <a:pt x="261886" y="68580"/>
                </a:lnTo>
                <a:lnTo>
                  <a:pt x="291909" y="97790"/>
                </a:lnTo>
                <a:lnTo>
                  <a:pt x="311594" y="135890"/>
                </a:lnTo>
                <a:lnTo>
                  <a:pt x="318655" y="180340"/>
                </a:lnTo>
                <a:lnTo>
                  <a:pt x="318655" y="134340"/>
                </a:lnTo>
                <a:lnTo>
                  <a:pt x="315734" y="125730"/>
                </a:lnTo>
                <a:lnTo>
                  <a:pt x="318770" y="124460"/>
                </a:lnTo>
                <a:lnTo>
                  <a:pt x="319493" y="127000"/>
                </a:lnTo>
                <a:lnTo>
                  <a:pt x="325856" y="124460"/>
                </a:lnTo>
                <a:lnTo>
                  <a:pt x="335381" y="120650"/>
                </a:lnTo>
                <a:lnTo>
                  <a:pt x="334670" y="119380"/>
                </a:lnTo>
                <a:lnTo>
                  <a:pt x="337705" y="118110"/>
                </a:lnTo>
                <a:lnTo>
                  <a:pt x="343598" y="135890"/>
                </a:lnTo>
                <a:lnTo>
                  <a:pt x="343598" y="108343"/>
                </a:lnTo>
                <a:lnTo>
                  <a:pt x="342366" y="105410"/>
                </a:lnTo>
                <a:lnTo>
                  <a:pt x="340766" y="101600"/>
                </a:lnTo>
                <a:lnTo>
                  <a:pt x="326288" y="101600"/>
                </a:lnTo>
                <a:lnTo>
                  <a:pt x="323761" y="101600"/>
                </a:lnTo>
                <a:lnTo>
                  <a:pt x="315658" y="109220"/>
                </a:lnTo>
                <a:lnTo>
                  <a:pt x="313982" y="110490"/>
                </a:lnTo>
                <a:lnTo>
                  <a:pt x="313563" y="111760"/>
                </a:lnTo>
                <a:lnTo>
                  <a:pt x="314210" y="111760"/>
                </a:lnTo>
                <a:lnTo>
                  <a:pt x="317068" y="110490"/>
                </a:lnTo>
                <a:lnTo>
                  <a:pt x="321348" y="110490"/>
                </a:lnTo>
                <a:lnTo>
                  <a:pt x="329844" y="107950"/>
                </a:lnTo>
                <a:lnTo>
                  <a:pt x="328917" y="106680"/>
                </a:lnTo>
                <a:lnTo>
                  <a:pt x="331762" y="105410"/>
                </a:lnTo>
                <a:lnTo>
                  <a:pt x="335737" y="113030"/>
                </a:lnTo>
                <a:lnTo>
                  <a:pt x="332892" y="114300"/>
                </a:lnTo>
                <a:lnTo>
                  <a:pt x="332016" y="113030"/>
                </a:lnTo>
                <a:lnTo>
                  <a:pt x="325043" y="114300"/>
                </a:lnTo>
                <a:lnTo>
                  <a:pt x="318147" y="114300"/>
                </a:lnTo>
                <a:lnTo>
                  <a:pt x="311226" y="115570"/>
                </a:lnTo>
                <a:lnTo>
                  <a:pt x="308495" y="110490"/>
                </a:lnTo>
                <a:lnTo>
                  <a:pt x="318211" y="100330"/>
                </a:lnTo>
                <a:lnTo>
                  <a:pt x="323062" y="95250"/>
                </a:lnTo>
                <a:lnTo>
                  <a:pt x="322199" y="93980"/>
                </a:lnTo>
                <a:lnTo>
                  <a:pt x="325043" y="92710"/>
                </a:lnTo>
                <a:lnTo>
                  <a:pt x="329133" y="100330"/>
                </a:lnTo>
                <a:lnTo>
                  <a:pt x="340233" y="100330"/>
                </a:lnTo>
                <a:lnTo>
                  <a:pt x="337019" y="92710"/>
                </a:lnTo>
                <a:lnTo>
                  <a:pt x="335419" y="88900"/>
                </a:lnTo>
                <a:lnTo>
                  <a:pt x="331406" y="83820"/>
                </a:lnTo>
                <a:lnTo>
                  <a:pt x="326377" y="77470"/>
                </a:lnTo>
                <a:lnTo>
                  <a:pt x="325361" y="76187"/>
                </a:lnTo>
                <a:lnTo>
                  <a:pt x="325361" y="81280"/>
                </a:lnTo>
                <a:lnTo>
                  <a:pt x="325234" y="81280"/>
                </a:lnTo>
                <a:lnTo>
                  <a:pt x="324853" y="82550"/>
                </a:lnTo>
                <a:lnTo>
                  <a:pt x="323570" y="82550"/>
                </a:lnTo>
                <a:lnTo>
                  <a:pt x="322821" y="83820"/>
                </a:lnTo>
                <a:lnTo>
                  <a:pt x="322453" y="83820"/>
                </a:lnTo>
                <a:lnTo>
                  <a:pt x="321741" y="82550"/>
                </a:lnTo>
                <a:lnTo>
                  <a:pt x="321246" y="82550"/>
                </a:lnTo>
                <a:lnTo>
                  <a:pt x="321246" y="86360"/>
                </a:lnTo>
                <a:lnTo>
                  <a:pt x="318630" y="88900"/>
                </a:lnTo>
                <a:lnTo>
                  <a:pt x="317322" y="86360"/>
                </a:lnTo>
                <a:lnTo>
                  <a:pt x="303606" y="96520"/>
                </a:lnTo>
                <a:lnTo>
                  <a:pt x="304914" y="97790"/>
                </a:lnTo>
                <a:lnTo>
                  <a:pt x="302298" y="100330"/>
                </a:lnTo>
                <a:lnTo>
                  <a:pt x="296913" y="92710"/>
                </a:lnTo>
                <a:lnTo>
                  <a:pt x="299529" y="90170"/>
                </a:lnTo>
                <a:lnTo>
                  <a:pt x="300837" y="92710"/>
                </a:lnTo>
                <a:lnTo>
                  <a:pt x="304266" y="90170"/>
                </a:lnTo>
                <a:lnTo>
                  <a:pt x="307695" y="87630"/>
                </a:lnTo>
                <a:lnTo>
                  <a:pt x="314553" y="82550"/>
                </a:lnTo>
                <a:lnTo>
                  <a:pt x="313245" y="81280"/>
                </a:lnTo>
                <a:lnTo>
                  <a:pt x="315861" y="78740"/>
                </a:lnTo>
                <a:lnTo>
                  <a:pt x="321246" y="86360"/>
                </a:lnTo>
                <a:lnTo>
                  <a:pt x="321246" y="82550"/>
                </a:lnTo>
                <a:lnTo>
                  <a:pt x="320497" y="82550"/>
                </a:lnTo>
                <a:lnTo>
                  <a:pt x="319824" y="81280"/>
                </a:lnTo>
                <a:lnTo>
                  <a:pt x="319671" y="81280"/>
                </a:lnTo>
                <a:lnTo>
                  <a:pt x="319951" y="78740"/>
                </a:lnTo>
                <a:lnTo>
                  <a:pt x="320344" y="78740"/>
                </a:lnTo>
                <a:lnTo>
                  <a:pt x="320992" y="77470"/>
                </a:lnTo>
                <a:lnTo>
                  <a:pt x="324497" y="77470"/>
                </a:lnTo>
                <a:lnTo>
                  <a:pt x="325170" y="78740"/>
                </a:lnTo>
                <a:lnTo>
                  <a:pt x="325323" y="80010"/>
                </a:lnTo>
                <a:lnTo>
                  <a:pt x="325361" y="81280"/>
                </a:lnTo>
                <a:lnTo>
                  <a:pt x="325361" y="76187"/>
                </a:lnTo>
                <a:lnTo>
                  <a:pt x="324370" y="74930"/>
                </a:lnTo>
                <a:lnTo>
                  <a:pt x="317334" y="66040"/>
                </a:lnTo>
                <a:lnTo>
                  <a:pt x="311442" y="58610"/>
                </a:lnTo>
                <a:lnTo>
                  <a:pt x="311442" y="72390"/>
                </a:lnTo>
                <a:lnTo>
                  <a:pt x="309118" y="74930"/>
                </a:lnTo>
                <a:lnTo>
                  <a:pt x="307581" y="73660"/>
                </a:lnTo>
                <a:lnTo>
                  <a:pt x="293090" y="87630"/>
                </a:lnTo>
                <a:lnTo>
                  <a:pt x="289864" y="83820"/>
                </a:lnTo>
                <a:lnTo>
                  <a:pt x="291211" y="78676"/>
                </a:lnTo>
                <a:lnTo>
                  <a:pt x="291452" y="77470"/>
                </a:lnTo>
                <a:lnTo>
                  <a:pt x="292468" y="72390"/>
                </a:lnTo>
                <a:lnTo>
                  <a:pt x="293979" y="67310"/>
                </a:lnTo>
                <a:lnTo>
                  <a:pt x="294398" y="64973"/>
                </a:lnTo>
                <a:lnTo>
                  <a:pt x="284759" y="73660"/>
                </a:lnTo>
                <a:lnTo>
                  <a:pt x="286321" y="74930"/>
                </a:lnTo>
                <a:lnTo>
                  <a:pt x="283997" y="77470"/>
                </a:lnTo>
                <a:lnTo>
                  <a:pt x="277761" y="71120"/>
                </a:lnTo>
                <a:lnTo>
                  <a:pt x="280098" y="68580"/>
                </a:lnTo>
                <a:lnTo>
                  <a:pt x="281686" y="69850"/>
                </a:lnTo>
                <a:lnTo>
                  <a:pt x="283210" y="68580"/>
                </a:lnTo>
                <a:lnTo>
                  <a:pt x="286258" y="66040"/>
                </a:lnTo>
                <a:lnTo>
                  <a:pt x="287769" y="64770"/>
                </a:lnTo>
                <a:lnTo>
                  <a:pt x="289801" y="62230"/>
                </a:lnTo>
                <a:lnTo>
                  <a:pt x="293878" y="58420"/>
                </a:lnTo>
                <a:lnTo>
                  <a:pt x="292290" y="57150"/>
                </a:lnTo>
                <a:lnTo>
                  <a:pt x="294614" y="54610"/>
                </a:lnTo>
                <a:lnTo>
                  <a:pt x="299745" y="60960"/>
                </a:lnTo>
                <a:lnTo>
                  <a:pt x="299326" y="62230"/>
                </a:lnTo>
                <a:lnTo>
                  <a:pt x="298970" y="63500"/>
                </a:lnTo>
                <a:lnTo>
                  <a:pt x="298081" y="67310"/>
                </a:lnTo>
                <a:lnTo>
                  <a:pt x="295148" y="78676"/>
                </a:lnTo>
                <a:lnTo>
                  <a:pt x="304495" y="69850"/>
                </a:lnTo>
                <a:lnTo>
                  <a:pt x="302933" y="68580"/>
                </a:lnTo>
                <a:lnTo>
                  <a:pt x="305257" y="66040"/>
                </a:lnTo>
                <a:lnTo>
                  <a:pt x="311442" y="72390"/>
                </a:lnTo>
                <a:lnTo>
                  <a:pt x="311442" y="58610"/>
                </a:lnTo>
                <a:lnTo>
                  <a:pt x="308279" y="54610"/>
                </a:lnTo>
                <a:lnTo>
                  <a:pt x="307276" y="53340"/>
                </a:lnTo>
                <a:lnTo>
                  <a:pt x="290156" y="39611"/>
                </a:lnTo>
                <a:lnTo>
                  <a:pt x="290156" y="50800"/>
                </a:lnTo>
                <a:lnTo>
                  <a:pt x="288251" y="53340"/>
                </a:lnTo>
                <a:lnTo>
                  <a:pt x="286626" y="52070"/>
                </a:lnTo>
                <a:lnTo>
                  <a:pt x="278168" y="63500"/>
                </a:lnTo>
                <a:lnTo>
                  <a:pt x="276263" y="64770"/>
                </a:lnTo>
                <a:lnTo>
                  <a:pt x="271894" y="66040"/>
                </a:lnTo>
                <a:lnTo>
                  <a:pt x="269481" y="64770"/>
                </a:lnTo>
                <a:lnTo>
                  <a:pt x="262089" y="55880"/>
                </a:lnTo>
                <a:lnTo>
                  <a:pt x="262178" y="54610"/>
                </a:lnTo>
                <a:lnTo>
                  <a:pt x="262915" y="52070"/>
                </a:lnTo>
                <a:lnTo>
                  <a:pt x="263512" y="50800"/>
                </a:lnTo>
                <a:lnTo>
                  <a:pt x="265430" y="48260"/>
                </a:lnTo>
                <a:lnTo>
                  <a:pt x="271157" y="40640"/>
                </a:lnTo>
                <a:lnTo>
                  <a:pt x="269595" y="39370"/>
                </a:lnTo>
                <a:lnTo>
                  <a:pt x="271500" y="36830"/>
                </a:lnTo>
                <a:lnTo>
                  <a:pt x="278574" y="41910"/>
                </a:lnTo>
                <a:lnTo>
                  <a:pt x="276669" y="44450"/>
                </a:lnTo>
                <a:lnTo>
                  <a:pt x="274916" y="43180"/>
                </a:lnTo>
                <a:lnTo>
                  <a:pt x="266941" y="54610"/>
                </a:lnTo>
                <a:lnTo>
                  <a:pt x="266484" y="55880"/>
                </a:lnTo>
                <a:lnTo>
                  <a:pt x="266852" y="58420"/>
                </a:lnTo>
                <a:lnTo>
                  <a:pt x="267601" y="59690"/>
                </a:lnTo>
                <a:lnTo>
                  <a:pt x="270103" y="60960"/>
                </a:lnTo>
                <a:lnTo>
                  <a:pt x="274878" y="60960"/>
                </a:lnTo>
                <a:lnTo>
                  <a:pt x="282879" y="49530"/>
                </a:lnTo>
                <a:lnTo>
                  <a:pt x="281178" y="48260"/>
                </a:lnTo>
                <a:lnTo>
                  <a:pt x="283083" y="45720"/>
                </a:lnTo>
                <a:lnTo>
                  <a:pt x="290156" y="50800"/>
                </a:lnTo>
                <a:lnTo>
                  <a:pt x="290156" y="39611"/>
                </a:lnTo>
                <a:lnTo>
                  <a:pt x="287337" y="37350"/>
                </a:lnTo>
                <a:lnTo>
                  <a:pt x="287337" y="44450"/>
                </a:lnTo>
                <a:lnTo>
                  <a:pt x="286677" y="45720"/>
                </a:lnTo>
                <a:lnTo>
                  <a:pt x="284683" y="45720"/>
                </a:lnTo>
                <a:lnTo>
                  <a:pt x="283794" y="44450"/>
                </a:lnTo>
                <a:lnTo>
                  <a:pt x="283540" y="44450"/>
                </a:lnTo>
                <a:lnTo>
                  <a:pt x="283375" y="43180"/>
                </a:lnTo>
                <a:lnTo>
                  <a:pt x="283514" y="43180"/>
                </a:lnTo>
                <a:lnTo>
                  <a:pt x="283845" y="41910"/>
                </a:lnTo>
                <a:lnTo>
                  <a:pt x="287020" y="41910"/>
                </a:lnTo>
                <a:lnTo>
                  <a:pt x="287299" y="43180"/>
                </a:lnTo>
                <a:lnTo>
                  <a:pt x="287337" y="44450"/>
                </a:lnTo>
                <a:lnTo>
                  <a:pt x="287337" y="37350"/>
                </a:lnTo>
                <a:lnTo>
                  <a:pt x="286689" y="36830"/>
                </a:lnTo>
                <a:lnTo>
                  <a:pt x="281914" y="33007"/>
                </a:lnTo>
                <a:lnTo>
                  <a:pt x="281914" y="40640"/>
                </a:lnTo>
                <a:lnTo>
                  <a:pt x="281241" y="40640"/>
                </a:lnTo>
                <a:lnTo>
                  <a:pt x="280809" y="41910"/>
                </a:lnTo>
                <a:lnTo>
                  <a:pt x="279273" y="41910"/>
                </a:lnTo>
                <a:lnTo>
                  <a:pt x="278371" y="40640"/>
                </a:lnTo>
                <a:lnTo>
                  <a:pt x="278104" y="40640"/>
                </a:lnTo>
                <a:lnTo>
                  <a:pt x="278041" y="39370"/>
                </a:lnTo>
                <a:lnTo>
                  <a:pt x="278079" y="38100"/>
                </a:lnTo>
                <a:lnTo>
                  <a:pt x="279171" y="38100"/>
                </a:lnTo>
                <a:lnTo>
                  <a:pt x="280238" y="36830"/>
                </a:lnTo>
                <a:lnTo>
                  <a:pt x="280708" y="38100"/>
                </a:lnTo>
                <a:lnTo>
                  <a:pt x="281863" y="38100"/>
                </a:lnTo>
                <a:lnTo>
                  <a:pt x="281914" y="40640"/>
                </a:lnTo>
                <a:lnTo>
                  <a:pt x="281914" y="33007"/>
                </a:lnTo>
                <a:lnTo>
                  <a:pt x="270852" y="24130"/>
                </a:lnTo>
                <a:lnTo>
                  <a:pt x="255498" y="17780"/>
                </a:lnTo>
                <a:lnTo>
                  <a:pt x="253022" y="16764"/>
                </a:lnTo>
                <a:lnTo>
                  <a:pt x="253022" y="21590"/>
                </a:lnTo>
                <a:lnTo>
                  <a:pt x="252615" y="22860"/>
                </a:lnTo>
                <a:lnTo>
                  <a:pt x="252298" y="22860"/>
                </a:lnTo>
                <a:lnTo>
                  <a:pt x="252298" y="26670"/>
                </a:lnTo>
                <a:lnTo>
                  <a:pt x="251015" y="29210"/>
                </a:lnTo>
                <a:lnTo>
                  <a:pt x="248920" y="29210"/>
                </a:lnTo>
                <a:lnTo>
                  <a:pt x="242176" y="44450"/>
                </a:lnTo>
                <a:lnTo>
                  <a:pt x="244259" y="45720"/>
                </a:lnTo>
                <a:lnTo>
                  <a:pt x="242976" y="48260"/>
                </a:lnTo>
                <a:lnTo>
                  <a:pt x="234378" y="44450"/>
                </a:lnTo>
                <a:lnTo>
                  <a:pt x="235026" y="43180"/>
                </a:lnTo>
                <a:lnTo>
                  <a:pt x="235673" y="41910"/>
                </a:lnTo>
                <a:lnTo>
                  <a:pt x="237769" y="41910"/>
                </a:lnTo>
                <a:lnTo>
                  <a:pt x="241147" y="34290"/>
                </a:lnTo>
                <a:lnTo>
                  <a:pt x="244513" y="26670"/>
                </a:lnTo>
                <a:lnTo>
                  <a:pt x="242417" y="25400"/>
                </a:lnTo>
                <a:lnTo>
                  <a:pt x="243713" y="22860"/>
                </a:lnTo>
                <a:lnTo>
                  <a:pt x="252298" y="26670"/>
                </a:lnTo>
                <a:lnTo>
                  <a:pt x="252298" y="22860"/>
                </a:lnTo>
                <a:lnTo>
                  <a:pt x="251510" y="22860"/>
                </a:lnTo>
                <a:lnTo>
                  <a:pt x="250837" y="24130"/>
                </a:lnTo>
                <a:lnTo>
                  <a:pt x="249720" y="24130"/>
                </a:lnTo>
                <a:lnTo>
                  <a:pt x="249364" y="22860"/>
                </a:lnTo>
                <a:lnTo>
                  <a:pt x="247789" y="22860"/>
                </a:lnTo>
                <a:lnTo>
                  <a:pt x="247243" y="21590"/>
                </a:lnTo>
                <a:lnTo>
                  <a:pt x="247256" y="20320"/>
                </a:lnTo>
                <a:lnTo>
                  <a:pt x="247573" y="19050"/>
                </a:lnTo>
                <a:lnTo>
                  <a:pt x="247891" y="19050"/>
                </a:lnTo>
                <a:lnTo>
                  <a:pt x="248412" y="17780"/>
                </a:lnTo>
                <a:lnTo>
                  <a:pt x="251663" y="17780"/>
                </a:lnTo>
                <a:lnTo>
                  <a:pt x="251968" y="19050"/>
                </a:lnTo>
                <a:lnTo>
                  <a:pt x="252679" y="19050"/>
                </a:lnTo>
                <a:lnTo>
                  <a:pt x="252945" y="20320"/>
                </a:lnTo>
                <a:lnTo>
                  <a:pt x="253022" y="21590"/>
                </a:lnTo>
                <a:lnTo>
                  <a:pt x="253022" y="16764"/>
                </a:lnTo>
                <a:lnTo>
                  <a:pt x="249351" y="15240"/>
                </a:lnTo>
                <a:lnTo>
                  <a:pt x="240144" y="11430"/>
                </a:lnTo>
                <a:lnTo>
                  <a:pt x="237070" y="10160"/>
                </a:lnTo>
                <a:lnTo>
                  <a:pt x="233108" y="8534"/>
                </a:lnTo>
                <a:lnTo>
                  <a:pt x="233108" y="35560"/>
                </a:lnTo>
                <a:lnTo>
                  <a:pt x="231013" y="43180"/>
                </a:lnTo>
                <a:lnTo>
                  <a:pt x="227304" y="41910"/>
                </a:lnTo>
                <a:lnTo>
                  <a:pt x="212458" y="36830"/>
                </a:lnTo>
                <a:lnTo>
                  <a:pt x="213360" y="34290"/>
                </a:lnTo>
                <a:lnTo>
                  <a:pt x="215620" y="34290"/>
                </a:lnTo>
                <a:lnTo>
                  <a:pt x="217195" y="29210"/>
                </a:lnTo>
                <a:lnTo>
                  <a:pt x="218376" y="25400"/>
                </a:lnTo>
                <a:lnTo>
                  <a:pt x="219951" y="20320"/>
                </a:lnTo>
                <a:lnTo>
                  <a:pt x="220345" y="19050"/>
                </a:lnTo>
                <a:lnTo>
                  <a:pt x="218109" y="17780"/>
                </a:lnTo>
                <a:lnTo>
                  <a:pt x="219011" y="15240"/>
                </a:lnTo>
                <a:lnTo>
                  <a:pt x="228219" y="17780"/>
                </a:lnTo>
                <a:lnTo>
                  <a:pt x="227317" y="20320"/>
                </a:lnTo>
                <a:lnTo>
                  <a:pt x="224980" y="20320"/>
                </a:lnTo>
                <a:lnTo>
                  <a:pt x="220268" y="35560"/>
                </a:lnTo>
                <a:lnTo>
                  <a:pt x="228600" y="38100"/>
                </a:lnTo>
                <a:lnTo>
                  <a:pt x="229781" y="34290"/>
                </a:lnTo>
                <a:lnTo>
                  <a:pt x="233108" y="35560"/>
                </a:lnTo>
                <a:lnTo>
                  <a:pt x="233108" y="8534"/>
                </a:lnTo>
                <a:lnTo>
                  <a:pt x="227850" y="6350"/>
                </a:lnTo>
                <a:lnTo>
                  <a:pt x="212420" y="4305"/>
                </a:lnTo>
                <a:lnTo>
                  <a:pt x="212420" y="13970"/>
                </a:lnTo>
                <a:lnTo>
                  <a:pt x="211493" y="20320"/>
                </a:lnTo>
                <a:lnTo>
                  <a:pt x="208127" y="20320"/>
                </a:lnTo>
                <a:lnTo>
                  <a:pt x="208610" y="16510"/>
                </a:lnTo>
                <a:lnTo>
                  <a:pt x="200380" y="15240"/>
                </a:lnTo>
                <a:lnTo>
                  <a:pt x="199504" y="21590"/>
                </a:lnTo>
                <a:lnTo>
                  <a:pt x="207200" y="22860"/>
                </a:lnTo>
                <a:lnTo>
                  <a:pt x="206743" y="25400"/>
                </a:lnTo>
                <a:lnTo>
                  <a:pt x="199110" y="24130"/>
                </a:lnTo>
                <a:lnTo>
                  <a:pt x="198107" y="31750"/>
                </a:lnTo>
                <a:lnTo>
                  <a:pt x="206743" y="33020"/>
                </a:lnTo>
                <a:lnTo>
                  <a:pt x="207264" y="29210"/>
                </a:lnTo>
                <a:lnTo>
                  <a:pt x="210667" y="29210"/>
                </a:lnTo>
                <a:lnTo>
                  <a:pt x="209715" y="36830"/>
                </a:lnTo>
                <a:lnTo>
                  <a:pt x="190576" y="34290"/>
                </a:lnTo>
                <a:lnTo>
                  <a:pt x="191008" y="30480"/>
                </a:lnTo>
                <a:lnTo>
                  <a:pt x="193306" y="30480"/>
                </a:lnTo>
                <a:lnTo>
                  <a:pt x="195580" y="13970"/>
                </a:lnTo>
                <a:lnTo>
                  <a:pt x="193319" y="13970"/>
                </a:lnTo>
                <a:lnTo>
                  <a:pt x="193751" y="11430"/>
                </a:lnTo>
                <a:lnTo>
                  <a:pt x="212420" y="13970"/>
                </a:lnTo>
                <a:lnTo>
                  <a:pt x="212420" y="4305"/>
                </a:lnTo>
                <a:lnTo>
                  <a:pt x="188556" y="1143"/>
                </a:lnTo>
                <a:lnTo>
                  <a:pt x="188556" y="33020"/>
                </a:lnTo>
                <a:lnTo>
                  <a:pt x="179679" y="34290"/>
                </a:lnTo>
                <a:lnTo>
                  <a:pt x="179539" y="30480"/>
                </a:lnTo>
                <a:lnTo>
                  <a:pt x="181521" y="30480"/>
                </a:lnTo>
                <a:lnTo>
                  <a:pt x="180962" y="16510"/>
                </a:lnTo>
                <a:lnTo>
                  <a:pt x="178892" y="22860"/>
                </a:lnTo>
                <a:lnTo>
                  <a:pt x="175844" y="30480"/>
                </a:lnTo>
                <a:lnTo>
                  <a:pt x="171437" y="30480"/>
                </a:lnTo>
                <a:lnTo>
                  <a:pt x="169583" y="26670"/>
                </a:lnTo>
                <a:lnTo>
                  <a:pt x="166065" y="20320"/>
                </a:lnTo>
                <a:lnTo>
                  <a:pt x="165049" y="17780"/>
                </a:lnTo>
                <a:lnTo>
                  <a:pt x="164757" y="17780"/>
                </a:lnTo>
                <a:lnTo>
                  <a:pt x="165290" y="31750"/>
                </a:lnTo>
                <a:lnTo>
                  <a:pt x="167436" y="30480"/>
                </a:lnTo>
                <a:lnTo>
                  <a:pt x="167576" y="34290"/>
                </a:lnTo>
                <a:lnTo>
                  <a:pt x="158597" y="34290"/>
                </a:lnTo>
                <a:lnTo>
                  <a:pt x="158470" y="31750"/>
                </a:lnTo>
                <a:lnTo>
                  <a:pt x="160782" y="31750"/>
                </a:lnTo>
                <a:lnTo>
                  <a:pt x="160083" y="15240"/>
                </a:lnTo>
                <a:lnTo>
                  <a:pt x="157759" y="15240"/>
                </a:lnTo>
                <a:lnTo>
                  <a:pt x="157683" y="12700"/>
                </a:lnTo>
                <a:lnTo>
                  <a:pt x="157632" y="11430"/>
                </a:lnTo>
                <a:lnTo>
                  <a:pt x="166128" y="11430"/>
                </a:lnTo>
                <a:lnTo>
                  <a:pt x="167665" y="13970"/>
                </a:lnTo>
                <a:lnTo>
                  <a:pt x="171589" y="22860"/>
                </a:lnTo>
                <a:lnTo>
                  <a:pt x="172504" y="24130"/>
                </a:lnTo>
                <a:lnTo>
                  <a:pt x="173240" y="25400"/>
                </a:lnTo>
                <a:lnTo>
                  <a:pt x="173405" y="25400"/>
                </a:lnTo>
                <a:lnTo>
                  <a:pt x="173837" y="24130"/>
                </a:lnTo>
                <a:lnTo>
                  <a:pt x="174193" y="24130"/>
                </a:lnTo>
                <a:lnTo>
                  <a:pt x="178701" y="11430"/>
                </a:lnTo>
                <a:lnTo>
                  <a:pt x="179146" y="10160"/>
                </a:lnTo>
                <a:lnTo>
                  <a:pt x="187579" y="10160"/>
                </a:lnTo>
                <a:lnTo>
                  <a:pt x="187718" y="13970"/>
                </a:lnTo>
                <a:lnTo>
                  <a:pt x="185597" y="13970"/>
                </a:lnTo>
                <a:lnTo>
                  <a:pt x="186296" y="30480"/>
                </a:lnTo>
                <a:lnTo>
                  <a:pt x="188417" y="30480"/>
                </a:lnTo>
                <a:lnTo>
                  <a:pt x="188556" y="33020"/>
                </a:lnTo>
                <a:lnTo>
                  <a:pt x="188556" y="1143"/>
                </a:lnTo>
                <a:lnTo>
                  <a:pt x="179997" y="0"/>
                </a:lnTo>
                <a:lnTo>
                  <a:pt x="154152" y="3441"/>
                </a:lnTo>
                <a:lnTo>
                  <a:pt x="154152" y="30480"/>
                </a:lnTo>
                <a:lnTo>
                  <a:pt x="153898" y="31750"/>
                </a:lnTo>
                <a:lnTo>
                  <a:pt x="151612" y="35560"/>
                </a:lnTo>
                <a:lnTo>
                  <a:pt x="149415" y="36830"/>
                </a:lnTo>
                <a:lnTo>
                  <a:pt x="144513" y="38100"/>
                </a:lnTo>
                <a:lnTo>
                  <a:pt x="139357" y="38100"/>
                </a:lnTo>
                <a:lnTo>
                  <a:pt x="137502" y="36830"/>
                </a:lnTo>
                <a:lnTo>
                  <a:pt x="136740" y="35560"/>
                </a:lnTo>
                <a:lnTo>
                  <a:pt x="135547" y="34290"/>
                </a:lnTo>
                <a:lnTo>
                  <a:pt x="135077" y="33020"/>
                </a:lnTo>
                <a:lnTo>
                  <a:pt x="133502" y="26212"/>
                </a:lnTo>
                <a:lnTo>
                  <a:pt x="133502" y="40640"/>
                </a:lnTo>
                <a:lnTo>
                  <a:pt x="133057" y="40640"/>
                </a:lnTo>
                <a:lnTo>
                  <a:pt x="132194" y="41910"/>
                </a:lnTo>
                <a:lnTo>
                  <a:pt x="130492" y="43180"/>
                </a:lnTo>
                <a:lnTo>
                  <a:pt x="127495" y="43180"/>
                </a:lnTo>
                <a:lnTo>
                  <a:pt x="126873" y="41910"/>
                </a:lnTo>
                <a:lnTo>
                  <a:pt x="120230" y="35560"/>
                </a:lnTo>
                <a:lnTo>
                  <a:pt x="116776" y="38100"/>
                </a:lnTo>
                <a:lnTo>
                  <a:pt x="119253" y="43180"/>
                </a:lnTo>
                <a:lnTo>
                  <a:pt x="121513" y="41910"/>
                </a:lnTo>
                <a:lnTo>
                  <a:pt x="122758" y="45720"/>
                </a:lnTo>
                <a:lnTo>
                  <a:pt x="114071" y="49530"/>
                </a:lnTo>
                <a:lnTo>
                  <a:pt x="112839" y="45720"/>
                </a:lnTo>
                <a:lnTo>
                  <a:pt x="114858" y="45720"/>
                </a:lnTo>
                <a:lnTo>
                  <a:pt x="113779" y="43180"/>
                </a:lnTo>
                <a:lnTo>
                  <a:pt x="108356" y="30480"/>
                </a:lnTo>
                <a:lnTo>
                  <a:pt x="106349" y="30480"/>
                </a:lnTo>
                <a:lnTo>
                  <a:pt x="105105" y="27940"/>
                </a:lnTo>
                <a:lnTo>
                  <a:pt x="115646" y="22860"/>
                </a:lnTo>
                <a:lnTo>
                  <a:pt x="122580" y="22860"/>
                </a:lnTo>
                <a:lnTo>
                  <a:pt x="123291" y="24130"/>
                </a:lnTo>
                <a:lnTo>
                  <a:pt x="124498" y="25400"/>
                </a:lnTo>
                <a:lnTo>
                  <a:pt x="124993" y="25400"/>
                </a:lnTo>
                <a:lnTo>
                  <a:pt x="125590" y="26670"/>
                </a:lnTo>
                <a:lnTo>
                  <a:pt x="125742" y="27940"/>
                </a:lnTo>
                <a:lnTo>
                  <a:pt x="125958" y="29210"/>
                </a:lnTo>
                <a:lnTo>
                  <a:pt x="125641" y="31750"/>
                </a:lnTo>
                <a:lnTo>
                  <a:pt x="125069" y="33020"/>
                </a:lnTo>
                <a:lnTo>
                  <a:pt x="124625" y="33020"/>
                </a:lnTo>
                <a:lnTo>
                  <a:pt x="124040" y="34290"/>
                </a:lnTo>
                <a:lnTo>
                  <a:pt x="129984" y="39370"/>
                </a:lnTo>
                <a:lnTo>
                  <a:pt x="132499" y="38100"/>
                </a:lnTo>
                <a:lnTo>
                  <a:pt x="133502" y="40640"/>
                </a:lnTo>
                <a:lnTo>
                  <a:pt x="133502" y="26212"/>
                </a:lnTo>
                <a:lnTo>
                  <a:pt x="132727" y="22860"/>
                </a:lnTo>
                <a:lnTo>
                  <a:pt x="132435" y="21590"/>
                </a:lnTo>
                <a:lnTo>
                  <a:pt x="132130" y="20320"/>
                </a:lnTo>
                <a:lnTo>
                  <a:pt x="130238" y="21590"/>
                </a:lnTo>
                <a:lnTo>
                  <a:pt x="129489" y="17780"/>
                </a:lnTo>
                <a:lnTo>
                  <a:pt x="138074" y="16510"/>
                </a:lnTo>
                <a:lnTo>
                  <a:pt x="138811" y="19050"/>
                </a:lnTo>
                <a:lnTo>
                  <a:pt x="136677" y="19050"/>
                </a:lnTo>
                <a:lnTo>
                  <a:pt x="139750" y="33020"/>
                </a:lnTo>
                <a:lnTo>
                  <a:pt x="140474" y="34290"/>
                </a:lnTo>
                <a:lnTo>
                  <a:pt x="142532" y="35560"/>
                </a:lnTo>
                <a:lnTo>
                  <a:pt x="143827" y="35560"/>
                </a:lnTo>
                <a:lnTo>
                  <a:pt x="146875" y="34290"/>
                </a:lnTo>
                <a:lnTo>
                  <a:pt x="147942" y="34290"/>
                </a:lnTo>
                <a:lnTo>
                  <a:pt x="149301" y="31750"/>
                </a:lnTo>
                <a:lnTo>
                  <a:pt x="149428" y="30480"/>
                </a:lnTo>
                <a:lnTo>
                  <a:pt x="146342" y="17780"/>
                </a:lnTo>
                <a:lnTo>
                  <a:pt x="144284" y="17780"/>
                </a:lnTo>
                <a:lnTo>
                  <a:pt x="143916" y="16510"/>
                </a:lnTo>
                <a:lnTo>
                  <a:pt x="143548" y="15240"/>
                </a:lnTo>
                <a:lnTo>
                  <a:pt x="152120" y="12700"/>
                </a:lnTo>
                <a:lnTo>
                  <a:pt x="152857" y="15240"/>
                </a:lnTo>
                <a:lnTo>
                  <a:pt x="150901" y="16510"/>
                </a:lnTo>
                <a:lnTo>
                  <a:pt x="154152" y="30480"/>
                </a:lnTo>
                <a:lnTo>
                  <a:pt x="154152" y="3441"/>
                </a:lnTo>
                <a:lnTo>
                  <a:pt x="132143" y="6350"/>
                </a:lnTo>
                <a:lnTo>
                  <a:pt x="101409" y="19062"/>
                </a:lnTo>
                <a:lnTo>
                  <a:pt x="101409" y="55880"/>
                </a:lnTo>
                <a:lnTo>
                  <a:pt x="85852" y="67310"/>
                </a:lnTo>
                <a:lnTo>
                  <a:pt x="83947" y="64770"/>
                </a:lnTo>
                <a:lnTo>
                  <a:pt x="85839" y="63500"/>
                </a:lnTo>
                <a:lnTo>
                  <a:pt x="79311" y="55156"/>
                </a:lnTo>
                <a:lnTo>
                  <a:pt x="79311" y="73660"/>
                </a:lnTo>
                <a:lnTo>
                  <a:pt x="78168" y="74930"/>
                </a:lnTo>
                <a:lnTo>
                  <a:pt x="73456" y="80010"/>
                </a:lnTo>
                <a:lnTo>
                  <a:pt x="71170" y="81280"/>
                </a:lnTo>
                <a:lnTo>
                  <a:pt x="66840" y="81280"/>
                </a:lnTo>
                <a:lnTo>
                  <a:pt x="64782" y="80010"/>
                </a:lnTo>
                <a:lnTo>
                  <a:pt x="63766" y="80010"/>
                </a:lnTo>
                <a:lnTo>
                  <a:pt x="63461" y="79717"/>
                </a:lnTo>
                <a:lnTo>
                  <a:pt x="63461" y="90170"/>
                </a:lnTo>
                <a:lnTo>
                  <a:pt x="62928" y="91440"/>
                </a:lnTo>
                <a:lnTo>
                  <a:pt x="62496" y="92710"/>
                </a:lnTo>
                <a:lnTo>
                  <a:pt x="54432" y="104140"/>
                </a:lnTo>
                <a:lnTo>
                  <a:pt x="52082" y="102997"/>
                </a:lnTo>
                <a:lnTo>
                  <a:pt x="52082" y="107950"/>
                </a:lnTo>
                <a:lnTo>
                  <a:pt x="50076" y="113030"/>
                </a:lnTo>
                <a:lnTo>
                  <a:pt x="44551" y="113030"/>
                </a:lnTo>
                <a:lnTo>
                  <a:pt x="39090" y="114300"/>
                </a:lnTo>
                <a:lnTo>
                  <a:pt x="36347" y="114300"/>
                </a:lnTo>
                <a:lnTo>
                  <a:pt x="31394" y="115570"/>
                </a:lnTo>
                <a:lnTo>
                  <a:pt x="30289" y="115570"/>
                </a:lnTo>
                <a:lnTo>
                  <a:pt x="42545" y="120650"/>
                </a:lnTo>
                <a:lnTo>
                  <a:pt x="43522" y="119380"/>
                </a:lnTo>
                <a:lnTo>
                  <a:pt x="46405" y="120650"/>
                </a:lnTo>
                <a:lnTo>
                  <a:pt x="42519" y="128270"/>
                </a:lnTo>
                <a:lnTo>
                  <a:pt x="42075" y="128079"/>
                </a:lnTo>
                <a:lnTo>
                  <a:pt x="42075" y="129540"/>
                </a:lnTo>
                <a:lnTo>
                  <a:pt x="39738" y="138430"/>
                </a:lnTo>
                <a:lnTo>
                  <a:pt x="36652" y="137160"/>
                </a:lnTo>
                <a:lnTo>
                  <a:pt x="37211" y="135890"/>
                </a:lnTo>
                <a:lnTo>
                  <a:pt x="33870" y="135890"/>
                </a:lnTo>
                <a:lnTo>
                  <a:pt x="31686" y="143510"/>
                </a:lnTo>
                <a:lnTo>
                  <a:pt x="33553" y="144780"/>
                </a:lnTo>
                <a:lnTo>
                  <a:pt x="34505" y="146050"/>
                </a:lnTo>
                <a:lnTo>
                  <a:pt x="35090" y="143510"/>
                </a:lnTo>
                <a:lnTo>
                  <a:pt x="38163" y="144780"/>
                </a:lnTo>
                <a:lnTo>
                  <a:pt x="36207" y="151345"/>
                </a:lnTo>
                <a:lnTo>
                  <a:pt x="36207" y="207010"/>
                </a:lnTo>
                <a:lnTo>
                  <a:pt x="33045" y="207010"/>
                </a:lnTo>
                <a:lnTo>
                  <a:pt x="32702" y="204470"/>
                </a:lnTo>
                <a:lnTo>
                  <a:pt x="16141" y="207010"/>
                </a:lnTo>
                <a:lnTo>
                  <a:pt x="16484" y="209550"/>
                </a:lnTo>
                <a:lnTo>
                  <a:pt x="13322" y="210820"/>
                </a:lnTo>
                <a:lnTo>
                  <a:pt x="13144" y="209550"/>
                </a:lnTo>
                <a:lnTo>
                  <a:pt x="12268" y="203200"/>
                </a:lnTo>
                <a:lnTo>
                  <a:pt x="11912" y="200660"/>
                </a:lnTo>
                <a:lnTo>
                  <a:pt x="15074" y="200660"/>
                </a:lnTo>
                <a:lnTo>
                  <a:pt x="15417" y="203200"/>
                </a:lnTo>
                <a:lnTo>
                  <a:pt x="31978" y="200660"/>
                </a:lnTo>
                <a:lnTo>
                  <a:pt x="31635" y="198120"/>
                </a:lnTo>
                <a:lnTo>
                  <a:pt x="34798" y="198120"/>
                </a:lnTo>
                <a:lnTo>
                  <a:pt x="36207" y="207010"/>
                </a:lnTo>
                <a:lnTo>
                  <a:pt x="36207" y="151345"/>
                </a:lnTo>
                <a:lnTo>
                  <a:pt x="35890" y="152400"/>
                </a:lnTo>
                <a:lnTo>
                  <a:pt x="35458" y="152222"/>
                </a:lnTo>
                <a:lnTo>
                  <a:pt x="35458" y="157480"/>
                </a:lnTo>
                <a:lnTo>
                  <a:pt x="34251" y="167640"/>
                </a:lnTo>
                <a:lnTo>
                  <a:pt x="34188" y="182880"/>
                </a:lnTo>
                <a:lnTo>
                  <a:pt x="34175" y="186690"/>
                </a:lnTo>
                <a:lnTo>
                  <a:pt x="33782" y="190500"/>
                </a:lnTo>
                <a:lnTo>
                  <a:pt x="33401" y="191770"/>
                </a:lnTo>
                <a:lnTo>
                  <a:pt x="32829" y="193040"/>
                </a:lnTo>
                <a:lnTo>
                  <a:pt x="27419" y="193040"/>
                </a:lnTo>
                <a:lnTo>
                  <a:pt x="27317" y="189230"/>
                </a:lnTo>
                <a:lnTo>
                  <a:pt x="30200" y="189230"/>
                </a:lnTo>
                <a:lnTo>
                  <a:pt x="30607" y="186690"/>
                </a:lnTo>
                <a:lnTo>
                  <a:pt x="30505" y="182880"/>
                </a:lnTo>
                <a:lnTo>
                  <a:pt x="30111" y="181610"/>
                </a:lnTo>
                <a:lnTo>
                  <a:pt x="29870" y="181610"/>
                </a:lnTo>
                <a:lnTo>
                  <a:pt x="29260" y="180340"/>
                </a:lnTo>
                <a:lnTo>
                  <a:pt x="26403" y="180340"/>
                </a:lnTo>
                <a:lnTo>
                  <a:pt x="25666" y="181610"/>
                </a:lnTo>
                <a:lnTo>
                  <a:pt x="24879" y="181610"/>
                </a:lnTo>
                <a:lnTo>
                  <a:pt x="24663" y="182880"/>
                </a:lnTo>
                <a:lnTo>
                  <a:pt x="23977" y="185420"/>
                </a:lnTo>
                <a:lnTo>
                  <a:pt x="23469" y="187960"/>
                </a:lnTo>
                <a:lnTo>
                  <a:pt x="22809" y="189230"/>
                </a:lnTo>
                <a:lnTo>
                  <a:pt x="22402" y="190500"/>
                </a:lnTo>
                <a:lnTo>
                  <a:pt x="21437" y="191770"/>
                </a:lnTo>
                <a:lnTo>
                  <a:pt x="20840" y="191770"/>
                </a:lnTo>
                <a:lnTo>
                  <a:pt x="19481" y="193040"/>
                </a:lnTo>
                <a:lnTo>
                  <a:pt x="15532" y="193040"/>
                </a:lnTo>
                <a:lnTo>
                  <a:pt x="13779" y="191770"/>
                </a:lnTo>
                <a:lnTo>
                  <a:pt x="13042" y="191770"/>
                </a:lnTo>
                <a:lnTo>
                  <a:pt x="11811" y="190500"/>
                </a:lnTo>
                <a:lnTo>
                  <a:pt x="11341" y="189230"/>
                </a:lnTo>
                <a:lnTo>
                  <a:pt x="10807" y="187261"/>
                </a:lnTo>
                <a:lnTo>
                  <a:pt x="10807" y="207010"/>
                </a:lnTo>
                <a:lnTo>
                  <a:pt x="10629" y="207010"/>
                </a:lnTo>
                <a:lnTo>
                  <a:pt x="10160" y="208280"/>
                </a:lnTo>
                <a:lnTo>
                  <a:pt x="9055" y="208280"/>
                </a:lnTo>
                <a:lnTo>
                  <a:pt x="7505" y="209550"/>
                </a:lnTo>
                <a:lnTo>
                  <a:pt x="6794" y="208280"/>
                </a:lnTo>
                <a:lnTo>
                  <a:pt x="5524" y="208280"/>
                </a:lnTo>
                <a:lnTo>
                  <a:pt x="5143" y="207010"/>
                </a:lnTo>
                <a:lnTo>
                  <a:pt x="4965" y="205740"/>
                </a:lnTo>
                <a:lnTo>
                  <a:pt x="5168" y="205740"/>
                </a:lnTo>
                <a:lnTo>
                  <a:pt x="5321" y="204470"/>
                </a:lnTo>
                <a:lnTo>
                  <a:pt x="6019" y="204470"/>
                </a:lnTo>
                <a:lnTo>
                  <a:pt x="6667" y="203200"/>
                </a:lnTo>
                <a:lnTo>
                  <a:pt x="9271" y="203200"/>
                </a:lnTo>
                <a:lnTo>
                  <a:pt x="9867" y="204470"/>
                </a:lnTo>
                <a:lnTo>
                  <a:pt x="10502" y="204470"/>
                </a:lnTo>
                <a:lnTo>
                  <a:pt x="10629" y="205740"/>
                </a:lnTo>
                <a:lnTo>
                  <a:pt x="10807" y="207010"/>
                </a:lnTo>
                <a:lnTo>
                  <a:pt x="10807" y="187261"/>
                </a:lnTo>
                <a:lnTo>
                  <a:pt x="10655" y="186690"/>
                </a:lnTo>
                <a:lnTo>
                  <a:pt x="10464" y="185420"/>
                </a:lnTo>
                <a:lnTo>
                  <a:pt x="10477" y="181610"/>
                </a:lnTo>
                <a:lnTo>
                  <a:pt x="10833" y="179070"/>
                </a:lnTo>
                <a:lnTo>
                  <a:pt x="11188" y="177800"/>
                </a:lnTo>
                <a:lnTo>
                  <a:pt x="11722" y="176530"/>
                </a:lnTo>
                <a:lnTo>
                  <a:pt x="16929" y="176530"/>
                </a:lnTo>
                <a:lnTo>
                  <a:pt x="17018" y="180340"/>
                </a:lnTo>
                <a:lnTo>
                  <a:pt x="14363" y="180340"/>
                </a:lnTo>
                <a:lnTo>
                  <a:pt x="14185" y="181610"/>
                </a:lnTo>
                <a:lnTo>
                  <a:pt x="14046" y="181610"/>
                </a:lnTo>
                <a:lnTo>
                  <a:pt x="13919" y="185420"/>
                </a:lnTo>
                <a:lnTo>
                  <a:pt x="14236" y="186690"/>
                </a:lnTo>
                <a:lnTo>
                  <a:pt x="15392" y="187960"/>
                </a:lnTo>
                <a:lnTo>
                  <a:pt x="18491" y="187960"/>
                </a:lnTo>
                <a:lnTo>
                  <a:pt x="18783" y="186690"/>
                </a:lnTo>
                <a:lnTo>
                  <a:pt x="19278" y="186690"/>
                </a:lnTo>
                <a:lnTo>
                  <a:pt x="19494" y="185420"/>
                </a:lnTo>
                <a:lnTo>
                  <a:pt x="19862" y="184150"/>
                </a:lnTo>
                <a:lnTo>
                  <a:pt x="20053" y="184150"/>
                </a:lnTo>
                <a:lnTo>
                  <a:pt x="20231" y="182880"/>
                </a:lnTo>
                <a:lnTo>
                  <a:pt x="20739" y="181610"/>
                </a:lnTo>
                <a:lnTo>
                  <a:pt x="21323" y="179070"/>
                </a:lnTo>
                <a:lnTo>
                  <a:pt x="21717" y="177800"/>
                </a:lnTo>
                <a:lnTo>
                  <a:pt x="22682" y="176530"/>
                </a:lnTo>
                <a:lnTo>
                  <a:pt x="23317" y="176530"/>
                </a:lnTo>
                <a:lnTo>
                  <a:pt x="24841" y="175260"/>
                </a:lnTo>
                <a:lnTo>
                  <a:pt x="29210" y="175260"/>
                </a:lnTo>
                <a:lnTo>
                  <a:pt x="31000" y="176530"/>
                </a:lnTo>
                <a:lnTo>
                  <a:pt x="31750" y="176530"/>
                </a:lnTo>
                <a:lnTo>
                  <a:pt x="32943" y="177800"/>
                </a:lnTo>
                <a:lnTo>
                  <a:pt x="33388" y="179070"/>
                </a:lnTo>
                <a:lnTo>
                  <a:pt x="34010" y="181610"/>
                </a:lnTo>
                <a:lnTo>
                  <a:pt x="34188" y="182880"/>
                </a:lnTo>
                <a:lnTo>
                  <a:pt x="34188" y="167640"/>
                </a:lnTo>
                <a:lnTo>
                  <a:pt x="31076" y="167640"/>
                </a:lnTo>
                <a:lnTo>
                  <a:pt x="31407" y="163830"/>
                </a:lnTo>
                <a:lnTo>
                  <a:pt x="14770" y="162560"/>
                </a:lnTo>
                <a:lnTo>
                  <a:pt x="14249" y="166370"/>
                </a:lnTo>
                <a:lnTo>
                  <a:pt x="18034" y="167640"/>
                </a:lnTo>
                <a:lnTo>
                  <a:pt x="17627" y="170180"/>
                </a:lnTo>
                <a:lnTo>
                  <a:pt x="10680" y="170180"/>
                </a:lnTo>
                <a:lnTo>
                  <a:pt x="13055" y="149860"/>
                </a:lnTo>
                <a:lnTo>
                  <a:pt x="20002" y="151130"/>
                </a:lnTo>
                <a:lnTo>
                  <a:pt x="19608" y="153670"/>
                </a:lnTo>
                <a:lnTo>
                  <a:pt x="15836" y="153670"/>
                </a:lnTo>
                <a:lnTo>
                  <a:pt x="15328" y="157480"/>
                </a:lnTo>
                <a:lnTo>
                  <a:pt x="31965" y="160020"/>
                </a:lnTo>
                <a:lnTo>
                  <a:pt x="32283" y="157480"/>
                </a:lnTo>
                <a:lnTo>
                  <a:pt x="35458" y="157480"/>
                </a:lnTo>
                <a:lnTo>
                  <a:pt x="35458" y="152222"/>
                </a:lnTo>
                <a:lnTo>
                  <a:pt x="32816" y="151130"/>
                </a:lnTo>
                <a:lnTo>
                  <a:pt x="33299" y="149860"/>
                </a:lnTo>
                <a:lnTo>
                  <a:pt x="15938" y="138430"/>
                </a:lnTo>
                <a:lnTo>
                  <a:pt x="17500" y="132080"/>
                </a:lnTo>
                <a:lnTo>
                  <a:pt x="38506" y="130810"/>
                </a:lnTo>
                <a:lnTo>
                  <a:pt x="38989" y="129540"/>
                </a:lnTo>
                <a:lnTo>
                  <a:pt x="42075" y="129540"/>
                </a:lnTo>
                <a:lnTo>
                  <a:pt x="42075" y="128079"/>
                </a:lnTo>
                <a:lnTo>
                  <a:pt x="39624" y="127000"/>
                </a:lnTo>
                <a:lnTo>
                  <a:pt x="40627" y="125730"/>
                </a:lnTo>
                <a:lnTo>
                  <a:pt x="30568" y="120650"/>
                </a:lnTo>
                <a:lnTo>
                  <a:pt x="25527" y="118110"/>
                </a:lnTo>
                <a:lnTo>
                  <a:pt x="24536" y="120650"/>
                </a:lnTo>
                <a:lnTo>
                  <a:pt x="21640" y="118110"/>
                </a:lnTo>
                <a:lnTo>
                  <a:pt x="24841" y="111760"/>
                </a:lnTo>
                <a:lnTo>
                  <a:pt x="27787" y="111760"/>
                </a:lnTo>
                <a:lnTo>
                  <a:pt x="32715" y="110490"/>
                </a:lnTo>
                <a:lnTo>
                  <a:pt x="41338" y="110490"/>
                </a:lnTo>
                <a:lnTo>
                  <a:pt x="43167" y="109220"/>
                </a:lnTo>
                <a:lnTo>
                  <a:pt x="43865" y="109220"/>
                </a:lnTo>
                <a:lnTo>
                  <a:pt x="38011" y="106680"/>
                </a:lnTo>
                <a:lnTo>
                  <a:pt x="32156" y="104140"/>
                </a:lnTo>
                <a:lnTo>
                  <a:pt x="31178" y="106680"/>
                </a:lnTo>
                <a:lnTo>
                  <a:pt x="28282" y="104140"/>
                </a:lnTo>
                <a:lnTo>
                  <a:pt x="32143" y="96520"/>
                </a:lnTo>
                <a:lnTo>
                  <a:pt x="35039" y="97790"/>
                </a:lnTo>
                <a:lnTo>
                  <a:pt x="34086" y="100330"/>
                </a:lnTo>
                <a:lnTo>
                  <a:pt x="52082" y="107950"/>
                </a:lnTo>
                <a:lnTo>
                  <a:pt x="52082" y="102997"/>
                </a:lnTo>
                <a:lnTo>
                  <a:pt x="51828" y="102870"/>
                </a:lnTo>
                <a:lnTo>
                  <a:pt x="53213" y="100330"/>
                </a:lnTo>
                <a:lnTo>
                  <a:pt x="47358" y="96520"/>
                </a:lnTo>
                <a:lnTo>
                  <a:pt x="41490" y="92710"/>
                </a:lnTo>
                <a:lnTo>
                  <a:pt x="39535" y="91440"/>
                </a:lnTo>
                <a:lnTo>
                  <a:pt x="38188" y="92710"/>
                </a:lnTo>
                <a:lnTo>
                  <a:pt x="35585" y="91440"/>
                </a:lnTo>
                <a:lnTo>
                  <a:pt x="42392" y="81280"/>
                </a:lnTo>
                <a:lnTo>
                  <a:pt x="43878" y="78740"/>
                </a:lnTo>
                <a:lnTo>
                  <a:pt x="45427" y="77470"/>
                </a:lnTo>
                <a:lnTo>
                  <a:pt x="50228" y="77470"/>
                </a:lnTo>
                <a:lnTo>
                  <a:pt x="52044" y="78740"/>
                </a:lnTo>
                <a:lnTo>
                  <a:pt x="52336" y="78740"/>
                </a:lnTo>
                <a:lnTo>
                  <a:pt x="52933" y="80010"/>
                </a:lnTo>
                <a:lnTo>
                  <a:pt x="53213" y="80010"/>
                </a:lnTo>
                <a:lnTo>
                  <a:pt x="53721" y="81280"/>
                </a:lnTo>
                <a:lnTo>
                  <a:pt x="53911" y="81280"/>
                </a:lnTo>
                <a:lnTo>
                  <a:pt x="54178" y="82550"/>
                </a:lnTo>
                <a:lnTo>
                  <a:pt x="54051" y="83820"/>
                </a:lnTo>
                <a:lnTo>
                  <a:pt x="54698" y="83820"/>
                </a:lnTo>
                <a:lnTo>
                  <a:pt x="55321" y="82550"/>
                </a:lnTo>
                <a:lnTo>
                  <a:pt x="58877" y="82550"/>
                </a:lnTo>
                <a:lnTo>
                  <a:pt x="59905" y="83820"/>
                </a:lnTo>
                <a:lnTo>
                  <a:pt x="60363" y="83820"/>
                </a:lnTo>
                <a:lnTo>
                  <a:pt x="61569" y="85090"/>
                </a:lnTo>
                <a:lnTo>
                  <a:pt x="62204" y="85090"/>
                </a:lnTo>
                <a:lnTo>
                  <a:pt x="63093" y="86360"/>
                </a:lnTo>
                <a:lnTo>
                  <a:pt x="63360" y="87630"/>
                </a:lnTo>
                <a:lnTo>
                  <a:pt x="63461" y="90170"/>
                </a:lnTo>
                <a:lnTo>
                  <a:pt x="63461" y="79717"/>
                </a:lnTo>
                <a:lnTo>
                  <a:pt x="61163" y="77470"/>
                </a:lnTo>
                <a:lnTo>
                  <a:pt x="55930" y="72390"/>
                </a:lnTo>
                <a:lnTo>
                  <a:pt x="54622" y="71120"/>
                </a:lnTo>
                <a:lnTo>
                  <a:pt x="53263" y="72390"/>
                </a:lnTo>
                <a:lnTo>
                  <a:pt x="50977" y="69850"/>
                </a:lnTo>
                <a:lnTo>
                  <a:pt x="57150" y="63500"/>
                </a:lnTo>
                <a:lnTo>
                  <a:pt x="59436" y="66040"/>
                </a:lnTo>
                <a:lnTo>
                  <a:pt x="57899" y="67310"/>
                </a:lnTo>
                <a:lnTo>
                  <a:pt x="67437" y="76200"/>
                </a:lnTo>
                <a:lnTo>
                  <a:pt x="68681" y="77470"/>
                </a:lnTo>
                <a:lnTo>
                  <a:pt x="71081" y="77470"/>
                </a:lnTo>
                <a:lnTo>
                  <a:pt x="72250" y="76200"/>
                </a:lnTo>
                <a:lnTo>
                  <a:pt x="74447" y="74930"/>
                </a:lnTo>
                <a:lnTo>
                  <a:pt x="74993" y="73660"/>
                </a:lnTo>
                <a:lnTo>
                  <a:pt x="75057" y="71120"/>
                </a:lnTo>
                <a:lnTo>
                  <a:pt x="74422" y="69850"/>
                </a:lnTo>
                <a:lnTo>
                  <a:pt x="68453" y="63500"/>
                </a:lnTo>
                <a:lnTo>
                  <a:pt x="67259" y="62230"/>
                </a:lnTo>
                <a:lnTo>
                  <a:pt x="64858" y="59690"/>
                </a:lnTo>
                <a:lnTo>
                  <a:pt x="63373" y="62230"/>
                </a:lnTo>
                <a:lnTo>
                  <a:pt x="61087" y="59690"/>
                </a:lnTo>
                <a:lnTo>
                  <a:pt x="67259" y="53340"/>
                </a:lnTo>
                <a:lnTo>
                  <a:pt x="69545" y="55880"/>
                </a:lnTo>
                <a:lnTo>
                  <a:pt x="68135" y="57150"/>
                </a:lnTo>
                <a:lnTo>
                  <a:pt x="78244" y="67310"/>
                </a:lnTo>
                <a:lnTo>
                  <a:pt x="79235" y="68580"/>
                </a:lnTo>
                <a:lnTo>
                  <a:pt x="79311" y="73660"/>
                </a:lnTo>
                <a:lnTo>
                  <a:pt x="79311" y="55156"/>
                </a:lnTo>
                <a:lnTo>
                  <a:pt x="77901" y="53340"/>
                </a:lnTo>
                <a:lnTo>
                  <a:pt x="76911" y="52070"/>
                </a:lnTo>
                <a:lnTo>
                  <a:pt x="75907" y="50800"/>
                </a:lnTo>
                <a:lnTo>
                  <a:pt x="74041" y="52070"/>
                </a:lnTo>
                <a:lnTo>
                  <a:pt x="72136" y="49530"/>
                </a:lnTo>
                <a:lnTo>
                  <a:pt x="79857" y="43180"/>
                </a:lnTo>
                <a:lnTo>
                  <a:pt x="81749" y="45720"/>
                </a:lnTo>
                <a:lnTo>
                  <a:pt x="79806" y="46990"/>
                </a:lnTo>
                <a:lnTo>
                  <a:pt x="89738" y="60960"/>
                </a:lnTo>
                <a:lnTo>
                  <a:pt x="96723" y="55880"/>
                </a:lnTo>
                <a:lnTo>
                  <a:pt x="94221" y="52070"/>
                </a:lnTo>
                <a:lnTo>
                  <a:pt x="97015" y="50800"/>
                </a:lnTo>
                <a:lnTo>
                  <a:pt x="101409" y="55880"/>
                </a:lnTo>
                <a:lnTo>
                  <a:pt x="101409" y="19062"/>
                </a:lnTo>
                <a:lnTo>
                  <a:pt x="89154" y="24130"/>
                </a:lnTo>
                <a:lnTo>
                  <a:pt x="52717" y="53340"/>
                </a:lnTo>
                <a:lnTo>
                  <a:pt x="24574" y="88900"/>
                </a:lnTo>
                <a:lnTo>
                  <a:pt x="6438" y="132080"/>
                </a:lnTo>
                <a:lnTo>
                  <a:pt x="0" y="180340"/>
                </a:lnTo>
                <a:lnTo>
                  <a:pt x="6438" y="227330"/>
                </a:lnTo>
                <a:lnTo>
                  <a:pt x="24574" y="270510"/>
                </a:lnTo>
                <a:lnTo>
                  <a:pt x="52717" y="307340"/>
                </a:lnTo>
                <a:lnTo>
                  <a:pt x="89154" y="335280"/>
                </a:lnTo>
                <a:lnTo>
                  <a:pt x="132143" y="353060"/>
                </a:lnTo>
                <a:lnTo>
                  <a:pt x="179997" y="359410"/>
                </a:lnTo>
                <a:lnTo>
                  <a:pt x="227850" y="353060"/>
                </a:lnTo>
                <a:lnTo>
                  <a:pt x="270852" y="335280"/>
                </a:lnTo>
                <a:lnTo>
                  <a:pt x="307276" y="307340"/>
                </a:lnTo>
                <a:lnTo>
                  <a:pt x="324751" y="284480"/>
                </a:lnTo>
                <a:lnTo>
                  <a:pt x="329603" y="278130"/>
                </a:lnTo>
                <a:lnTo>
                  <a:pt x="334454" y="271780"/>
                </a:lnTo>
                <a:lnTo>
                  <a:pt x="335419" y="270510"/>
                </a:lnTo>
                <a:lnTo>
                  <a:pt x="341833" y="255270"/>
                </a:lnTo>
                <a:lnTo>
                  <a:pt x="342366" y="254000"/>
                </a:lnTo>
                <a:lnTo>
                  <a:pt x="342900" y="252730"/>
                </a:lnTo>
                <a:lnTo>
                  <a:pt x="350367" y="234950"/>
                </a:lnTo>
                <a:lnTo>
                  <a:pt x="352501" y="229870"/>
                </a:lnTo>
                <a:lnTo>
                  <a:pt x="353568" y="227330"/>
                </a:lnTo>
                <a:lnTo>
                  <a:pt x="356006" y="209550"/>
                </a:lnTo>
                <a:lnTo>
                  <a:pt x="356692" y="204470"/>
                </a:lnTo>
                <a:lnTo>
                  <a:pt x="356870" y="203200"/>
                </a:lnTo>
                <a:lnTo>
                  <a:pt x="357733" y="196850"/>
                </a:lnTo>
                <a:lnTo>
                  <a:pt x="358089" y="194310"/>
                </a:lnTo>
                <a:lnTo>
                  <a:pt x="358432" y="191770"/>
                </a:lnTo>
                <a:lnTo>
                  <a:pt x="359130" y="186690"/>
                </a:lnTo>
                <a:lnTo>
                  <a:pt x="359994" y="180340"/>
                </a:lnTo>
                <a:close/>
              </a:path>
            </a:pathLst>
          </a:custGeom>
          <a:solidFill>
            <a:srgbClr val="8D1826"/>
          </a:solidFill>
        </p:spPr>
        <p:txBody>
          <a:bodyPr wrap="square" lIns="0" tIns="0" rIns="0" bIns="0" rtlCol="0"/>
          <a:lstStyle/>
          <a:p>
            <a:endParaRPr/>
          </a:p>
        </p:txBody>
      </p:sp>
      <p:sp>
        <p:nvSpPr>
          <p:cNvPr id="2" name="Holder 2"/>
          <p:cNvSpPr>
            <a:spLocks noGrp="1"/>
          </p:cNvSpPr>
          <p:nvPr>
            <p:ph type="title"/>
          </p:nvPr>
        </p:nvSpPr>
        <p:spPr>
          <a:xfrm>
            <a:off x="5929332" y="562735"/>
            <a:ext cx="3801745" cy="635000"/>
          </a:xfrm>
          <a:prstGeom prst="rect">
            <a:avLst/>
          </a:prstGeom>
        </p:spPr>
        <p:txBody>
          <a:bodyPr wrap="square" lIns="0" tIns="0" rIns="0" bIns="0">
            <a:spAutoFit/>
          </a:bodyPr>
          <a:lstStyle>
            <a:lvl1pPr>
              <a:defRPr sz="4000" b="1" i="0">
                <a:solidFill>
                  <a:srgbClr val="8D1826"/>
                </a:solidFill>
                <a:latin typeface="Tahoma"/>
                <a:cs typeface="Tahoma"/>
              </a:defRPr>
            </a:lvl1pPr>
          </a:lstStyle>
          <a:p>
            <a:endParaRPr/>
          </a:p>
        </p:txBody>
      </p:sp>
      <p:sp>
        <p:nvSpPr>
          <p:cNvPr id="3" name="Holder 3"/>
          <p:cNvSpPr>
            <a:spLocks noGrp="1"/>
          </p:cNvSpPr>
          <p:nvPr>
            <p:ph type="body" idx="1"/>
          </p:nvPr>
        </p:nvSpPr>
        <p:spPr>
          <a:xfrm>
            <a:off x="862695" y="2484622"/>
            <a:ext cx="3500658" cy="2044700"/>
          </a:xfrm>
          <a:prstGeom prst="rect">
            <a:avLst/>
          </a:prstGeom>
        </p:spPr>
        <p:txBody>
          <a:bodyPr wrap="square" lIns="0" tIns="0" rIns="0" bIns="0">
            <a:spAutoFit/>
          </a:bodyPr>
          <a:lstStyle>
            <a:lvl1pPr>
              <a:defRPr sz="4950" b="1" i="0">
                <a:solidFill>
                  <a:srgbClr val="8D1826"/>
                </a:solidFill>
                <a:latin typeface="Tahoma"/>
                <a:cs typeface="Tahoma"/>
              </a:defRPr>
            </a:lvl1pPr>
          </a:lstStyle>
          <a:p>
            <a:endParaRPr/>
          </a:p>
        </p:txBody>
      </p:sp>
      <p:sp>
        <p:nvSpPr>
          <p:cNvPr id="4" name="Holder 4"/>
          <p:cNvSpPr>
            <a:spLocks noGrp="1"/>
          </p:cNvSpPr>
          <p:nvPr>
            <p:ph type="ftr" sz="quarter" idx="5"/>
          </p:nvPr>
        </p:nvSpPr>
        <p:spPr>
          <a:xfrm>
            <a:off x="748700" y="4668287"/>
            <a:ext cx="1173480" cy="229235"/>
          </a:xfrm>
          <a:prstGeom prst="rect">
            <a:avLst/>
          </a:prstGeom>
        </p:spPr>
        <p:txBody>
          <a:bodyPr wrap="square" lIns="0" tIns="0" rIns="0" bIns="0">
            <a:spAutoFit/>
          </a:bodyPr>
          <a:lstStyle>
            <a:lvl1pPr>
              <a:defRPr sz="1400" b="0" i="0">
                <a:solidFill>
                  <a:srgbClr val="8D1826"/>
                </a:solidFill>
                <a:latin typeface="Microsoft Sans Serif"/>
                <a:cs typeface="Microsoft Sans Serif"/>
              </a:defRPr>
            </a:lvl1pPr>
          </a:lstStyle>
          <a:p>
            <a:pPr marL="12700">
              <a:lnSpc>
                <a:spcPct val="100000"/>
              </a:lnSpc>
              <a:spcBef>
                <a:spcPts val="10"/>
              </a:spcBef>
            </a:pPr>
            <a:r>
              <a:rPr spc="-225" dirty="0"/>
              <a:t>#SenBasarıyıHayalEt</a:t>
            </a:r>
          </a:p>
        </p:txBody>
      </p:sp>
      <p:sp>
        <p:nvSpPr>
          <p:cNvPr id="5" name="Holder 5"/>
          <p:cNvSpPr>
            <a:spLocks noGrp="1"/>
          </p:cNvSpPr>
          <p:nvPr>
            <p:ph type="dt" sz="half" idx="6"/>
          </p:nvPr>
        </p:nvSpPr>
        <p:spPr>
          <a:xfrm>
            <a:off x="261302" y="4860226"/>
            <a:ext cx="1201991" cy="26130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3/21/2024</a:t>
            </a:fld>
            <a:endParaRPr lang="en-US"/>
          </a:p>
        </p:txBody>
      </p:sp>
      <p:sp>
        <p:nvSpPr>
          <p:cNvPr id="6" name="Holder 6"/>
          <p:cNvSpPr>
            <a:spLocks noGrp="1"/>
          </p:cNvSpPr>
          <p:nvPr>
            <p:ph type="sldNum" sz="quarter" idx="7"/>
          </p:nvPr>
        </p:nvSpPr>
        <p:spPr>
          <a:xfrm>
            <a:off x="3762756" y="4860226"/>
            <a:ext cx="1201991" cy="26130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image" Target="../media/image70.png"/><Relationship Id="rId16"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1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1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6.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ject 14"/>
          <p:cNvPicPr/>
          <p:nvPr/>
        </p:nvPicPr>
        <p:blipFill>
          <a:blip r:embed="rId2" cstate="print"/>
          <a:stretch>
            <a:fillRect/>
          </a:stretch>
        </p:blipFill>
        <p:spPr>
          <a:xfrm>
            <a:off x="591687" y="4032050"/>
            <a:ext cx="101600" cy="101600"/>
          </a:xfrm>
          <a:prstGeom prst="rect">
            <a:avLst/>
          </a:prstGeom>
        </p:spPr>
      </p:pic>
      <p:sp>
        <p:nvSpPr>
          <p:cNvPr id="43" name="object 43"/>
          <p:cNvSpPr txBox="1">
            <a:spLocks noGrp="1"/>
          </p:cNvSpPr>
          <p:nvPr>
            <p:ph type="title"/>
          </p:nvPr>
        </p:nvSpPr>
        <p:spPr>
          <a:xfrm>
            <a:off x="938186" y="986405"/>
            <a:ext cx="3316604" cy="785495"/>
          </a:xfrm>
          <a:prstGeom prst="rect">
            <a:avLst/>
          </a:prstGeom>
        </p:spPr>
        <p:txBody>
          <a:bodyPr vert="horz" wrap="square" lIns="0" tIns="17145" rIns="0" bIns="0" rtlCol="0">
            <a:spAutoFit/>
          </a:bodyPr>
          <a:lstStyle/>
          <a:p>
            <a:pPr marL="12700">
              <a:lnSpc>
                <a:spcPct val="100000"/>
              </a:lnSpc>
              <a:spcBef>
                <a:spcPts val="135"/>
              </a:spcBef>
            </a:pPr>
            <a:r>
              <a:rPr sz="4950" spc="-80" dirty="0"/>
              <a:t>B</a:t>
            </a:r>
            <a:r>
              <a:rPr sz="4950" spc="325" dirty="0"/>
              <a:t>A</a:t>
            </a:r>
            <a:r>
              <a:rPr sz="4950" spc="-140" dirty="0"/>
              <a:t>Ş</a:t>
            </a:r>
            <a:r>
              <a:rPr sz="4950" spc="75" dirty="0"/>
              <a:t>A</a:t>
            </a:r>
            <a:r>
              <a:rPr sz="4950" spc="150" dirty="0"/>
              <a:t>R</a:t>
            </a:r>
            <a:r>
              <a:rPr sz="4950" spc="-815" dirty="0"/>
              <a:t>I</a:t>
            </a:r>
            <a:r>
              <a:rPr sz="4950" spc="-105" dirty="0"/>
              <a:t>Y</a:t>
            </a:r>
            <a:r>
              <a:rPr sz="4950" spc="459" dirty="0"/>
              <a:t>A</a:t>
            </a:r>
            <a:endParaRPr sz="4950" dirty="0"/>
          </a:p>
        </p:txBody>
      </p:sp>
      <p:sp>
        <p:nvSpPr>
          <p:cNvPr id="44" name="object 44"/>
          <p:cNvSpPr txBox="1">
            <a:spLocks noGrp="1"/>
          </p:cNvSpPr>
          <p:nvPr>
            <p:ph type="body" idx="1"/>
          </p:nvPr>
        </p:nvSpPr>
        <p:spPr>
          <a:xfrm>
            <a:off x="825491" y="2423665"/>
            <a:ext cx="3541994" cy="2356414"/>
          </a:xfrm>
          <a:prstGeom prst="rect">
            <a:avLst/>
          </a:prstGeom>
        </p:spPr>
        <p:txBody>
          <a:bodyPr vert="horz" wrap="square" lIns="0" tIns="60325" rIns="0" bIns="0" rtlCol="0">
            <a:spAutoFit/>
          </a:bodyPr>
          <a:lstStyle/>
          <a:p>
            <a:pPr marL="6350" marR="5080" indent="-635" algn="ctr">
              <a:lnSpc>
                <a:spcPts val="5760"/>
              </a:lnSpc>
              <a:spcBef>
                <a:spcPts val="475"/>
              </a:spcBef>
            </a:pPr>
            <a:r>
              <a:rPr spc="-40" dirty="0" smtClean="0"/>
              <a:t>GÖTÜREN</a:t>
            </a:r>
            <a:endParaRPr lang="tr-TR" spc="-40" dirty="0" smtClean="0"/>
          </a:p>
          <a:p>
            <a:pPr marL="6350" marR="5080" indent="-635" algn="ctr">
              <a:lnSpc>
                <a:spcPts val="5760"/>
              </a:lnSpc>
              <a:spcBef>
                <a:spcPts val="475"/>
              </a:spcBef>
            </a:pPr>
            <a:r>
              <a:rPr spc="-40" dirty="0" smtClean="0"/>
              <a:t> </a:t>
            </a:r>
            <a:r>
              <a:rPr spc="-35" dirty="0" smtClean="0"/>
              <a:t> </a:t>
            </a:r>
            <a:r>
              <a:rPr spc="-355" dirty="0" smtClean="0"/>
              <a:t>T</a:t>
            </a:r>
            <a:r>
              <a:rPr spc="434" dirty="0" smtClean="0"/>
              <a:t>A</a:t>
            </a:r>
            <a:r>
              <a:rPr spc="315" dirty="0" smtClean="0"/>
              <a:t>K</a:t>
            </a:r>
            <a:r>
              <a:rPr spc="-20" dirty="0" smtClean="0"/>
              <a:t>T</a:t>
            </a:r>
            <a:r>
              <a:rPr spc="-730" dirty="0" smtClean="0"/>
              <a:t>İ</a:t>
            </a:r>
            <a:r>
              <a:rPr spc="254" dirty="0" smtClean="0"/>
              <a:t>K</a:t>
            </a:r>
            <a:r>
              <a:rPr spc="-395" dirty="0" smtClean="0"/>
              <a:t>L</a:t>
            </a:r>
            <a:r>
              <a:rPr spc="-190" dirty="0" smtClean="0"/>
              <a:t>E</a:t>
            </a:r>
            <a:r>
              <a:rPr spc="-254" dirty="0" smtClean="0"/>
              <a:t>R</a:t>
            </a:r>
            <a:endParaRPr spc="-254" dirty="0"/>
          </a:p>
        </p:txBody>
      </p:sp>
      <p:sp>
        <p:nvSpPr>
          <p:cNvPr id="54" name="Köşeli Çift Ayraç 53"/>
          <p:cNvSpPr/>
          <p:nvPr/>
        </p:nvSpPr>
        <p:spPr>
          <a:xfrm>
            <a:off x="1104900" y="297680"/>
            <a:ext cx="609600" cy="65938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 name="Köşeli Çift Ayraç 54"/>
          <p:cNvSpPr/>
          <p:nvPr/>
        </p:nvSpPr>
        <p:spPr>
          <a:xfrm>
            <a:off x="1638300" y="327025"/>
            <a:ext cx="609600" cy="65938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6" name="Köşeli Çift Ayraç 55"/>
          <p:cNvSpPr/>
          <p:nvPr/>
        </p:nvSpPr>
        <p:spPr>
          <a:xfrm>
            <a:off x="2158325" y="327025"/>
            <a:ext cx="609600" cy="65938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7" name="Köşeli Çift Ayraç 56"/>
          <p:cNvSpPr/>
          <p:nvPr/>
        </p:nvSpPr>
        <p:spPr>
          <a:xfrm>
            <a:off x="2682988" y="356370"/>
            <a:ext cx="609600" cy="65938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8" name="Köşeli Çift Ayraç 57"/>
          <p:cNvSpPr/>
          <p:nvPr/>
        </p:nvSpPr>
        <p:spPr>
          <a:xfrm>
            <a:off x="3273773" y="371042"/>
            <a:ext cx="609600" cy="65938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object 561"/>
          <p:cNvSpPr txBox="1">
            <a:spLocks/>
          </p:cNvSpPr>
          <p:nvPr/>
        </p:nvSpPr>
        <p:spPr>
          <a:xfrm>
            <a:off x="6896100" y="174625"/>
            <a:ext cx="1949450" cy="635000"/>
          </a:xfrm>
          <a:prstGeom prst="rect">
            <a:avLst/>
          </a:prstGeom>
        </p:spPr>
        <p:txBody>
          <a:bodyPr vert="horz" wrap="square" lIns="0" tIns="12700" rIns="0" bIns="0" rtlCol="0">
            <a:spAutoFit/>
          </a:bodyPr>
          <a:lstStyle>
            <a:lvl1pPr>
              <a:defRPr sz="4000" b="1" i="0">
                <a:solidFill>
                  <a:srgbClr val="8D1826"/>
                </a:solidFill>
                <a:latin typeface="Tahoma"/>
                <a:ea typeface="+mj-ea"/>
                <a:cs typeface="Tahoma"/>
              </a:defRPr>
            </a:lvl1pPr>
          </a:lstStyle>
          <a:p>
            <a:pPr marL="12700">
              <a:spcBef>
                <a:spcPts val="100"/>
              </a:spcBef>
            </a:pPr>
            <a:r>
              <a:rPr lang="tr-TR" kern="0" spc="90" smtClean="0"/>
              <a:t>YKS’DE</a:t>
            </a:r>
            <a:endParaRPr lang="tr-TR" kern="0" spc="90" dirty="0"/>
          </a:p>
        </p:txBody>
      </p:sp>
      <p:sp>
        <p:nvSpPr>
          <p:cNvPr id="11" name="object 562"/>
          <p:cNvSpPr txBox="1"/>
          <p:nvPr/>
        </p:nvSpPr>
        <p:spPr>
          <a:xfrm>
            <a:off x="5699125" y="806893"/>
            <a:ext cx="4343400" cy="4131324"/>
          </a:xfrm>
          <a:prstGeom prst="rect">
            <a:avLst/>
          </a:prstGeom>
        </p:spPr>
        <p:txBody>
          <a:bodyPr vert="horz" wrap="square" lIns="0" tIns="12700" rIns="0" bIns="0" rtlCol="0">
            <a:spAutoFit/>
          </a:bodyPr>
          <a:lstStyle/>
          <a:p>
            <a:pPr marL="353695">
              <a:lnSpc>
                <a:spcPct val="100000"/>
              </a:lnSpc>
              <a:spcBef>
                <a:spcPts val="100"/>
              </a:spcBef>
            </a:pPr>
            <a:r>
              <a:rPr sz="2100" b="1" spc="5" dirty="0" smtClean="0">
                <a:solidFill>
                  <a:srgbClr val="8D1826"/>
                </a:solidFill>
                <a:latin typeface="Tahoma"/>
                <a:cs typeface="Tahoma"/>
              </a:rPr>
              <a:t>KONULAR</a:t>
            </a:r>
            <a:r>
              <a:rPr sz="2100" b="1" spc="-260" dirty="0" smtClean="0">
                <a:solidFill>
                  <a:srgbClr val="8D1826"/>
                </a:solidFill>
                <a:latin typeface="Tahoma"/>
                <a:cs typeface="Tahoma"/>
              </a:rPr>
              <a:t> </a:t>
            </a:r>
            <a:r>
              <a:rPr sz="2100" b="1" spc="30" dirty="0">
                <a:solidFill>
                  <a:srgbClr val="8D1826"/>
                </a:solidFill>
                <a:latin typeface="Tahoma"/>
                <a:cs typeface="Tahoma"/>
              </a:rPr>
              <a:t>VE</a:t>
            </a:r>
            <a:r>
              <a:rPr sz="2100" b="1" spc="-260" dirty="0">
                <a:solidFill>
                  <a:srgbClr val="8D1826"/>
                </a:solidFill>
                <a:latin typeface="Tahoma"/>
                <a:cs typeface="Tahoma"/>
              </a:rPr>
              <a:t> </a:t>
            </a:r>
            <a:r>
              <a:rPr sz="2100" b="1" spc="-35" dirty="0">
                <a:solidFill>
                  <a:srgbClr val="8D1826"/>
                </a:solidFill>
                <a:latin typeface="Tahoma"/>
                <a:cs typeface="Tahoma"/>
              </a:rPr>
              <a:t>SORU</a:t>
            </a:r>
            <a:r>
              <a:rPr sz="2100" b="1" spc="-260" dirty="0">
                <a:solidFill>
                  <a:srgbClr val="8D1826"/>
                </a:solidFill>
                <a:latin typeface="Tahoma"/>
                <a:cs typeface="Tahoma"/>
              </a:rPr>
              <a:t> </a:t>
            </a:r>
            <a:r>
              <a:rPr sz="2100" b="1" spc="-80" dirty="0" smtClean="0">
                <a:solidFill>
                  <a:srgbClr val="8D1826"/>
                </a:solidFill>
                <a:latin typeface="Tahoma"/>
                <a:cs typeface="Tahoma"/>
              </a:rPr>
              <a:t>DA</a:t>
            </a:r>
            <a:r>
              <a:rPr lang="tr-TR" sz="2100" b="1" spc="-80" dirty="0" smtClean="0">
                <a:solidFill>
                  <a:srgbClr val="8D1826"/>
                </a:solidFill>
                <a:latin typeface="Tahoma"/>
                <a:cs typeface="Tahoma"/>
              </a:rPr>
              <a:t>Ğ</a:t>
            </a:r>
            <a:r>
              <a:rPr sz="2100" b="1" spc="-80" dirty="0" smtClean="0">
                <a:solidFill>
                  <a:srgbClr val="8D1826"/>
                </a:solidFill>
                <a:latin typeface="Tahoma"/>
                <a:cs typeface="Tahoma"/>
              </a:rPr>
              <a:t>ILIMI</a:t>
            </a:r>
            <a:endParaRPr lang="tr-TR" sz="2100" b="1" spc="-80" dirty="0" smtClean="0">
              <a:solidFill>
                <a:srgbClr val="8D1826"/>
              </a:solidFill>
              <a:latin typeface="Tahoma"/>
              <a:cs typeface="Tahoma"/>
            </a:endParaRPr>
          </a:p>
          <a:p>
            <a:pPr marL="12700" marR="5080" indent="179705" algn="just">
              <a:lnSpc>
                <a:spcPts val="1260"/>
              </a:lnSpc>
              <a:spcBef>
                <a:spcPts val="1670"/>
              </a:spcBef>
            </a:pPr>
            <a:r>
              <a:rPr sz="1300" b="1" spc="5" dirty="0" smtClean="0">
                <a:latin typeface="Arial"/>
                <a:cs typeface="Arial"/>
              </a:rPr>
              <a:t>TYT </a:t>
            </a:r>
            <a:r>
              <a:rPr sz="1050" spc="30" dirty="0">
                <a:latin typeface="Lucida Sans Unicode"/>
                <a:cs typeface="Lucida Sans Unicode"/>
              </a:rPr>
              <a:t>sınavı </a:t>
            </a:r>
            <a:r>
              <a:rPr sz="1050" spc="-5" dirty="0">
                <a:latin typeface="Lucida Sans Unicode"/>
                <a:cs typeface="Lucida Sans Unicode"/>
              </a:rPr>
              <a:t>YKS’nin </a:t>
            </a:r>
            <a:r>
              <a:rPr sz="1050" spc="-30" dirty="0">
                <a:latin typeface="Lucida Sans Unicode"/>
                <a:cs typeface="Lucida Sans Unicode"/>
              </a:rPr>
              <a:t>ilk </a:t>
            </a:r>
            <a:r>
              <a:rPr sz="1050" spc="40" dirty="0">
                <a:latin typeface="Lucida Sans Unicode"/>
                <a:cs typeface="Lucida Sans Unicode"/>
              </a:rPr>
              <a:t>aşamasıdır. </a:t>
            </a:r>
            <a:r>
              <a:rPr sz="1050" spc="-55" dirty="0">
                <a:latin typeface="Lucida Sans Unicode"/>
                <a:cs typeface="Lucida Sans Unicode"/>
              </a:rPr>
              <a:t>TYT </a:t>
            </a:r>
            <a:r>
              <a:rPr sz="1050" spc="40" dirty="0">
                <a:latin typeface="Lucida Sans Unicode"/>
                <a:cs typeface="Lucida Sans Unicode"/>
              </a:rPr>
              <a:t>sınavına </a:t>
            </a:r>
            <a:r>
              <a:rPr sz="1050" spc="25" dirty="0">
                <a:latin typeface="Lucida Sans Unicode"/>
                <a:cs typeface="Lucida Sans Unicode"/>
              </a:rPr>
              <a:t>girilmeden </a:t>
            </a:r>
            <a:r>
              <a:rPr sz="1050" spc="-30" dirty="0">
                <a:latin typeface="Lucida Sans Unicode"/>
                <a:cs typeface="Lucida Sans Unicode"/>
              </a:rPr>
              <a:t>AYT </a:t>
            </a:r>
            <a:r>
              <a:rPr sz="1050" spc="-25" dirty="0">
                <a:latin typeface="Lucida Sans Unicode"/>
                <a:cs typeface="Lucida Sans Unicode"/>
              </a:rPr>
              <a:t> </a:t>
            </a:r>
            <a:r>
              <a:rPr sz="1050" spc="60" dirty="0">
                <a:latin typeface="Lucida Sans Unicode"/>
                <a:cs typeface="Lucida Sans Unicode"/>
              </a:rPr>
              <a:t>ve</a:t>
            </a:r>
            <a:r>
              <a:rPr sz="1050" spc="-80" dirty="0">
                <a:latin typeface="Lucida Sans Unicode"/>
                <a:cs typeface="Lucida Sans Unicode"/>
              </a:rPr>
              <a:t> </a:t>
            </a:r>
            <a:r>
              <a:rPr sz="1050" spc="-45" dirty="0">
                <a:latin typeface="Lucida Sans Unicode"/>
                <a:cs typeface="Lucida Sans Unicode"/>
              </a:rPr>
              <a:t>YDT</a:t>
            </a:r>
            <a:r>
              <a:rPr sz="1050" spc="-80" dirty="0">
                <a:latin typeface="Lucida Sans Unicode"/>
                <a:cs typeface="Lucida Sans Unicode"/>
              </a:rPr>
              <a:t> </a:t>
            </a:r>
            <a:r>
              <a:rPr sz="1050" spc="40" dirty="0">
                <a:latin typeface="Lucida Sans Unicode"/>
                <a:cs typeface="Lucida Sans Unicode"/>
              </a:rPr>
              <a:t>sınavına</a:t>
            </a:r>
            <a:r>
              <a:rPr sz="1050" spc="-80" dirty="0">
                <a:latin typeface="Lucida Sans Unicode"/>
                <a:cs typeface="Lucida Sans Unicode"/>
              </a:rPr>
              <a:t> </a:t>
            </a:r>
            <a:r>
              <a:rPr sz="1050" dirty="0">
                <a:latin typeface="Lucida Sans Unicode"/>
                <a:cs typeface="Lucida Sans Unicode"/>
              </a:rPr>
              <a:t>girilemez.</a:t>
            </a:r>
            <a:r>
              <a:rPr sz="1050" spc="-80" dirty="0">
                <a:latin typeface="Lucida Sans Unicode"/>
                <a:cs typeface="Lucida Sans Unicode"/>
              </a:rPr>
              <a:t> </a:t>
            </a:r>
            <a:r>
              <a:rPr sz="1050" spc="-55" dirty="0">
                <a:latin typeface="Lucida Sans Unicode"/>
                <a:cs typeface="Lucida Sans Unicode"/>
              </a:rPr>
              <a:t>TYT</a:t>
            </a:r>
            <a:r>
              <a:rPr sz="1050" spc="-80" dirty="0">
                <a:latin typeface="Lucida Sans Unicode"/>
                <a:cs typeface="Lucida Sans Unicode"/>
              </a:rPr>
              <a:t> </a:t>
            </a:r>
            <a:r>
              <a:rPr sz="1050" spc="25" dirty="0">
                <a:latin typeface="Lucida Sans Unicode"/>
                <a:cs typeface="Lucida Sans Unicode"/>
              </a:rPr>
              <a:t>sınavının</a:t>
            </a:r>
            <a:r>
              <a:rPr sz="1050" spc="-80" dirty="0">
                <a:latin typeface="Lucida Sans Unicode"/>
                <a:cs typeface="Lucida Sans Unicode"/>
              </a:rPr>
              <a:t> </a:t>
            </a:r>
            <a:r>
              <a:rPr sz="1050" spc="85" dirty="0">
                <a:latin typeface="Lucida Sans Unicode"/>
                <a:cs typeface="Lucida Sans Unicode"/>
              </a:rPr>
              <a:t>amacı</a:t>
            </a:r>
            <a:r>
              <a:rPr sz="1050" spc="-80" dirty="0">
                <a:latin typeface="Lucida Sans Unicode"/>
                <a:cs typeface="Lucida Sans Unicode"/>
              </a:rPr>
              <a:t> </a:t>
            </a:r>
            <a:r>
              <a:rPr sz="1050" spc="35" dirty="0">
                <a:latin typeface="Lucida Sans Unicode"/>
                <a:cs typeface="Lucida Sans Unicode"/>
              </a:rPr>
              <a:t>mantıksal</a:t>
            </a:r>
            <a:r>
              <a:rPr sz="1050" spc="-80" dirty="0">
                <a:latin typeface="Lucida Sans Unicode"/>
                <a:cs typeface="Lucida Sans Unicode"/>
              </a:rPr>
              <a:t> </a:t>
            </a:r>
            <a:r>
              <a:rPr sz="1050" spc="30" dirty="0">
                <a:latin typeface="Lucida Sans Unicode"/>
                <a:cs typeface="Lucida Sans Unicode"/>
              </a:rPr>
              <a:t>düşünme, </a:t>
            </a:r>
            <a:r>
              <a:rPr sz="1050" spc="-320" dirty="0">
                <a:latin typeface="Lucida Sans Unicode"/>
                <a:cs typeface="Lucida Sans Unicode"/>
              </a:rPr>
              <a:t> </a:t>
            </a:r>
            <a:r>
              <a:rPr sz="1050" spc="10" dirty="0">
                <a:latin typeface="Lucida Sans Unicode"/>
                <a:cs typeface="Lucida Sans Unicode"/>
              </a:rPr>
              <a:t>akıl </a:t>
            </a:r>
            <a:r>
              <a:rPr sz="1050" spc="20" dirty="0">
                <a:latin typeface="Lucida Sans Unicode"/>
                <a:cs typeface="Lucida Sans Unicode"/>
              </a:rPr>
              <a:t>yürütme, </a:t>
            </a:r>
            <a:r>
              <a:rPr sz="1050" spc="30" dirty="0">
                <a:latin typeface="Lucida Sans Unicode"/>
                <a:cs typeface="Lucida Sans Unicode"/>
              </a:rPr>
              <a:t>değerlendirme </a:t>
            </a:r>
            <a:r>
              <a:rPr sz="1050" spc="60" dirty="0">
                <a:latin typeface="Lucida Sans Unicode"/>
                <a:cs typeface="Lucida Sans Unicode"/>
              </a:rPr>
              <a:t>ve </a:t>
            </a:r>
            <a:r>
              <a:rPr sz="1050" spc="45" dirty="0">
                <a:latin typeface="Lucida Sans Unicode"/>
                <a:cs typeface="Lucida Sans Unicode"/>
              </a:rPr>
              <a:t>düşünme </a:t>
            </a:r>
            <a:r>
              <a:rPr sz="1050" spc="20" dirty="0">
                <a:latin typeface="Lucida Sans Unicode"/>
                <a:cs typeface="Lucida Sans Unicode"/>
              </a:rPr>
              <a:t>temelli </a:t>
            </a:r>
            <a:r>
              <a:rPr sz="1050" spc="35" dirty="0">
                <a:latin typeface="Lucida Sans Unicode"/>
                <a:cs typeface="Lucida Sans Unicode"/>
              </a:rPr>
              <a:t>problem çözme </a:t>
            </a:r>
            <a:r>
              <a:rPr sz="1050" spc="40" dirty="0">
                <a:latin typeface="Lucida Sans Unicode"/>
                <a:cs typeface="Lucida Sans Unicode"/>
              </a:rPr>
              <a:t> </a:t>
            </a:r>
            <a:r>
              <a:rPr sz="1050" spc="15" dirty="0">
                <a:latin typeface="Lucida Sans Unicode"/>
                <a:cs typeface="Lucida Sans Unicode"/>
              </a:rPr>
              <a:t>becerilerini </a:t>
            </a:r>
            <a:r>
              <a:rPr sz="1050" spc="5" dirty="0">
                <a:latin typeface="Lucida Sans Unicode"/>
                <a:cs typeface="Lucida Sans Unicode"/>
              </a:rPr>
              <a:t>ölçmektir. </a:t>
            </a:r>
            <a:r>
              <a:rPr sz="1050" b="1" spc="20" dirty="0">
                <a:latin typeface="Arial"/>
                <a:cs typeface="Arial"/>
              </a:rPr>
              <a:t>TYT’de </a:t>
            </a:r>
            <a:r>
              <a:rPr sz="1050" b="1" spc="80" dirty="0">
                <a:latin typeface="Arial"/>
                <a:cs typeface="Arial"/>
              </a:rPr>
              <a:t>toplam </a:t>
            </a:r>
            <a:r>
              <a:rPr sz="1050" b="1" spc="30" dirty="0">
                <a:latin typeface="Arial"/>
                <a:cs typeface="Arial"/>
              </a:rPr>
              <a:t>soru </a:t>
            </a:r>
            <a:r>
              <a:rPr sz="1050" b="1" spc="50" dirty="0">
                <a:latin typeface="Arial"/>
                <a:cs typeface="Arial"/>
              </a:rPr>
              <a:t>sayısı </a:t>
            </a:r>
            <a:r>
              <a:rPr sz="1050" b="1" spc="-25" dirty="0">
                <a:latin typeface="Arial"/>
                <a:cs typeface="Arial"/>
              </a:rPr>
              <a:t>120 </a:t>
            </a:r>
            <a:r>
              <a:rPr sz="1050" b="1" spc="65" dirty="0">
                <a:latin typeface="Arial"/>
                <a:cs typeface="Arial"/>
              </a:rPr>
              <a:t>ve </a:t>
            </a:r>
            <a:r>
              <a:rPr sz="1050" b="1" spc="60" dirty="0">
                <a:latin typeface="Arial"/>
                <a:cs typeface="Arial"/>
              </a:rPr>
              <a:t>sınavın </a:t>
            </a:r>
            <a:r>
              <a:rPr sz="1050" b="1" spc="65" dirty="0">
                <a:latin typeface="Arial"/>
                <a:cs typeface="Arial"/>
              </a:rPr>
              <a:t> </a:t>
            </a:r>
            <a:r>
              <a:rPr sz="1050" b="1" spc="30" dirty="0">
                <a:latin typeface="Arial"/>
                <a:cs typeface="Arial"/>
              </a:rPr>
              <a:t>süresi </a:t>
            </a:r>
            <a:r>
              <a:rPr sz="1050" b="1" spc="-5" dirty="0">
                <a:latin typeface="Arial"/>
                <a:cs typeface="Arial"/>
              </a:rPr>
              <a:t>165 </a:t>
            </a:r>
            <a:r>
              <a:rPr sz="1050" b="1" spc="60" dirty="0">
                <a:latin typeface="Arial"/>
                <a:cs typeface="Arial"/>
              </a:rPr>
              <a:t>dakikadır. </a:t>
            </a:r>
            <a:r>
              <a:rPr sz="1050" spc="-55" dirty="0">
                <a:latin typeface="Lucida Sans Unicode"/>
                <a:cs typeface="Lucida Sans Unicode"/>
              </a:rPr>
              <a:t>TYT</a:t>
            </a:r>
            <a:r>
              <a:rPr sz="1050" spc="-50" dirty="0">
                <a:latin typeface="Lucida Sans Unicode"/>
                <a:cs typeface="Lucida Sans Unicode"/>
              </a:rPr>
              <a:t> </a:t>
            </a:r>
            <a:r>
              <a:rPr sz="1050" spc="10" dirty="0">
                <a:latin typeface="Lucida Sans Unicode"/>
                <a:cs typeface="Lucida Sans Unicode"/>
              </a:rPr>
              <a:t>konuları </a:t>
            </a:r>
            <a:r>
              <a:rPr sz="1050" spc="55" dirty="0">
                <a:latin typeface="Lucida Sans Unicode"/>
                <a:cs typeface="Lucida Sans Unicode"/>
              </a:rPr>
              <a:t>arasında </a:t>
            </a:r>
            <a:r>
              <a:rPr sz="1050" b="1" spc="80" dirty="0">
                <a:latin typeface="Arial"/>
                <a:cs typeface="Arial"/>
              </a:rPr>
              <a:t>Matematik, </a:t>
            </a:r>
            <a:r>
              <a:rPr sz="1050" b="1" spc="35" dirty="0">
                <a:latin typeface="Arial"/>
                <a:cs typeface="Arial"/>
              </a:rPr>
              <a:t>Türkçe, </a:t>
            </a:r>
            <a:r>
              <a:rPr sz="1050" b="1" spc="40" dirty="0">
                <a:latin typeface="Arial"/>
                <a:cs typeface="Arial"/>
              </a:rPr>
              <a:t> </a:t>
            </a:r>
            <a:r>
              <a:rPr sz="1050" b="1" spc="15" dirty="0">
                <a:latin typeface="Arial"/>
                <a:cs typeface="Arial"/>
              </a:rPr>
              <a:t>Biyoloji, </a:t>
            </a:r>
            <a:r>
              <a:rPr sz="1050" b="1" spc="5" dirty="0">
                <a:latin typeface="Arial"/>
                <a:cs typeface="Arial"/>
              </a:rPr>
              <a:t>Fizik, </a:t>
            </a:r>
            <a:r>
              <a:rPr sz="1050" b="1" spc="60" dirty="0">
                <a:latin typeface="Arial"/>
                <a:cs typeface="Arial"/>
              </a:rPr>
              <a:t>Coğrafya, Kimya, </a:t>
            </a:r>
            <a:r>
              <a:rPr sz="1050" b="1" spc="40" dirty="0">
                <a:latin typeface="Arial"/>
                <a:cs typeface="Arial"/>
              </a:rPr>
              <a:t>Tarih, </a:t>
            </a:r>
            <a:r>
              <a:rPr sz="1050" b="1" spc="25" dirty="0">
                <a:latin typeface="Arial"/>
                <a:cs typeface="Arial"/>
              </a:rPr>
              <a:t>Din </a:t>
            </a:r>
            <a:r>
              <a:rPr sz="1050" b="1" spc="40" dirty="0">
                <a:latin typeface="Arial"/>
                <a:cs typeface="Arial"/>
              </a:rPr>
              <a:t>Kültürü </a:t>
            </a:r>
            <a:r>
              <a:rPr sz="1050" b="1" spc="65" dirty="0">
                <a:latin typeface="Arial"/>
                <a:cs typeface="Arial"/>
              </a:rPr>
              <a:t>ve </a:t>
            </a:r>
            <a:r>
              <a:rPr sz="1050" b="1" spc="20" dirty="0" err="1">
                <a:latin typeface="Arial"/>
                <a:cs typeface="Arial"/>
              </a:rPr>
              <a:t>Felsefe</a:t>
            </a:r>
            <a:r>
              <a:rPr sz="1050" b="1" spc="20" dirty="0">
                <a:latin typeface="Arial"/>
                <a:cs typeface="Arial"/>
              </a:rPr>
              <a:t> </a:t>
            </a:r>
            <a:r>
              <a:rPr sz="1050" spc="30" dirty="0" err="1" smtClean="0">
                <a:latin typeface="Lucida Sans Unicode"/>
                <a:cs typeface="Lucida Sans Unicode"/>
              </a:rPr>
              <a:t>yer</a:t>
            </a:r>
            <a:r>
              <a:rPr lang="tr-TR" sz="1050" spc="30" dirty="0" smtClean="0">
                <a:latin typeface="Lucida Sans Unicode"/>
                <a:cs typeface="Lucida Sans Unicode"/>
              </a:rPr>
              <a:t> </a:t>
            </a:r>
            <a:r>
              <a:rPr sz="1050" spc="30" dirty="0" err="1" smtClean="0">
                <a:latin typeface="Lucida Sans Unicode"/>
                <a:cs typeface="Lucida Sans Unicode"/>
              </a:rPr>
              <a:t>almaktadır</a:t>
            </a:r>
            <a:r>
              <a:rPr sz="1050" spc="30" dirty="0" smtClean="0">
                <a:latin typeface="Lucida Sans Unicode"/>
                <a:cs typeface="Lucida Sans Unicode"/>
              </a:rPr>
              <a:t>.</a:t>
            </a:r>
            <a:endParaRPr lang="tr-TR" sz="1050" spc="30" dirty="0" smtClean="0">
              <a:latin typeface="Lucida Sans Unicode"/>
              <a:cs typeface="Lucida Sans Unicode"/>
            </a:endParaRPr>
          </a:p>
          <a:p>
            <a:pPr marL="12700" marR="5080" indent="179705" algn="just">
              <a:lnSpc>
                <a:spcPct val="99200"/>
              </a:lnSpc>
              <a:spcBef>
                <a:spcPts val="750"/>
              </a:spcBef>
            </a:pPr>
            <a:r>
              <a:rPr sz="1400" b="1" spc="25" dirty="0" smtClean="0">
                <a:latin typeface="Arial"/>
                <a:cs typeface="Arial"/>
              </a:rPr>
              <a:t>AYT </a:t>
            </a:r>
            <a:r>
              <a:rPr sz="1050" spc="30" dirty="0">
                <a:latin typeface="Lucida Sans Unicode"/>
                <a:cs typeface="Lucida Sans Unicode"/>
              </a:rPr>
              <a:t>sınavı </a:t>
            </a:r>
            <a:r>
              <a:rPr sz="1050" spc="20" dirty="0">
                <a:latin typeface="Lucida Sans Unicode"/>
                <a:cs typeface="Lucida Sans Unicode"/>
              </a:rPr>
              <a:t>ise </a:t>
            </a:r>
            <a:r>
              <a:rPr sz="1050" spc="15" dirty="0">
                <a:latin typeface="Lucida Sans Unicode"/>
                <a:cs typeface="Lucida Sans Unicode"/>
              </a:rPr>
              <a:t>öğrencilerin</a:t>
            </a:r>
            <a:r>
              <a:rPr sz="1050" spc="20" dirty="0">
                <a:latin typeface="Lucida Sans Unicode"/>
                <a:cs typeface="Lucida Sans Unicode"/>
              </a:rPr>
              <a:t> </a:t>
            </a:r>
            <a:r>
              <a:rPr sz="1050" spc="65" dirty="0">
                <a:latin typeface="Lucida Sans Unicode"/>
                <a:cs typeface="Lucida Sans Unicode"/>
              </a:rPr>
              <a:t>alan </a:t>
            </a:r>
            <a:r>
              <a:rPr sz="1050" dirty="0">
                <a:latin typeface="Lucida Sans Unicode"/>
                <a:cs typeface="Lucida Sans Unicode"/>
              </a:rPr>
              <a:t>bilgisini</a:t>
            </a:r>
            <a:r>
              <a:rPr sz="1050" spc="5" dirty="0">
                <a:latin typeface="Lucida Sans Unicode"/>
                <a:cs typeface="Lucida Sans Unicode"/>
              </a:rPr>
              <a:t> ölçer.</a:t>
            </a:r>
            <a:r>
              <a:rPr sz="1050" spc="10" dirty="0">
                <a:latin typeface="Lucida Sans Unicode"/>
                <a:cs typeface="Lucida Sans Unicode"/>
              </a:rPr>
              <a:t> </a:t>
            </a:r>
            <a:r>
              <a:rPr sz="1050" spc="25" dirty="0">
                <a:latin typeface="Lucida Sans Unicode"/>
                <a:cs typeface="Lucida Sans Unicode"/>
              </a:rPr>
              <a:t>Sorular </a:t>
            </a:r>
            <a:r>
              <a:rPr sz="1050" spc="5" dirty="0">
                <a:latin typeface="Lucida Sans Unicode"/>
                <a:cs typeface="Lucida Sans Unicode"/>
              </a:rPr>
              <a:t>lise </a:t>
            </a:r>
            <a:r>
              <a:rPr sz="1050" spc="10" dirty="0">
                <a:latin typeface="Lucida Sans Unicode"/>
                <a:cs typeface="Lucida Sans Unicode"/>
              </a:rPr>
              <a:t> </a:t>
            </a:r>
            <a:r>
              <a:rPr sz="1050" spc="25" dirty="0">
                <a:latin typeface="Lucida Sans Unicode"/>
                <a:cs typeface="Lucida Sans Unicode"/>
              </a:rPr>
              <a:t>müfredatının son yılından </a:t>
            </a:r>
            <a:r>
              <a:rPr sz="1050" spc="15" dirty="0">
                <a:latin typeface="Lucida Sans Unicode"/>
                <a:cs typeface="Lucida Sans Unicode"/>
              </a:rPr>
              <a:t>gelmektedir. </a:t>
            </a:r>
            <a:r>
              <a:rPr sz="1050" spc="-55" dirty="0">
                <a:latin typeface="Lucida Sans Unicode"/>
                <a:cs typeface="Lucida Sans Unicode"/>
              </a:rPr>
              <a:t>TYT </a:t>
            </a:r>
            <a:r>
              <a:rPr sz="1050" spc="25" dirty="0">
                <a:latin typeface="Lucida Sans Unicode"/>
                <a:cs typeface="Lucida Sans Unicode"/>
              </a:rPr>
              <a:t>sonrası </a:t>
            </a:r>
            <a:r>
              <a:rPr sz="1050" spc="-30" dirty="0">
                <a:latin typeface="Lucida Sans Unicode"/>
                <a:cs typeface="Lucida Sans Unicode"/>
              </a:rPr>
              <a:t>AYT </a:t>
            </a:r>
            <a:r>
              <a:rPr sz="1050" spc="40" dirty="0">
                <a:latin typeface="Lucida Sans Unicode"/>
                <a:cs typeface="Lucida Sans Unicode"/>
              </a:rPr>
              <a:t>sınavına </a:t>
            </a:r>
            <a:r>
              <a:rPr sz="1050" spc="45" dirty="0">
                <a:latin typeface="Lucida Sans Unicode"/>
                <a:cs typeface="Lucida Sans Unicode"/>
              </a:rPr>
              <a:t> </a:t>
            </a:r>
            <a:r>
              <a:rPr sz="1050" spc="15" dirty="0">
                <a:latin typeface="Lucida Sans Unicode"/>
                <a:cs typeface="Lucida Sans Unicode"/>
              </a:rPr>
              <a:t>öğrencilerin </a:t>
            </a:r>
            <a:r>
              <a:rPr sz="1050" spc="25" dirty="0">
                <a:latin typeface="Lucida Sans Unicode"/>
                <a:cs typeface="Lucida Sans Unicode"/>
              </a:rPr>
              <a:t>girmesi </a:t>
            </a:r>
            <a:r>
              <a:rPr sz="1050" spc="-10" dirty="0">
                <a:latin typeface="Lucida Sans Unicode"/>
                <a:cs typeface="Lucida Sans Unicode"/>
              </a:rPr>
              <a:t>zorunlu </a:t>
            </a:r>
            <a:r>
              <a:rPr sz="1050" spc="10" dirty="0">
                <a:latin typeface="Lucida Sans Unicode"/>
                <a:cs typeface="Lucida Sans Unicode"/>
              </a:rPr>
              <a:t>değildir </a:t>
            </a:r>
            <a:r>
              <a:rPr sz="1050" spc="35" dirty="0">
                <a:latin typeface="Lucida Sans Unicode"/>
                <a:cs typeface="Lucida Sans Unicode"/>
              </a:rPr>
              <a:t>fakat </a:t>
            </a:r>
            <a:r>
              <a:rPr sz="1050" b="1" spc="125" dirty="0">
                <a:latin typeface="Arial"/>
                <a:cs typeface="Arial"/>
              </a:rPr>
              <a:t>4 </a:t>
            </a:r>
            <a:r>
              <a:rPr sz="1050" b="1" spc="30" dirty="0">
                <a:latin typeface="Arial"/>
                <a:cs typeface="Arial"/>
              </a:rPr>
              <a:t>Yıllık </a:t>
            </a:r>
            <a:r>
              <a:rPr sz="1050" b="1" spc="10" dirty="0">
                <a:latin typeface="Arial"/>
                <a:cs typeface="Arial"/>
              </a:rPr>
              <a:t>Lisans </a:t>
            </a:r>
            <a:r>
              <a:rPr sz="1050" b="1" spc="45" dirty="0">
                <a:latin typeface="Arial"/>
                <a:cs typeface="Arial"/>
              </a:rPr>
              <a:t>Bölümü </a:t>
            </a:r>
            <a:r>
              <a:rPr sz="1050" b="1" spc="50" dirty="0">
                <a:latin typeface="Arial"/>
                <a:cs typeface="Arial"/>
              </a:rPr>
              <a:t> </a:t>
            </a:r>
            <a:r>
              <a:rPr sz="1050" spc="35" dirty="0">
                <a:latin typeface="Lucida Sans Unicode"/>
                <a:cs typeface="Lucida Sans Unicode"/>
              </a:rPr>
              <a:t>okumak </a:t>
            </a:r>
            <a:r>
              <a:rPr sz="1050" spc="15" dirty="0">
                <a:latin typeface="Lucida Sans Unicode"/>
                <a:cs typeface="Lucida Sans Unicode"/>
              </a:rPr>
              <a:t>isteyenlerin </a:t>
            </a:r>
            <a:r>
              <a:rPr sz="1050" spc="-30" dirty="0">
                <a:latin typeface="Lucida Sans Unicode"/>
                <a:cs typeface="Lucida Sans Unicode"/>
              </a:rPr>
              <a:t>AYT</a:t>
            </a:r>
            <a:r>
              <a:rPr sz="1050" spc="-25" dirty="0">
                <a:latin typeface="Lucida Sans Unicode"/>
                <a:cs typeface="Lucida Sans Unicode"/>
              </a:rPr>
              <a:t> </a:t>
            </a:r>
            <a:r>
              <a:rPr sz="1050" spc="40" dirty="0">
                <a:latin typeface="Lucida Sans Unicode"/>
                <a:cs typeface="Lucida Sans Unicode"/>
              </a:rPr>
              <a:t>sınavına </a:t>
            </a:r>
            <a:r>
              <a:rPr sz="1050" spc="25" dirty="0">
                <a:latin typeface="Lucida Sans Unicode"/>
                <a:cs typeface="Lucida Sans Unicode"/>
              </a:rPr>
              <a:t>girmesi </a:t>
            </a:r>
            <a:r>
              <a:rPr sz="1050" spc="-5" dirty="0">
                <a:latin typeface="Lucida Sans Unicode"/>
                <a:cs typeface="Lucida Sans Unicode"/>
              </a:rPr>
              <a:t>gerekir. </a:t>
            </a:r>
            <a:r>
              <a:rPr sz="1050" spc="15" dirty="0">
                <a:latin typeface="Lucida Sans Unicode"/>
                <a:cs typeface="Lucida Sans Unicode"/>
              </a:rPr>
              <a:t>4 </a:t>
            </a:r>
            <a:r>
              <a:rPr sz="1050" spc="-15" dirty="0">
                <a:latin typeface="Lucida Sans Unicode"/>
                <a:cs typeface="Lucida Sans Unicode"/>
              </a:rPr>
              <a:t>yıllık </a:t>
            </a:r>
            <a:r>
              <a:rPr sz="1050" spc="25" dirty="0">
                <a:latin typeface="Lucida Sans Unicode"/>
                <a:cs typeface="Lucida Sans Unicode"/>
              </a:rPr>
              <a:t>lisans </a:t>
            </a:r>
            <a:r>
              <a:rPr sz="1050" spc="30" dirty="0">
                <a:latin typeface="Lucida Sans Unicode"/>
                <a:cs typeface="Lucida Sans Unicode"/>
              </a:rPr>
              <a:t> </a:t>
            </a:r>
            <a:r>
              <a:rPr sz="1050" spc="15" dirty="0">
                <a:latin typeface="Lucida Sans Unicode"/>
                <a:cs typeface="Lucida Sans Unicode"/>
              </a:rPr>
              <a:t>bölümlerini</a:t>
            </a:r>
            <a:r>
              <a:rPr sz="1050" dirty="0">
                <a:latin typeface="Lucida Sans Unicode"/>
                <a:cs typeface="Lucida Sans Unicode"/>
              </a:rPr>
              <a:t> </a:t>
            </a:r>
            <a:r>
              <a:rPr sz="1050" spc="20" dirty="0">
                <a:latin typeface="Lucida Sans Unicode"/>
                <a:cs typeface="Lucida Sans Unicode"/>
              </a:rPr>
              <a:t>tercih</a:t>
            </a:r>
            <a:r>
              <a:rPr sz="1050" spc="5" dirty="0">
                <a:latin typeface="Lucida Sans Unicode"/>
                <a:cs typeface="Lucida Sans Unicode"/>
              </a:rPr>
              <a:t> </a:t>
            </a:r>
            <a:r>
              <a:rPr sz="1050" spc="15" dirty="0">
                <a:latin typeface="Lucida Sans Unicode"/>
                <a:cs typeface="Lucida Sans Unicode"/>
              </a:rPr>
              <a:t>edebilmenizi</a:t>
            </a:r>
            <a:r>
              <a:rPr sz="1050" spc="5" dirty="0">
                <a:latin typeface="Lucida Sans Unicode"/>
                <a:cs typeface="Lucida Sans Unicode"/>
              </a:rPr>
              <a:t> </a:t>
            </a:r>
            <a:r>
              <a:rPr sz="1050" spc="65" dirty="0">
                <a:latin typeface="Lucida Sans Unicode"/>
                <a:cs typeface="Lucida Sans Unicode"/>
              </a:rPr>
              <a:t>sağlayan</a:t>
            </a:r>
            <a:r>
              <a:rPr sz="1050" spc="5" dirty="0">
                <a:latin typeface="Lucida Sans Unicode"/>
                <a:cs typeface="Lucida Sans Unicode"/>
              </a:rPr>
              <a:t> </a:t>
            </a:r>
            <a:r>
              <a:rPr sz="1050" spc="-15" dirty="0">
                <a:latin typeface="Lucida Sans Unicode"/>
                <a:cs typeface="Lucida Sans Unicode"/>
              </a:rPr>
              <a:t>ilgili</a:t>
            </a:r>
            <a:r>
              <a:rPr sz="1050" spc="5" dirty="0">
                <a:latin typeface="Lucida Sans Unicode"/>
                <a:cs typeface="Lucida Sans Unicode"/>
              </a:rPr>
              <a:t> </a:t>
            </a:r>
            <a:r>
              <a:rPr sz="1050" spc="60" dirty="0">
                <a:latin typeface="Lucida Sans Unicode"/>
                <a:cs typeface="Lucida Sans Unicode"/>
              </a:rPr>
              <a:t>puan</a:t>
            </a:r>
            <a:r>
              <a:rPr sz="1050" spc="5" dirty="0">
                <a:latin typeface="Lucida Sans Unicode"/>
                <a:cs typeface="Lucida Sans Unicode"/>
              </a:rPr>
              <a:t> </a:t>
            </a:r>
            <a:r>
              <a:rPr sz="1050" dirty="0">
                <a:latin typeface="Lucida Sans Unicode"/>
                <a:cs typeface="Lucida Sans Unicode"/>
              </a:rPr>
              <a:t>türlerinin</a:t>
            </a:r>
            <a:r>
              <a:rPr sz="1050" spc="5" dirty="0">
                <a:latin typeface="Lucida Sans Unicode"/>
                <a:cs typeface="Lucida Sans Unicode"/>
              </a:rPr>
              <a:t> </a:t>
            </a:r>
            <a:r>
              <a:rPr sz="1050" spc="25" dirty="0">
                <a:latin typeface="Lucida Sans Unicode"/>
                <a:cs typeface="Lucida Sans Unicode"/>
              </a:rPr>
              <a:t>(SAY, </a:t>
            </a:r>
            <a:r>
              <a:rPr sz="1050" spc="-320" dirty="0">
                <a:latin typeface="Lucida Sans Unicode"/>
                <a:cs typeface="Lucida Sans Unicode"/>
              </a:rPr>
              <a:t> </a:t>
            </a:r>
            <a:r>
              <a:rPr sz="1050" spc="-40" dirty="0">
                <a:latin typeface="Lucida Sans Unicode"/>
                <a:cs typeface="Lucida Sans Unicode"/>
              </a:rPr>
              <a:t>EA,</a:t>
            </a:r>
            <a:r>
              <a:rPr sz="1050" spc="-90" dirty="0">
                <a:latin typeface="Lucida Sans Unicode"/>
                <a:cs typeface="Lucida Sans Unicode"/>
              </a:rPr>
              <a:t> </a:t>
            </a:r>
            <a:r>
              <a:rPr sz="1050" spc="50" dirty="0">
                <a:latin typeface="Lucida Sans Unicode"/>
                <a:cs typeface="Lucida Sans Unicode"/>
              </a:rPr>
              <a:t>SÖZ)</a:t>
            </a:r>
            <a:r>
              <a:rPr sz="1050" spc="-90" dirty="0">
                <a:latin typeface="Lucida Sans Unicode"/>
                <a:cs typeface="Lucida Sans Unicode"/>
              </a:rPr>
              <a:t> </a:t>
            </a:r>
            <a:r>
              <a:rPr sz="1050" b="1" spc="-15" dirty="0">
                <a:latin typeface="Arial"/>
                <a:cs typeface="Arial"/>
              </a:rPr>
              <a:t>TYT</a:t>
            </a:r>
            <a:r>
              <a:rPr sz="1050" b="1" spc="-95" dirty="0">
                <a:latin typeface="Arial"/>
                <a:cs typeface="Arial"/>
              </a:rPr>
              <a:t> </a:t>
            </a:r>
            <a:r>
              <a:rPr sz="1050" b="1" dirty="0">
                <a:latin typeface="Arial"/>
                <a:cs typeface="Arial"/>
              </a:rPr>
              <a:t>%40</a:t>
            </a:r>
            <a:r>
              <a:rPr sz="1050" dirty="0">
                <a:latin typeface="Lucida Sans Unicode"/>
                <a:cs typeface="Lucida Sans Unicode"/>
              </a:rPr>
              <a:t>’ını,</a:t>
            </a:r>
            <a:r>
              <a:rPr sz="1050" spc="-90" dirty="0">
                <a:latin typeface="Lucida Sans Unicode"/>
                <a:cs typeface="Lucida Sans Unicode"/>
              </a:rPr>
              <a:t> </a:t>
            </a:r>
            <a:r>
              <a:rPr sz="1050" b="1" spc="-5" dirty="0">
                <a:latin typeface="Arial"/>
                <a:cs typeface="Arial"/>
              </a:rPr>
              <a:t>AYT</a:t>
            </a:r>
            <a:r>
              <a:rPr sz="1050" b="1" spc="-95" dirty="0">
                <a:latin typeface="Arial"/>
                <a:cs typeface="Arial"/>
              </a:rPr>
              <a:t> </a:t>
            </a:r>
            <a:r>
              <a:rPr sz="1050" b="1" spc="5" dirty="0">
                <a:latin typeface="Arial"/>
                <a:cs typeface="Arial"/>
              </a:rPr>
              <a:t>%60</a:t>
            </a:r>
            <a:r>
              <a:rPr sz="1050" spc="5" dirty="0">
                <a:latin typeface="Lucida Sans Unicode"/>
                <a:cs typeface="Lucida Sans Unicode"/>
              </a:rPr>
              <a:t>’ını</a:t>
            </a:r>
            <a:r>
              <a:rPr sz="1050" spc="-90" dirty="0">
                <a:latin typeface="Lucida Sans Unicode"/>
                <a:cs typeface="Lucida Sans Unicode"/>
              </a:rPr>
              <a:t> </a:t>
            </a:r>
            <a:r>
              <a:rPr sz="1050" spc="-5" dirty="0">
                <a:latin typeface="Lucida Sans Unicode"/>
                <a:cs typeface="Lucida Sans Unicode"/>
              </a:rPr>
              <a:t>oluşturur.</a:t>
            </a:r>
            <a:r>
              <a:rPr sz="1050" spc="-90" dirty="0">
                <a:latin typeface="Lucida Sans Unicode"/>
                <a:cs typeface="Lucida Sans Unicode"/>
              </a:rPr>
              <a:t> </a:t>
            </a:r>
            <a:r>
              <a:rPr sz="1050" spc="-30" dirty="0">
                <a:latin typeface="Lucida Sans Unicode"/>
                <a:cs typeface="Lucida Sans Unicode"/>
              </a:rPr>
              <a:t>AYT</a:t>
            </a:r>
            <a:r>
              <a:rPr sz="1050" spc="-90" dirty="0">
                <a:latin typeface="Lucida Sans Unicode"/>
                <a:cs typeface="Lucida Sans Unicode"/>
              </a:rPr>
              <a:t> </a:t>
            </a:r>
            <a:r>
              <a:rPr sz="1050" spc="45" dirty="0">
                <a:latin typeface="Lucida Sans Unicode"/>
                <a:cs typeface="Lucida Sans Unicode"/>
              </a:rPr>
              <a:t>sınavında</a:t>
            </a:r>
            <a:r>
              <a:rPr sz="1050" spc="-90" dirty="0">
                <a:latin typeface="Lucida Sans Unicode"/>
                <a:cs typeface="Lucida Sans Unicode"/>
              </a:rPr>
              <a:t> </a:t>
            </a:r>
            <a:r>
              <a:rPr sz="1050" spc="55" dirty="0">
                <a:latin typeface="Lucida Sans Unicode"/>
                <a:cs typeface="Lucida Sans Unicode"/>
              </a:rPr>
              <a:t>toplamda </a:t>
            </a:r>
            <a:r>
              <a:rPr sz="1050" spc="-320" dirty="0">
                <a:latin typeface="Lucida Sans Unicode"/>
                <a:cs typeface="Lucida Sans Unicode"/>
              </a:rPr>
              <a:t> </a:t>
            </a:r>
            <a:r>
              <a:rPr sz="1050" b="1" spc="-5" dirty="0">
                <a:latin typeface="Arial"/>
                <a:cs typeface="Arial"/>
              </a:rPr>
              <a:t>160 </a:t>
            </a:r>
            <a:r>
              <a:rPr sz="1050" b="1" spc="-35" dirty="0">
                <a:latin typeface="Arial"/>
                <a:cs typeface="Arial"/>
              </a:rPr>
              <a:t>SORU </a:t>
            </a:r>
            <a:r>
              <a:rPr sz="1050" spc="20" dirty="0">
                <a:latin typeface="Lucida Sans Unicode"/>
                <a:cs typeface="Lucida Sans Unicode"/>
              </a:rPr>
              <a:t>çıkmaktadır. Öğrenciler </a:t>
            </a:r>
            <a:r>
              <a:rPr sz="1050" spc="45" dirty="0">
                <a:latin typeface="Lucida Sans Unicode"/>
                <a:cs typeface="Lucida Sans Unicode"/>
              </a:rPr>
              <a:t>alanlarına </a:t>
            </a:r>
            <a:r>
              <a:rPr sz="1050" spc="25" dirty="0">
                <a:latin typeface="Lucida Sans Unicode"/>
                <a:cs typeface="Lucida Sans Unicode"/>
              </a:rPr>
              <a:t>göre </a:t>
            </a:r>
            <a:r>
              <a:rPr sz="1050" spc="40" dirty="0">
                <a:latin typeface="Lucida Sans Unicode"/>
                <a:cs typeface="Lucida Sans Unicode"/>
              </a:rPr>
              <a:t>bu </a:t>
            </a:r>
            <a:r>
              <a:rPr sz="1050" spc="10" dirty="0">
                <a:latin typeface="Lucida Sans Unicode"/>
                <a:cs typeface="Lucida Sans Unicode"/>
              </a:rPr>
              <a:t>soruları </a:t>
            </a:r>
            <a:r>
              <a:rPr sz="1050" b="1" dirty="0">
                <a:latin typeface="Arial"/>
                <a:cs typeface="Arial"/>
              </a:rPr>
              <a:t>180 </a:t>
            </a:r>
            <a:r>
              <a:rPr sz="1050" b="1" spc="5" dirty="0">
                <a:latin typeface="Arial"/>
                <a:cs typeface="Arial"/>
              </a:rPr>
              <a:t> </a:t>
            </a:r>
            <a:r>
              <a:rPr sz="1050" b="1" dirty="0">
                <a:latin typeface="Arial"/>
                <a:cs typeface="Arial"/>
              </a:rPr>
              <a:t>DAKİKA</a:t>
            </a:r>
            <a:r>
              <a:rPr sz="1050" b="1" spc="-25" dirty="0">
                <a:latin typeface="Arial"/>
                <a:cs typeface="Arial"/>
              </a:rPr>
              <a:t> </a:t>
            </a:r>
            <a:r>
              <a:rPr sz="1050" spc="20" dirty="0">
                <a:latin typeface="Lucida Sans Unicode"/>
                <a:cs typeface="Lucida Sans Unicode"/>
              </a:rPr>
              <a:t>içerisinde</a:t>
            </a:r>
            <a:r>
              <a:rPr sz="1050" spc="-60" dirty="0">
                <a:latin typeface="Lucida Sans Unicode"/>
                <a:cs typeface="Lucida Sans Unicode"/>
              </a:rPr>
              <a:t> </a:t>
            </a:r>
            <a:r>
              <a:rPr sz="1050" spc="-10" dirty="0" err="1">
                <a:latin typeface="Lucida Sans Unicode"/>
                <a:cs typeface="Lucida Sans Unicode"/>
              </a:rPr>
              <a:t>çözer</a:t>
            </a:r>
            <a:r>
              <a:rPr sz="1050" spc="-10" dirty="0" smtClean="0">
                <a:latin typeface="Lucida Sans Unicode"/>
                <a:cs typeface="Lucida Sans Unicode"/>
              </a:rPr>
              <a:t>.</a:t>
            </a:r>
            <a:endParaRPr lang="tr-TR" sz="1050" spc="-10" dirty="0" smtClean="0">
              <a:latin typeface="Lucida Sans Unicode"/>
              <a:cs typeface="Lucida Sans Unicode"/>
            </a:endParaRPr>
          </a:p>
          <a:p>
            <a:pPr marL="12700" marR="5080" indent="179705" algn="just">
              <a:lnSpc>
                <a:spcPts val="1260"/>
              </a:lnSpc>
              <a:spcBef>
                <a:spcPts val="1055"/>
              </a:spcBef>
            </a:pPr>
            <a:r>
              <a:rPr sz="1300" b="1" spc="15" dirty="0" smtClean="0">
                <a:latin typeface="Arial"/>
                <a:cs typeface="Arial"/>
              </a:rPr>
              <a:t>YDT</a:t>
            </a:r>
            <a:r>
              <a:rPr sz="1300" b="1" spc="-150" dirty="0" smtClean="0">
                <a:latin typeface="Arial"/>
                <a:cs typeface="Arial"/>
              </a:rPr>
              <a:t> </a:t>
            </a:r>
            <a:r>
              <a:rPr sz="1050" spc="-5" dirty="0">
                <a:latin typeface="Lucida Sans Unicode"/>
                <a:cs typeface="Lucida Sans Unicode"/>
              </a:rPr>
              <a:t>dil</a:t>
            </a:r>
            <a:r>
              <a:rPr sz="1050" spc="-120" dirty="0">
                <a:latin typeface="Lucida Sans Unicode"/>
                <a:cs typeface="Lucida Sans Unicode"/>
              </a:rPr>
              <a:t> </a:t>
            </a:r>
            <a:r>
              <a:rPr sz="1050" spc="45" dirty="0">
                <a:latin typeface="Lucida Sans Unicode"/>
                <a:cs typeface="Lucida Sans Unicode"/>
              </a:rPr>
              <a:t>puanıyla</a:t>
            </a:r>
            <a:r>
              <a:rPr sz="1050" spc="-125" dirty="0">
                <a:latin typeface="Lucida Sans Unicode"/>
                <a:cs typeface="Lucida Sans Unicode"/>
              </a:rPr>
              <a:t> </a:t>
            </a:r>
            <a:r>
              <a:rPr sz="1050" spc="20" dirty="0">
                <a:latin typeface="Lucida Sans Unicode"/>
                <a:cs typeface="Lucida Sans Unicode"/>
              </a:rPr>
              <a:t>tercih</a:t>
            </a:r>
            <a:r>
              <a:rPr sz="1050" spc="-120" dirty="0">
                <a:latin typeface="Lucida Sans Unicode"/>
                <a:cs typeface="Lucida Sans Unicode"/>
              </a:rPr>
              <a:t> </a:t>
            </a:r>
            <a:r>
              <a:rPr sz="1050" spc="75" dirty="0">
                <a:latin typeface="Lucida Sans Unicode"/>
                <a:cs typeface="Lucida Sans Unicode"/>
              </a:rPr>
              <a:t>yapmak</a:t>
            </a:r>
            <a:r>
              <a:rPr sz="1050" spc="-125" dirty="0">
                <a:latin typeface="Lucida Sans Unicode"/>
                <a:cs typeface="Lucida Sans Unicode"/>
              </a:rPr>
              <a:t> </a:t>
            </a:r>
            <a:r>
              <a:rPr sz="1050" spc="30" dirty="0">
                <a:latin typeface="Lucida Sans Unicode"/>
                <a:cs typeface="Lucida Sans Unicode"/>
              </a:rPr>
              <a:t>isteyen</a:t>
            </a:r>
            <a:r>
              <a:rPr sz="1050" spc="-120" dirty="0">
                <a:latin typeface="Lucida Sans Unicode"/>
                <a:cs typeface="Lucida Sans Unicode"/>
              </a:rPr>
              <a:t> </a:t>
            </a:r>
            <a:r>
              <a:rPr sz="1050" spc="15" dirty="0">
                <a:latin typeface="Lucida Sans Unicode"/>
                <a:cs typeface="Lucida Sans Unicode"/>
              </a:rPr>
              <a:t>öğrencilerin</a:t>
            </a:r>
            <a:r>
              <a:rPr sz="1050" spc="-125" dirty="0">
                <a:latin typeface="Lucida Sans Unicode"/>
                <a:cs typeface="Lucida Sans Unicode"/>
              </a:rPr>
              <a:t> </a:t>
            </a:r>
            <a:r>
              <a:rPr sz="1050" spc="5" dirty="0">
                <a:latin typeface="Lucida Sans Unicode"/>
                <a:cs typeface="Lucida Sans Unicode"/>
              </a:rPr>
              <a:t>girdiği</a:t>
            </a:r>
            <a:r>
              <a:rPr sz="1050" spc="-125" dirty="0">
                <a:latin typeface="Lucida Sans Unicode"/>
                <a:cs typeface="Lucida Sans Unicode"/>
              </a:rPr>
              <a:t> </a:t>
            </a:r>
            <a:r>
              <a:rPr sz="1050" spc="40" dirty="0">
                <a:latin typeface="Lucida Sans Unicode"/>
                <a:cs typeface="Lucida Sans Unicode"/>
              </a:rPr>
              <a:t>sınav </a:t>
            </a:r>
            <a:r>
              <a:rPr sz="1050" spc="-320" dirty="0">
                <a:latin typeface="Lucida Sans Unicode"/>
                <a:cs typeface="Lucida Sans Unicode"/>
              </a:rPr>
              <a:t> </a:t>
            </a:r>
            <a:r>
              <a:rPr sz="1050" dirty="0">
                <a:latin typeface="Lucida Sans Unicode"/>
                <a:cs typeface="Lucida Sans Unicode"/>
              </a:rPr>
              <a:t>türüdür.</a:t>
            </a:r>
            <a:r>
              <a:rPr sz="1050" spc="-130" dirty="0">
                <a:latin typeface="Lucida Sans Unicode"/>
                <a:cs typeface="Lucida Sans Unicode"/>
              </a:rPr>
              <a:t> </a:t>
            </a:r>
            <a:r>
              <a:rPr sz="1050" spc="-45" dirty="0">
                <a:latin typeface="Lucida Sans Unicode"/>
                <a:cs typeface="Lucida Sans Unicode"/>
              </a:rPr>
              <a:t>YDT</a:t>
            </a:r>
            <a:r>
              <a:rPr sz="1050" spc="-170" dirty="0">
                <a:latin typeface="Lucida Sans Unicode"/>
                <a:cs typeface="Lucida Sans Unicode"/>
              </a:rPr>
              <a:t> </a:t>
            </a:r>
            <a:r>
              <a:rPr sz="1050" spc="30" dirty="0">
                <a:latin typeface="Lucida Sans Unicode"/>
                <a:cs typeface="Lucida Sans Unicode"/>
              </a:rPr>
              <a:t>sınavın</a:t>
            </a:r>
            <a:r>
              <a:rPr sz="1050" spc="-130" dirty="0">
                <a:latin typeface="Lucida Sans Unicode"/>
                <a:cs typeface="Lucida Sans Unicode"/>
              </a:rPr>
              <a:t> </a:t>
            </a:r>
            <a:r>
              <a:rPr sz="1050" spc="45" dirty="0">
                <a:latin typeface="Lucida Sans Unicode"/>
                <a:cs typeface="Lucida Sans Unicode"/>
              </a:rPr>
              <a:t>toplam</a:t>
            </a:r>
            <a:r>
              <a:rPr sz="1050" spc="-165" dirty="0">
                <a:latin typeface="Lucida Sans Unicode"/>
                <a:cs typeface="Lucida Sans Unicode"/>
              </a:rPr>
              <a:t> </a:t>
            </a:r>
            <a:r>
              <a:rPr sz="1050" b="1" spc="95" dirty="0">
                <a:latin typeface="Arial"/>
                <a:cs typeface="Arial"/>
              </a:rPr>
              <a:t>80</a:t>
            </a:r>
            <a:r>
              <a:rPr sz="1050" b="1" spc="-125" dirty="0">
                <a:latin typeface="Arial"/>
                <a:cs typeface="Arial"/>
              </a:rPr>
              <a:t> </a:t>
            </a:r>
            <a:r>
              <a:rPr sz="1050" b="1" spc="-35" dirty="0">
                <a:latin typeface="Arial"/>
                <a:cs typeface="Arial"/>
              </a:rPr>
              <a:t>SORU</a:t>
            </a:r>
            <a:r>
              <a:rPr sz="1050" b="1" spc="-90" dirty="0">
                <a:latin typeface="Arial"/>
                <a:cs typeface="Arial"/>
              </a:rPr>
              <a:t> </a:t>
            </a:r>
            <a:r>
              <a:rPr sz="1050" spc="15" dirty="0">
                <a:latin typeface="Lucida Sans Unicode"/>
                <a:cs typeface="Lucida Sans Unicode"/>
              </a:rPr>
              <a:t>bulunur</a:t>
            </a:r>
            <a:r>
              <a:rPr sz="1050" spc="-130" dirty="0">
                <a:latin typeface="Lucida Sans Unicode"/>
                <a:cs typeface="Lucida Sans Unicode"/>
              </a:rPr>
              <a:t> </a:t>
            </a:r>
            <a:r>
              <a:rPr sz="1050" spc="60" dirty="0">
                <a:latin typeface="Lucida Sans Unicode"/>
                <a:cs typeface="Lucida Sans Unicode"/>
              </a:rPr>
              <a:t>ve</a:t>
            </a:r>
            <a:r>
              <a:rPr sz="1050" spc="-130" dirty="0">
                <a:latin typeface="Lucida Sans Unicode"/>
                <a:cs typeface="Lucida Sans Unicode"/>
              </a:rPr>
              <a:t> </a:t>
            </a:r>
            <a:r>
              <a:rPr sz="1050" spc="20" dirty="0">
                <a:latin typeface="Lucida Sans Unicode"/>
                <a:cs typeface="Lucida Sans Unicode"/>
              </a:rPr>
              <a:t>süre</a:t>
            </a:r>
            <a:r>
              <a:rPr sz="1050" spc="-165" dirty="0">
                <a:latin typeface="Lucida Sans Unicode"/>
                <a:cs typeface="Lucida Sans Unicode"/>
              </a:rPr>
              <a:t> </a:t>
            </a:r>
            <a:r>
              <a:rPr sz="1050" b="1" spc="-25" dirty="0">
                <a:latin typeface="Arial"/>
                <a:cs typeface="Arial"/>
              </a:rPr>
              <a:t>120</a:t>
            </a:r>
            <a:r>
              <a:rPr sz="1050" b="1" spc="-125" dirty="0">
                <a:latin typeface="Arial"/>
                <a:cs typeface="Arial"/>
              </a:rPr>
              <a:t> </a:t>
            </a:r>
            <a:r>
              <a:rPr sz="1050" b="1" spc="-5" dirty="0">
                <a:latin typeface="Arial"/>
                <a:cs typeface="Arial"/>
              </a:rPr>
              <a:t>DAKİKADIR.  </a:t>
            </a:r>
            <a:r>
              <a:rPr sz="1050" spc="20" dirty="0">
                <a:latin typeface="Lucida Sans Unicode"/>
                <a:cs typeface="Lucida Sans Unicode"/>
              </a:rPr>
              <a:t>Öğrenciler</a:t>
            </a:r>
            <a:r>
              <a:rPr sz="1050" spc="30" dirty="0">
                <a:latin typeface="Lucida Sans Unicode"/>
                <a:cs typeface="Lucida Sans Unicode"/>
              </a:rPr>
              <a:t> </a:t>
            </a:r>
            <a:r>
              <a:rPr sz="1050" spc="-15" dirty="0">
                <a:latin typeface="Lucida Sans Unicode"/>
                <a:cs typeface="Lucida Sans Unicode"/>
              </a:rPr>
              <a:t>YDT’ye</a:t>
            </a:r>
            <a:r>
              <a:rPr sz="1050" spc="35" dirty="0">
                <a:latin typeface="Lucida Sans Unicode"/>
                <a:cs typeface="Lucida Sans Unicode"/>
              </a:rPr>
              <a:t> </a:t>
            </a:r>
            <a:r>
              <a:rPr sz="1050" b="1" spc="70" dirty="0">
                <a:latin typeface="Arial"/>
                <a:cs typeface="Arial"/>
              </a:rPr>
              <a:t>Almanca,</a:t>
            </a:r>
            <a:r>
              <a:rPr sz="1050" b="1" spc="5" dirty="0">
                <a:latin typeface="Arial"/>
                <a:cs typeface="Arial"/>
              </a:rPr>
              <a:t> </a:t>
            </a:r>
            <a:r>
              <a:rPr sz="1050" b="1" spc="60" dirty="0">
                <a:latin typeface="Arial"/>
                <a:cs typeface="Arial"/>
              </a:rPr>
              <a:t>Arapça,</a:t>
            </a:r>
            <a:r>
              <a:rPr sz="1050" b="1" spc="10" dirty="0">
                <a:latin typeface="Arial"/>
                <a:cs typeface="Arial"/>
              </a:rPr>
              <a:t> </a:t>
            </a:r>
            <a:r>
              <a:rPr sz="1050" b="1" spc="40" dirty="0">
                <a:latin typeface="Arial"/>
                <a:cs typeface="Arial"/>
              </a:rPr>
              <a:t>Fransızca,</a:t>
            </a:r>
            <a:r>
              <a:rPr sz="1050" b="1" spc="10" dirty="0">
                <a:latin typeface="Arial"/>
                <a:cs typeface="Arial"/>
              </a:rPr>
              <a:t> </a:t>
            </a:r>
            <a:r>
              <a:rPr sz="1050" b="1" spc="35" dirty="0">
                <a:latin typeface="Arial"/>
                <a:cs typeface="Arial"/>
              </a:rPr>
              <a:t>İngilizce</a:t>
            </a:r>
            <a:r>
              <a:rPr sz="1050" b="1" spc="10" dirty="0">
                <a:latin typeface="Arial"/>
                <a:cs typeface="Arial"/>
              </a:rPr>
              <a:t> </a:t>
            </a:r>
            <a:r>
              <a:rPr sz="1050" b="1" spc="65" dirty="0">
                <a:latin typeface="Arial"/>
                <a:cs typeface="Arial"/>
              </a:rPr>
              <a:t>ve</a:t>
            </a:r>
            <a:r>
              <a:rPr sz="1050" b="1" spc="5" dirty="0">
                <a:latin typeface="Arial"/>
                <a:cs typeface="Arial"/>
              </a:rPr>
              <a:t> </a:t>
            </a:r>
            <a:r>
              <a:rPr sz="1050" b="1" spc="35" dirty="0">
                <a:latin typeface="Arial"/>
                <a:cs typeface="Arial"/>
              </a:rPr>
              <a:t>Rusça </a:t>
            </a:r>
            <a:r>
              <a:rPr sz="1050" b="1" spc="-280" dirty="0">
                <a:latin typeface="Arial"/>
                <a:cs typeface="Arial"/>
              </a:rPr>
              <a:t> </a:t>
            </a:r>
            <a:r>
              <a:rPr sz="1050" spc="10" dirty="0">
                <a:latin typeface="Lucida Sans Unicode"/>
                <a:cs typeface="Lucida Sans Unicode"/>
              </a:rPr>
              <a:t>dillerinden</a:t>
            </a:r>
            <a:r>
              <a:rPr sz="1050" spc="-60" dirty="0">
                <a:latin typeface="Lucida Sans Unicode"/>
                <a:cs typeface="Lucida Sans Unicode"/>
              </a:rPr>
              <a:t> </a:t>
            </a:r>
            <a:r>
              <a:rPr sz="1050" spc="35" dirty="0">
                <a:latin typeface="Lucida Sans Unicode"/>
                <a:cs typeface="Lucida Sans Unicode"/>
              </a:rPr>
              <a:t>herhangi</a:t>
            </a:r>
            <a:r>
              <a:rPr sz="1050" spc="-60" dirty="0">
                <a:latin typeface="Lucida Sans Unicode"/>
                <a:cs typeface="Lucida Sans Unicode"/>
              </a:rPr>
              <a:t> </a:t>
            </a:r>
            <a:r>
              <a:rPr sz="1050" spc="-5" dirty="0">
                <a:latin typeface="Lucida Sans Unicode"/>
                <a:cs typeface="Lucida Sans Unicode"/>
              </a:rPr>
              <a:t>birini</a:t>
            </a:r>
            <a:r>
              <a:rPr sz="1050" spc="-60" dirty="0">
                <a:latin typeface="Lucida Sans Unicode"/>
                <a:cs typeface="Lucida Sans Unicode"/>
              </a:rPr>
              <a:t> </a:t>
            </a:r>
            <a:r>
              <a:rPr sz="1050" spc="20" dirty="0">
                <a:latin typeface="Lucida Sans Unicode"/>
                <a:cs typeface="Lucida Sans Unicode"/>
              </a:rPr>
              <a:t>tercih</a:t>
            </a:r>
            <a:r>
              <a:rPr sz="1050" spc="-60" dirty="0">
                <a:latin typeface="Lucida Sans Unicode"/>
                <a:cs typeface="Lucida Sans Unicode"/>
              </a:rPr>
              <a:t> </a:t>
            </a:r>
            <a:r>
              <a:rPr sz="1050" spc="30" dirty="0">
                <a:latin typeface="Lucida Sans Unicode"/>
                <a:cs typeface="Lucida Sans Unicode"/>
              </a:rPr>
              <a:t>ederek</a:t>
            </a:r>
            <a:r>
              <a:rPr sz="1050" spc="-60" dirty="0">
                <a:latin typeface="Lucida Sans Unicode"/>
                <a:cs typeface="Lucida Sans Unicode"/>
              </a:rPr>
              <a:t> </a:t>
            </a:r>
            <a:r>
              <a:rPr sz="1050" spc="-10" dirty="0">
                <a:latin typeface="Lucida Sans Unicode"/>
                <a:cs typeface="Lucida Sans Unicode"/>
              </a:rPr>
              <a:t>girebilir.</a:t>
            </a:r>
            <a:endParaRPr sz="1050" dirty="0">
              <a:latin typeface="Lucida Sans Unicode"/>
              <a:cs typeface="Lucida Sans Unicod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94725" y="270635"/>
            <a:ext cx="3070860" cy="345440"/>
          </a:xfrm>
          <a:prstGeom prst="rect">
            <a:avLst/>
          </a:prstGeom>
        </p:spPr>
        <p:txBody>
          <a:bodyPr vert="horz" wrap="square" lIns="0" tIns="12700" rIns="0" bIns="0" rtlCol="0">
            <a:spAutoFit/>
          </a:bodyPr>
          <a:lstStyle/>
          <a:p>
            <a:pPr marL="12700">
              <a:lnSpc>
                <a:spcPct val="100000"/>
              </a:lnSpc>
              <a:spcBef>
                <a:spcPts val="100"/>
              </a:spcBef>
            </a:pPr>
            <a:r>
              <a:rPr sz="2100" b="1" spc="50" dirty="0">
                <a:solidFill>
                  <a:srgbClr val="8D1826"/>
                </a:solidFill>
                <a:latin typeface="Tahoma"/>
                <a:cs typeface="Tahoma"/>
              </a:rPr>
              <a:t>MOLA</a:t>
            </a:r>
            <a:r>
              <a:rPr sz="2100" b="1" spc="-260" dirty="0">
                <a:solidFill>
                  <a:srgbClr val="8D1826"/>
                </a:solidFill>
                <a:latin typeface="Tahoma"/>
                <a:cs typeface="Tahoma"/>
              </a:rPr>
              <a:t> </a:t>
            </a:r>
            <a:r>
              <a:rPr sz="2100" b="1" spc="-45" dirty="0">
                <a:solidFill>
                  <a:srgbClr val="8D1826"/>
                </a:solidFill>
                <a:latin typeface="Tahoma"/>
                <a:cs typeface="Tahoma"/>
              </a:rPr>
              <a:t>ZAMANLARINIZI</a:t>
            </a:r>
            <a:endParaRPr sz="2100">
              <a:latin typeface="Tahoma"/>
              <a:cs typeface="Tahoma"/>
            </a:endParaRPr>
          </a:p>
        </p:txBody>
      </p:sp>
      <p:sp>
        <p:nvSpPr>
          <p:cNvPr id="3" name="object 3"/>
          <p:cNvSpPr/>
          <p:nvPr/>
        </p:nvSpPr>
        <p:spPr>
          <a:xfrm>
            <a:off x="6509611" y="2189299"/>
            <a:ext cx="2178050" cy="33655"/>
          </a:xfrm>
          <a:custGeom>
            <a:avLst/>
            <a:gdLst/>
            <a:ahLst/>
            <a:cxnLst/>
            <a:rect l="l" t="t" r="r" b="b"/>
            <a:pathLst>
              <a:path w="2178050" h="33655">
                <a:moveTo>
                  <a:pt x="0" y="33604"/>
                </a:moveTo>
                <a:lnTo>
                  <a:pt x="2177605" y="0"/>
                </a:lnTo>
              </a:path>
            </a:pathLst>
          </a:custGeom>
          <a:ln w="25399">
            <a:solidFill>
              <a:srgbClr val="C94F5C"/>
            </a:solidFill>
            <a:prstDash val="sysDash"/>
          </a:ln>
        </p:spPr>
        <p:txBody>
          <a:bodyPr wrap="square" lIns="0" tIns="0" rIns="0" bIns="0" rtlCol="0"/>
          <a:lstStyle/>
          <a:p>
            <a:endParaRPr/>
          </a:p>
        </p:txBody>
      </p:sp>
      <p:sp>
        <p:nvSpPr>
          <p:cNvPr id="4" name="object 4"/>
          <p:cNvSpPr txBox="1">
            <a:spLocks noGrp="1"/>
          </p:cNvSpPr>
          <p:nvPr>
            <p:ph type="title"/>
          </p:nvPr>
        </p:nvSpPr>
        <p:spPr>
          <a:xfrm>
            <a:off x="5590308" y="600835"/>
            <a:ext cx="4658592" cy="1580515"/>
          </a:xfrm>
          <a:prstGeom prst="rect">
            <a:avLst/>
          </a:prstGeom>
        </p:spPr>
        <p:txBody>
          <a:bodyPr vert="horz" wrap="square" lIns="0" tIns="12700" rIns="0" bIns="0" rtlCol="0">
            <a:spAutoFit/>
          </a:bodyPr>
          <a:lstStyle/>
          <a:p>
            <a:pPr marL="3810" algn="ctr">
              <a:lnSpc>
                <a:spcPct val="100000"/>
              </a:lnSpc>
              <a:spcBef>
                <a:spcPts val="100"/>
              </a:spcBef>
            </a:pPr>
            <a:r>
              <a:rPr spc="-355" dirty="0"/>
              <a:t>İYİ</a:t>
            </a:r>
            <a:r>
              <a:rPr spc="-495" dirty="0"/>
              <a:t> </a:t>
            </a:r>
            <a:r>
              <a:rPr spc="-229" dirty="0"/>
              <a:t>BELİRLEYİN</a:t>
            </a:r>
          </a:p>
          <a:p>
            <a:pPr marL="12065" marR="5080" indent="-635" algn="ctr">
              <a:lnSpc>
                <a:spcPct val="100000"/>
              </a:lnSpc>
              <a:spcBef>
                <a:spcPts val="840"/>
              </a:spcBef>
            </a:pPr>
            <a:r>
              <a:rPr sz="1100" b="0" spc="-25" dirty="0">
                <a:solidFill>
                  <a:srgbClr val="000000"/>
                </a:solidFill>
                <a:latin typeface="Lucida Sans Unicode"/>
                <a:cs typeface="Lucida Sans Unicode"/>
              </a:rPr>
              <a:t>Ders çalışırken, </a:t>
            </a:r>
            <a:r>
              <a:rPr sz="1100" b="0" spc="-15" dirty="0">
                <a:solidFill>
                  <a:srgbClr val="000000"/>
                </a:solidFill>
                <a:latin typeface="Lucida Sans Unicode"/>
                <a:cs typeface="Lucida Sans Unicode"/>
              </a:rPr>
              <a:t>tekrar </a:t>
            </a:r>
            <a:r>
              <a:rPr sz="1100" b="0" spc="5" dirty="0">
                <a:solidFill>
                  <a:srgbClr val="000000"/>
                </a:solidFill>
                <a:latin typeface="Lucida Sans Unicode"/>
                <a:cs typeface="Lucida Sans Unicode"/>
              </a:rPr>
              <a:t>yaparken, </a:t>
            </a:r>
            <a:r>
              <a:rPr sz="1100" b="0" spc="35" dirty="0">
                <a:solidFill>
                  <a:srgbClr val="000000"/>
                </a:solidFill>
                <a:latin typeface="Lucida Sans Unicode"/>
                <a:cs typeface="Lucida Sans Unicode"/>
              </a:rPr>
              <a:t>deneme </a:t>
            </a:r>
            <a:r>
              <a:rPr sz="1100" b="0" spc="5" dirty="0">
                <a:solidFill>
                  <a:srgbClr val="000000"/>
                </a:solidFill>
                <a:latin typeface="Lucida Sans Unicode"/>
                <a:cs typeface="Lucida Sans Unicode"/>
              </a:rPr>
              <a:t>sınavı </a:t>
            </a:r>
            <a:r>
              <a:rPr sz="1100" b="0" spc="-25" dirty="0">
                <a:solidFill>
                  <a:srgbClr val="000000"/>
                </a:solidFill>
                <a:latin typeface="Lucida Sans Unicode"/>
                <a:cs typeface="Lucida Sans Unicode"/>
              </a:rPr>
              <a:t>çözerken </a:t>
            </a:r>
            <a:r>
              <a:rPr sz="1100" b="0" spc="-20" dirty="0">
                <a:solidFill>
                  <a:srgbClr val="000000"/>
                </a:solidFill>
                <a:latin typeface="Lucida Sans Unicode"/>
                <a:cs typeface="Lucida Sans Unicode"/>
              </a:rPr>
              <a:t> </a:t>
            </a:r>
            <a:r>
              <a:rPr sz="1100" b="0" spc="-15" dirty="0">
                <a:solidFill>
                  <a:srgbClr val="000000"/>
                </a:solidFill>
                <a:latin typeface="Lucida Sans Unicode"/>
                <a:cs typeface="Lucida Sans Unicode"/>
              </a:rPr>
              <a:t>vereceğini</a:t>
            </a:r>
            <a:r>
              <a:rPr sz="1100" b="0" spc="25" dirty="0">
                <a:solidFill>
                  <a:srgbClr val="000000"/>
                </a:solidFill>
                <a:latin typeface="Lucida Sans Unicode"/>
                <a:cs typeface="Lucida Sans Unicode"/>
              </a:rPr>
              <a:t>z</a:t>
            </a:r>
            <a:r>
              <a:rPr sz="1100" b="0" spc="-130" dirty="0">
                <a:solidFill>
                  <a:srgbClr val="000000"/>
                </a:solidFill>
                <a:latin typeface="Lucida Sans Unicode"/>
                <a:cs typeface="Lucida Sans Unicode"/>
              </a:rPr>
              <a:t> </a:t>
            </a:r>
            <a:r>
              <a:rPr sz="1100" b="0" spc="-25" dirty="0">
                <a:solidFill>
                  <a:srgbClr val="000000"/>
                </a:solidFill>
                <a:latin typeface="Lucida Sans Unicode"/>
                <a:cs typeface="Lucida Sans Unicode"/>
              </a:rPr>
              <a:t>molalarınız</a:t>
            </a:r>
            <a:r>
              <a:rPr sz="1100" b="0" spc="5" dirty="0">
                <a:solidFill>
                  <a:srgbClr val="000000"/>
                </a:solidFill>
                <a:latin typeface="Lucida Sans Unicode"/>
                <a:cs typeface="Lucida Sans Unicode"/>
              </a:rPr>
              <a:t>ı</a:t>
            </a:r>
            <a:r>
              <a:rPr sz="1100" b="0" spc="-130" dirty="0">
                <a:solidFill>
                  <a:srgbClr val="000000"/>
                </a:solidFill>
                <a:latin typeface="Lucida Sans Unicode"/>
                <a:cs typeface="Lucida Sans Unicode"/>
              </a:rPr>
              <a:t> </a:t>
            </a:r>
            <a:r>
              <a:rPr sz="1100" b="0" spc="-35" dirty="0">
                <a:solidFill>
                  <a:srgbClr val="000000"/>
                </a:solidFill>
                <a:latin typeface="Lucida Sans Unicode"/>
                <a:cs typeface="Lucida Sans Unicode"/>
              </a:rPr>
              <a:t>iy</a:t>
            </a:r>
            <a:r>
              <a:rPr sz="1100" b="0" dirty="0">
                <a:solidFill>
                  <a:srgbClr val="000000"/>
                </a:solidFill>
                <a:latin typeface="Lucida Sans Unicode"/>
                <a:cs typeface="Lucida Sans Unicode"/>
              </a:rPr>
              <a:t>i</a:t>
            </a:r>
            <a:r>
              <a:rPr sz="1100" b="0" spc="-130" dirty="0">
                <a:solidFill>
                  <a:srgbClr val="000000"/>
                </a:solidFill>
                <a:latin typeface="Lucida Sans Unicode"/>
                <a:cs typeface="Lucida Sans Unicode"/>
              </a:rPr>
              <a:t> </a:t>
            </a:r>
            <a:r>
              <a:rPr sz="1100" b="0" spc="-15" dirty="0">
                <a:solidFill>
                  <a:srgbClr val="000000"/>
                </a:solidFill>
                <a:latin typeface="Lucida Sans Unicode"/>
                <a:cs typeface="Lucida Sans Unicode"/>
              </a:rPr>
              <a:t>planlamalısınız</a:t>
            </a:r>
            <a:r>
              <a:rPr sz="1100" b="0" spc="10" dirty="0">
                <a:solidFill>
                  <a:srgbClr val="000000"/>
                </a:solidFill>
                <a:latin typeface="Lucida Sans Unicode"/>
                <a:cs typeface="Lucida Sans Unicode"/>
              </a:rPr>
              <a:t>.</a:t>
            </a:r>
            <a:r>
              <a:rPr sz="1100" b="0" spc="-130" dirty="0">
                <a:solidFill>
                  <a:srgbClr val="000000"/>
                </a:solidFill>
                <a:latin typeface="Lucida Sans Unicode"/>
                <a:cs typeface="Lucida Sans Unicode"/>
              </a:rPr>
              <a:t> </a:t>
            </a:r>
            <a:r>
              <a:rPr sz="1100" b="0" spc="-10" dirty="0">
                <a:solidFill>
                  <a:srgbClr val="000000"/>
                </a:solidFill>
                <a:latin typeface="Lucida Sans Unicode"/>
                <a:cs typeface="Lucida Sans Unicode"/>
              </a:rPr>
              <a:t>N</a:t>
            </a:r>
            <a:r>
              <a:rPr sz="1100" b="0" spc="15" dirty="0">
                <a:solidFill>
                  <a:srgbClr val="000000"/>
                </a:solidFill>
                <a:latin typeface="Lucida Sans Unicode"/>
                <a:cs typeface="Lucida Sans Unicode"/>
              </a:rPr>
              <a:t>e</a:t>
            </a:r>
            <a:r>
              <a:rPr sz="1100" b="0" spc="-130" dirty="0">
                <a:solidFill>
                  <a:srgbClr val="000000"/>
                </a:solidFill>
                <a:latin typeface="Lucida Sans Unicode"/>
                <a:cs typeface="Lucida Sans Unicode"/>
              </a:rPr>
              <a:t> </a:t>
            </a:r>
            <a:r>
              <a:rPr sz="1100" b="0" spc="20" dirty="0">
                <a:solidFill>
                  <a:srgbClr val="000000"/>
                </a:solidFill>
                <a:latin typeface="Lucida Sans Unicode"/>
                <a:cs typeface="Lucida Sans Unicode"/>
              </a:rPr>
              <a:t>kada</a:t>
            </a:r>
            <a:r>
              <a:rPr sz="1100" b="0" spc="40" dirty="0">
                <a:solidFill>
                  <a:srgbClr val="000000"/>
                </a:solidFill>
                <a:latin typeface="Lucida Sans Unicode"/>
                <a:cs typeface="Lucida Sans Unicode"/>
              </a:rPr>
              <a:t>r</a:t>
            </a:r>
            <a:r>
              <a:rPr sz="1100" b="0" spc="-130" dirty="0">
                <a:solidFill>
                  <a:srgbClr val="000000"/>
                </a:solidFill>
                <a:latin typeface="Lucida Sans Unicode"/>
                <a:cs typeface="Lucida Sans Unicode"/>
              </a:rPr>
              <a:t> </a:t>
            </a:r>
            <a:r>
              <a:rPr sz="1100" b="0" spc="-15" dirty="0">
                <a:solidFill>
                  <a:srgbClr val="000000"/>
                </a:solidFill>
                <a:latin typeface="Lucida Sans Unicode"/>
                <a:cs typeface="Lucida Sans Unicode"/>
              </a:rPr>
              <a:t>sür</a:t>
            </a:r>
            <a:r>
              <a:rPr sz="1100" b="0" spc="25" dirty="0">
                <a:solidFill>
                  <a:srgbClr val="000000"/>
                </a:solidFill>
                <a:latin typeface="Lucida Sans Unicode"/>
                <a:cs typeface="Lucida Sans Unicode"/>
              </a:rPr>
              <a:t>e</a:t>
            </a:r>
            <a:r>
              <a:rPr sz="1100" b="0" spc="-130" dirty="0">
                <a:solidFill>
                  <a:srgbClr val="000000"/>
                </a:solidFill>
                <a:latin typeface="Lucida Sans Unicode"/>
                <a:cs typeface="Lucida Sans Unicode"/>
              </a:rPr>
              <a:t> </a:t>
            </a:r>
            <a:r>
              <a:rPr sz="1100" b="0" spc="-5" dirty="0">
                <a:solidFill>
                  <a:srgbClr val="000000"/>
                </a:solidFill>
                <a:latin typeface="Lucida Sans Unicode"/>
                <a:cs typeface="Lucida Sans Unicode"/>
              </a:rPr>
              <a:t>der</a:t>
            </a:r>
            <a:r>
              <a:rPr sz="1100" b="0" spc="15" dirty="0">
                <a:solidFill>
                  <a:srgbClr val="000000"/>
                </a:solidFill>
                <a:latin typeface="Lucida Sans Unicode"/>
                <a:cs typeface="Lucida Sans Unicode"/>
              </a:rPr>
              <a:t>s  </a:t>
            </a:r>
            <a:r>
              <a:rPr sz="1100" b="0" dirty="0">
                <a:solidFill>
                  <a:srgbClr val="000000"/>
                </a:solidFill>
                <a:latin typeface="Lucida Sans Unicode"/>
                <a:cs typeface="Lucida Sans Unicode"/>
              </a:rPr>
              <a:t>çalışıp </a:t>
            </a:r>
            <a:r>
              <a:rPr sz="1100" b="0" spc="55" dirty="0">
                <a:solidFill>
                  <a:srgbClr val="000000"/>
                </a:solidFill>
                <a:latin typeface="Lucida Sans Unicode"/>
                <a:cs typeface="Lucida Sans Unicode"/>
              </a:rPr>
              <a:t>ara </a:t>
            </a:r>
            <a:r>
              <a:rPr sz="1100" b="0" spc="-25" dirty="0">
                <a:solidFill>
                  <a:srgbClr val="000000"/>
                </a:solidFill>
                <a:latin typeface="Lucida Sans Unicode"/>
                <a:cs typeface="Lucida Sans Unicode"/>
              </a:rPr>
              <a:t>vereceğinizi, </a:t>
            </a:r>
            <a:r>
              <a:rPr sz="1100" b="0" spc="15" dirty="0">
                <a:solidFill>
                  <a:srgbClr val="000000"/>
                </a:solidFill>
                <a:latin typeface="Lucida Sans Unicode"/>
                <a:cs typeface="Lucida Sans Unicode"/>
              </a:rPr>
              <a:t>hangi </a:t>
            </a:r>
            <a:r>
              <a:rPr sz="1100" b="0" dirty="0">
                <a:solidFill>
                  <a:srgbClr val="000000"/>
                </a:solidFill>
                <a:latin typeface="Lucida Sans Unicode"/>
                <a:cs typeface="Lucida Sans Unicode"/>
              </a:rPr>
              <a:t>dersten </a:t>
            </a:r>
            <a:r>
              <a:rPr sz="1100" b="0" spc="10" dirty="0">
                <a:solidFill>
                  <a:srgbClr val="000000"/>
                </a:solidFill>
                <a:latin typeface="Lucida Sans Unicode"/>
                <a:cs typeface="Lucida Sans Unicode"/>
              </a:rPr>
              <a:t>sonra </a:t>
            </a:r>
            <a:r>
              <a:rPr sz="1100" b="0" spc="15" dirty="0">
                <a:solidFill>
                  <a:srgbClr val="000000"/>
                </a:solidFill>
                <a:latin typeface="Lucida Sans Unicode"/>
                <a:cs typeface="Lucida Sans Unicode"/>
              </a:rPr>
              <a:t>hangi </a:t>
            </a:r>
            <a:r>
              <a:rPr sz="1100" b="0" spc="5" dirty="0">
                <a:solidFill>
                  <a:srgbClr val="000000"/>
                </a:solidFill>
                <a:latin typeface="Lucida Sans Unicode"/>
                <a:cs typeface="Lucida Sans Unicode"/>
              </a:rPr>
              <a:t>konuya </a:t>
            </a:r>
            <a:r>
              <a:rPr sz="1100" b="0" spc="10" dirty="0">
                <a:solidFill>
                  <a:srgbClr val="000000"/>
                </a:solidFill>
                <a:latin typeface="Lucida Sans Unicode"/>
                <a:cs typeface="Lucida Sans Unicode"/>
              </a:rPr>
              <a:t> </a:t>
            </a:r>
            <a:r>
              <a:rPr sz="1100" b="0" spc="-5" dirty="0">
                <a:solidFill>
                  <a:srgbClr val="000000"/>
                </a:solidFill>
                <a:latin typeface="Lucida Sans Unicode"/>
                <a:cs typeface="Lucida Sans Unicode"/>
              </a:rPr>
              <a:t>geçeceğiniz</a:t>
            </a:r>
            <a:r>
              <a:rPr sz="1100" b="0" spc="15" dirty="0">
                <a:solidFill>
                  <a:srgbClr val="000000"/>
                </a:solidFill>
                <a:latin typeface="Lucida Sans Unicode"/>
                <a:cs typeface="Lucida Sans Unicode"/>
              </a:rPr>
              <a:t>i</a:t>
            </a:r>
            <a:r>
              <a:rPr sz="1100" b="0" spc="-130" dirty="0">
                <a:solidFill>
                  <a:srgbClr val="000000"/>
                </a:solidFill>
                <a:latin typeface="Lucida Sans Unicode"/>
                <a:cs typeface="Lucida Sans Unicode"/>
              </a:rPr>
              <a:t> </a:t>
            </a:r>
            <a:r>
              <a:rPr sz="1100" b="0" spc="-35" dirty="0">
                <a:solidFill>
                  <a:srgbClr val="000000"/>
                </a:solidFill>
                <a:latin typeface="Lucida Sans Unicode"/>
                <a:cs typeface="Lucida Sans Unicode"/>
              </a:rPr>
              <a:t>iy</a:t>
            </a:r>
            <a:r>
              <a:rPr sz="1100" b="0" dirty="0">
                <a:solidFill>
                  <a:srgbClr val="000000"/>
                </a:solidFill>
                <a:latin typeface="Lucida Sans Unicode"/>
                <a:cs typeface="Lucida Sans Unicode"/>
              </a:rPr>
              <a:t>i</a:t>
            </a:r>
            <a:r>
              <a:rPr sz="1100" b="0" spc="-130" dirty="0">
                <a:solidFill>
                  <a:srgbClr val="000000"/>
                </a:solidFill>
                <a:latin typeface="Lucida Sans Unicode"/>
                <a:cs typeface="Lucida Sans Unicode"/>
              </a:rPr>
              <a:t> </a:t>
            </a:r>
            <a:r>
              <a:rPr sz="1100" b="0" spc="15" dirty="0">
                <a:solidFill>
                  <a:srgbClr val="000000"/>
                </a:solidFill>
                <a:latin typeface="Lucida Sans Unicode"/>
                <a:cs typeface="Lucida Sans Unicode"/>
              </a:rPr>
              <a:t>ayarlamanı</a:t>
            </a:r>
            <a:r>
              <a:rPr sz="1100" b="0" spc="55" dirty="0">
                <a:solidFill>
                  <a:srgbClr val="000000"/>
                </a:solidFill>
                <a:latin typeface="Lucida Sans Unicode"/>
                <a:cs typeface="Lucida Sans Unicode"/>
              </a:rPr>
              <a:t>z</a:t>
            </a:r>
            <a:r>
              <a:rPr sz="1100" b="0" spc="-130" dirty="0">
                <a:solidFill>
                  <a:srgbClr val="000000"/>
                </a:solidFill>
                <a:latin typeface="Lucida Sans Unicode"/>
                <a:cs typeface="Lucida Sans Unicode"/>
              </a:rPr>
              <a:t> </a:t>
            </a:r>
            <a:r>
              <a:rPr sz="1100" b="0" spc="-20" dirty="0">
                <a:solidFill>
                  <a:srgbClr val="000000"/>
                </a:solidFill>
                <a:latin typeface="Lucida Sans Unicode"/>
                <a:cs typeface="Lucida Sans Unicode"/>
              </a:rPr>
              <a:t>gerekmektedir</a:t>
            </a:r>
            <a:r>
              <a:rPr sz="1100" b="0" spc="10" dirty="0">
                <a:solidFill>
                  <a:srgbClr val="000000"/>
                </a:solidFill>
                <a:latin typeface="Lucida Sans Unicode"/>
                <a:cs typeface="Lucida Sans Unicode"/>
              </a:rPr>
              <a:t>.</a:t>
            </a:r>
            <a:r>
              <a:rPr sz="1100" b="0" spc="-130" dirty="0">
                <a:solidFill>
                  <a:srgbClr val="000000"/>
                </a:solidFill>
                <a:latin typeface="Lucida Sans Unicode"/>
                <a:cs typeface="Lucida Sans Unicode"/>
              </a:rPr>
              <a:t> </a:t>
            </a:r>
            <a:r>
              <a:rPr sz="1100" b="0" spc="-25" dirty="0">
                <a:solidFill>
                  <a:srgbClr val="000000"/>
                </a:solidFill>
                <a:latin typeface="Lucida Sans Unicode"/>
                <a:cs typeface="Lucida Sans Unicode"/>
              </a:rPr>
              <a:t>Genellikl</a:t>
            </a:r>
            <a:r>
              <a:rPr sz="1100" b="0" spc="15" dirty="0">
                <a:solidFill>
                  <a:srgbClr val="000000"/>
                </a:solidFill>
                <a:latin typeface="Lucida Sans Unicode"/>
                <a:cs typeface="Lucida Sans Unicode"/>
              </a:rPr>
              <a:t>e</a:t>
            </a:r>
            <a:r>
              <a:rPr sz="1100" b="0" spc="-130" dirty="0">
                <a:solidFill>
                  <a:srgbClr val="000000"/>
                </a:solidFill>
                <a:latin typeface="Lucida Sans Unicode"/>
                <a:cs typeface="Lucida Sans Unicode"/>
              </a:rPr>
              <a:t> </a:t>
            </a:r>
            <a:r>
              <a:rPr sz="1100" b="0" spc="5" dirty="0">
                <a:solidFill>
                  <a:srgbClr val="000000"/>
                </a:solidFill>
                <a:latin typeface="Lucida Sans Unicode"/>
                <a:cs typeface="Lucida Sans Unicode"/>
              </a:rPr>
              <a:t>tavsiye  </a:t>
            </a:r>
            <a:r>
              <a:rPr sz="1100" b="0" spc="-5" dirty="0">
                <a:solidFill>
                  <a:srgbClr val="000000"/>
                </a:solidFill>
                <a:latin typeface="Lucida Sans Unicode"/>
                <a:cs typeface="Lucida Sans Unicode"/>
              </a:rPr>
              <a:t>edilen</a:t>
            </a:r>
            <a:r>
              <a:rPr sz="1100" b="0" spc="-125" dirty="0">
                <a:solidFill>
                  <a:srgbClr val="000000"/>
                </a:solidFill>
                <a:latin typeface="Lucida Sans Unicode"/>
                <a:cs typeface="Lucida Sans Unicode"/>
              </a:rPr>
              <a:t> </a:t>
            </a:r>
            <a:r>
              <a:rPr sz="1100" b="0" spc="-15" dirty="0">
                <a:solidFill>
                  <a:srgbClr val="000000"/>
                </a:solidFill>
                <a:latin typeface="Lucida Sans Unicode"/>
                <a:cs typeface="Lucida Sans Unicode"/>
              </a:rPr>
              <a:t>süreler</a:t>
            </a:r>
            <a:r>
              <a:rPr sz="1100" b="0" spc="-125" dirty="0">
                <a:solidFill>
                  <a:srgbClr val="000000"/>
                </a:solidFill>
                <a:latin typeface="Lucida Sans Unicode"/>
                <a:cs typeface="Lucida Sans Unicode"/>
              </a:rPr>
              <a:t> </a:t>
            </a:r>
            <a:r>
              <a:rPr sz="1100" spc="100" dirty="0">
                <a:solidFill>
                  <a:srgbClr val="E84F5C"/>
                </a:solidFill>
                <a:latin typeface="Arial"/>
                <a:cs typeface="Arial"/>
              </a:rPr>
              <a:t>45</a:t>
            </a:r>
            <a:r>
              <a:rPr sz="1100" spc="-135" dirty="0">
                <a:solidFill>
                  <a:srgbClr val="E84F5C"/>
                </a:solidFill>
                <a:latin typeface="Arial"/>
                <a:cs typeface="Arial"/>
              </a:rPr>
              <a:t> </a:t>
            </a:r>
            <a:r>
              <a:rPr sz="1100" spc="50" dirty="0">
                <a:solidFill>
                  <a:srgbClr val="E84F5C"/>
                </a:solidFill>
                <a:latin typeface="Arial"/>
                <a:cs typeface="Arial"/>
              </a:rPr>
              <a:t>dakika</a:t>
            </a:r>
            <a:r>
              <a:rPr sz="1100" spc="-135" dirty="0">
                <a:solidFill>
                  <a:srgbClr val="E84F5C"/>
                </a:solidFill>
                <a:latin typeface="Arial"/>
                <a:cs typeface="Arial"/>
              </a:rPr>
              <a:t> </a:t>
            </a:r>
            <a:r>
              <a:rPr sz="1100" spc="-80" dirty="0">
                <a:solidFill>
                  <a:srgbClr val="E84F5C"/>
                </a:solidFill>
                <a:latin typeface="Arial"/>
                <a:cs typeface="Arial"/>
              </a:rPr>
              <a:t>DERS,</a:t>
            </a:r>
            <a:r>
              <a:rPr sz="1100" spc="-130" dirty="0">
                <a:solidFill>
                  <a:srgbClr val="E84F5C"/>
                </a:solidFill>
                <a:latin typeface="Arial"/>
                <a:cs typeface="Arial"/>
              </a:rPr>
              <a:t> </a:t>
            </a:r>
            <a:r>
              <a:rPr lang="tr-TR" sz="1100" spc="-130" dirty="0" smtClean="0">
                <a:solidFill>
                  <a:srgbClr val="E84F5C"/>
                </a:solidFill>
                <a:latin typeface="Arial"/>
                <a:cs typeface="Arial"/>
              </a:rPr>
              <a:t> </a:t>
            </a:r>
            <a:r>
              <a:rPr sz="1100" spc="-65" dirty="0" smtClean="0">
                <a:solidFill>
                  <a:srgbClr val="00847E"/>
                </a:solidFill>
                <a:latin typeface="Arial"/>
                <a:cs typeface="Arial"/>
              </a:rPr>
              <a:t>15</a:t>
            </a:r>
            <a:r>
              <a:rPr sz="1100" spc="-135" dirty="0" smtClean="0">
                <a:solidFill>
                  <a:srgbClr val="00847E"/>
                </a:solidFill>
                <a:latin typeface="Arial"/>
                <a:cs typeface="Arial"/>
              </a:rPr>
              <a:t> </a:t>
            </a:r>
            <a:r>
              <a:rPr sz="1100" spc="50" dirty="0">
                <a:solidFill>
                  <a:srgbClr val="00847E"/>
                </a:solidFill>
                <a:latin typeface="Arial"/>
                <a:cs typeface="Arial"/>
              </a:rPr>
              <a:t>dakika</a:t>
            </a:r>
            <a:r>
              <a:rPr sz="1100" spc="-135" dirty="0">
                <a:solidFill>
                  <a:srgbClr val="00847E"/>
                </a:solidFill>
                <a:latin typeface="Arial"/>
                <a:cs typeface="Arial"/>
              </a:rPr>
              <a:t> </a:t>
            </a:r>
            <a:r>
              <a:rPr sz="1100" spc="-35" dirty="0">
                <a:solidFill>
                  <a:srgbClr val="00847E"/>
                </a:solidFill>
                <a:latin typeface="Arial"/>
                <a:cs typeface="Arial"/>
              </a:rPr>
              <a:t>MOLA</a:t>
            </a:r>
            <a:r>
              <a:rPr sz="1100" spc="-85" dirty="0">
                <a:solidFill>
                  <a:srgbClr val="00847E"/>
                </a:solidFill>
                <a:latin typeface="Arial"/>
                <a:cs typeface="Arial"/>
              </a:rPr>
              <a:t> </a:t>
            </a:r>
            <a:r>
              <a:rPr sz="1100" b="0" spc="-15" dirty="0">
                <a:solidFill>
                  <a:srgbClr val="000000"/>
                </a:solidFill>
                <a:latin typeface="Lucida Sans Unicode"/>
                <a:cs typeface="Lucida Sans Unicode"/>
              </a:rPr>
              <a:t>şeklinde</a:t>
            </a:r>
            <a:r>
              <a:rPr sz="1100" b="0" spc="-125" dirty="0">
                <a:solidFill>
                  <a:srgbClr val="000000"/>
                </a:solidFill>
                <a:latin typeface="Lucida Sans Unicode"/>
                <a:cs typeface="Lucida Sans Unicode"/>
              </a:rPr>
              <a:t> </a:t>
            </a:r>
            <a:r>
              <a:rPr sz="1100" b="0" spc="-15" dirty="0">
                <a:solidFill>
                  <a:srgbClr val="000000"/>
                </a:solidFill>
                <a:latin typeface="Lucida Sans Unicode"/>
                <a:cs typeface="Lucida Sans Unicode"/>
              </a:rPr>
              <a:t>olmaktadır.</a:t>
            </a:r>
            <a:endParaRPr sz="1100" dirty="0">
              <a:latin typeface="Lucida Sans Unicode"/>
              <a:cs typeface="Lucida Sans Unicode"/>
            </a:endParaRPr>
          </a:p>
        </p:txBody>
      </p:sp>
      <p:grpSp>
        <p:nvGrpSpPr>
          <p:cNvPr id="5" name="object 5"/>
          <p:cNvGrpSpPr/>
          <p:nvPr/>
        </p:nvGrpSpPr>
        <p:grpSpPr>
          <a:xfrm>
            <a:off x="5580005" y="2336242"/>
            <a:ext cx="4244340" cy="2764790"/>
            <a:chOff x="5580005" y="2336242"/>
            <a:chExt cx="4244340" cy="2764790"/>
          </a:xfrm>
        </p:grpSpPr>
        <p:sp>
          <p:nvSpPr>
            <p:cNvPr id="6" name="object 6"/>
            <p:cNvSpPr/>
            <p:nvPr/>
          </p:nvSpPr>
          <p:spPr>
            <a:xfrm>
              <a:off x="7302443" y="2466761"/>
              <a:ext cx="436245" cy="476250"/>
            </a:xfrm>
            <a:custGeom>
              <a:avLst/>
              <a:gdLst/>
              <a:ahLst/>
              <a:cxnLst/>
              <a:rect l="l" t="t" r="r" b="b"/>
              <a:pathLst>
                <a:path w="436245" h="476250">
                  <a:moveTo>
                    <a:pt x="434949" y="0"/>
                  </a:moveTo>
                  <a:lnTo>
                    <a:pt x="435626" y="29419"/>
                  </a:lnTo>
                  <a:lnTo>
                    <a:pt x="435459" y="61338"/>
                  </a:lnTo>
                  <a:lnTo>
                    <a:pt x="434194" y="95223"/>
                  </a:lnTo>
                  <a:lnTo>
                    <a:pt x="427362" y="166744"/>
                  </a:lnTo>
                  <a:lnTo>
                    <a:pt x="413109" y="239696"/>
                  </a:lnTo>
                  <a:lnTo>
                    <a:pt x="389414" y="309793"/>
                  </a:lnTo>
                  <a:lnTo>
                    <a:pt x="354256" y="372749"/>
                  </a:lnTo>
                  <a:lnTo>
                    <a:pt x="305613" y="424278"/>
                  </a:lnTo>
                  <a:lnTo>
                    <a:pt x="241466" y="460095"/>
                  </a:lnTo>
                  <a:lnTo>
                    <a:pt x="202946" y="470771"/>
                  </a:lnTo>
                  <a:lnTo>
                    <a:pt x="159792" y="475913"/>
                  </a:lnTo>
                  <a:lnTo>
                    <a:pt x="111752" y="474983"/>
                  </a:lnTo>
                  <a:lnTo>
                    <a:pt x="58572" y="467446"/>
                  </a:lnTo>
                  <a:lnTo>
                    <a:pt x="0" y="452767"/>
                  </a:lnTo>
                </a:path>
              </a:pathLst>
            </a:custGeom>
            <a:ln w="25400">
              <a:solidFill>
                <a:srgbClr val="FF735E"/>
              </a:solidFill>
              <a:prstDash val="sysDash"/>
            </a:ln>
          </p:spPr>
          <p:txBody>
            <a:bodyPr wrap="square" lIns="0" tIns="0" rIns="0" bIns="0" rtlCol="0"/>
            <a:lstStyle/>
            <a:p>
              <a:endParaRPr/>
            </a:p>
          </p:txBody>
        </p:sp>
        <p:sp>
          <p:nvSpPr>
            <p:cNvPr id="7" name="object 7"/>
            <p:cNvSpPr/>
            <p:nvPr/>
          </p:nvSpPr>
          <p:spPr>
            <a:xfrm>
              <a:off x="7101904" y="2372752"/>
              <a:ext cx="632460" cy="538480"/>
            </a:xfrm>
            <a:custGeom>
              <a:avLst/>
              <a:gdLst/>
              <a:ahLst/>
              <a:cxnLst/>
              <a:rect l="l" t="t" r="r" b="b"/>
              <a:pathLst>
                <a:path w="632459" h="538480">
                  <a:moveTo>
                    <a:pt x="627837" y="0"/>
                  </a:moveTo>
                  <a:lnTo>
                    <a:pt x="629140" y="8956"/>
                  </a:lnTo>
                  <a:lnTo>
                    <a:pt x="630027" y="16075"/>
                  </a:lnTo>
                  <a:lnTo>
                    <a:pt x="630905" y="25074"/>
                  </a:lnTo>
                  <a:lnTo>
                    <a:pt x="632180" y="39674"/>
                  </a:lnTo>
                </a:path>
                <a:path w="632459" h="538480">
                  <a:moveTo>
                    <a:pt x="174612" y="538467"/>
                  </a:moveTo>
                  <a:lnTo>
                    <a:pt x="165420" y="535280"/>
                  </a:lnTo>
                  <a:lnTo>
                    <a:pt x="156111" y="531931"/>
                  </a:lnTo>
                  <a:lnTo>
                    <a:pt x="146683" y="528417"/>
                  </a:lnTo>
                  <a:lnTo>
                    <a:pt x="137134" y="524738"/>
                  </a:lnTo>
                  <a:lnTo>
                    <a:pt x="97167" y="504748"/>
                  </a:lnTo>
                </a:path>
                <a:path w="632459" h="538480">
                  <a:moveTo>
                    <a:pt x="39954" y="476148"/>
                  </a:moveTo>
                  <a:lnTo>
                    <a:pt x="0" y="456171"/>
                  </a:lnTo>
                </a:path>
              </a:pathLst>
            </a:custGeom>
            <a:ln w="25400">
              <a:solidFill>
                <a:srgbClr val="FF735E"/>
              </a:solidFill>
            </a:ln>
          </p:spPr>
          <p:txBody>
            <a:bodyPr wrap="square" lIns="0" tIns="0" rIns="0" bIns="0" rtlCol="0"/>
            <a:lstStyle/>
            <a:p>
              <a:endParaRPr/>
            </a:p>
          </p:txBody>
        </p:sp>
        <p:sp>
          <p:nvSpPr>
            <p:cNvPr id="8" name="object 8"/>
            <p:cNvSpPr/>
            <p:nvPr/>
          </p:nvSpPr>
          <p:spPr>
            <a:xfrm>
              <a:off x="7693234" y="2336242"/>
              <a:ext cx="73025" cy="73025"/>
            </a:xfrm>
            <a:custGeom>
              <a:avLst/>
              <a:gdLst/>
              <a:ahLst/>
              <a:cxnLst/>
              <a:rect l="l" t="t" r="r" b="b"/>
              <a:pathLst>
                <a:path w="73025" h="73025">
                  <a:moveTo>
                    <a:pt x="38735" y="0"/>
                  </a:moveTo>
                  <a:lnTo>
                    <a:pt x="24353" y="2000"/>
                  </a:lnTo>
                  <a:lnTo>
                    <a:pt x="12271" y="9113"/>
                  </a:lnTo>
                  <a:lnTo>
                    <a:pt x="3737" y="20240"/>
                  </a:lnTo>
                  <a:lnTo>
                    <a:pt x="0" y="34277"/>
                  </a:lnTo>
                  <a:lnTo>
                    <a:pt x="2000" y="48664"/>
                  </a:lnTo>
                  <a:lnTo>
                    <a:pt x="9113" y="60745"/>
                  </a:lnTo>
                  <a:lnTo>
                    <a:pt x="20240" y="69276"/>
                  </a:lnTo>
                  <a:lnTo>
                    <a:pt x="34277" y="73012"/>
                  </a:lnTo>
                  <a:lnTo>
                    <a:pt x="48659" y="71017"/>
                  </a:lnTo>
                  <a:lnTo>
                    <a:pt x="60740" y="63904"/>
                  </a:lnTo>
                  <a:lnTo>
                    <a:pt x="69274" y="52779"/>
                  </a:lnTo>
                  <a:lnTo>
                    <a:pt x="73012" y="38747"/>
                  </a:lnTo>
                  <a:lnTo>
                    <a:pt x="71012" y="24358"/>
                  </a:lnTo>
                  <a:lnTo>
                    <a:pt x="63898" y="12272"/>
                  </a:lnTo>
                  <a:lnTo>
                    <a:pt x="52772" y="3737"/>
                  </a:lnTo>
                  <a:lnTo>
                    <a:pt x="38735" y="0"/>
                  </a:lnTo>
                  <a:close/>
                </a:path>
              </a:pathLst>
            </a:custGeom>
            <a:solidFill>
              <a:srgbClr val="FF735E"/>
            </a:solidFill>
          </p:spPr>
          <p:txBody>
            <a:bodyPr wrap="square" lIns="0" tIns="0" rIns="0" bIns="0" rtlCol="0"/>
            <a:lstStyle/>
            <a:p>
              <a:endParaRPr/>
            </a:p>
          </p:txBody>
        </p:sp>
        <p:sp>
          <p:nvSpPr>
            <p:cNvPr id="9" name="object 9"/>
            <p:cNvSpPr/>
            <p:nvPr/>
          </p:nvSpPr>
          <p:spPr>
            <a:xfrm>
              <a:off x="7101894" y="2828912"/>
              <a:ext cx="110489" cy="80645"/>
            </a:xfrm>
            <a:custGeom>
              <a:avLst/>
              <a:gdLst/>
              <a:ahLst/>
              <a:cxnLst/>
              <a:rect l="l" t="t" r="r" b="b"/>
              <a:pathLst>
                <a:path w="110490" h="80644">
                  <a:moveTo>
                    <a:pt x="76352" y="80632"/>
                  </a:moveTo>
                  <a:lnTo>
                    <a:pt x="0" y="0"/>
                  </a:lnTo>
                  <a:lnTo>
                    <a:pt x="110312" y="12712"/>
                  </a:lnTo>
                </a:path>
              </a:pathLst>
            </a:custGeom>
            <a:ln w="16256">
              <a:solidFill>
                <a:srgbClr val="FF735E"/>
              </a:solidFill>
            </a:ln>
          </p:spPr>
          <p:txBody>
            <a:bodyPr wrap="square" lIns="0" tIns="0" rIns="0" bIns="0" rtlCol="0"/>
            <a:lstStyle/>
            <a:p>
              <a:endParaRPr/>
            </a:p>
          </p:txBody>
        </p:sp>
        <p:sp>
          <p:nvSpPr>
            <p:cNvPr id="10" name="object 10"/>
            <p:cNvSpPr/>
            <p:nvPr/>
          </p:nvSpPr>
          <p:spPr>
            <a:xfrm>
              <a:off x="5738399" y="4251557"/>
              <a:ext cx="4029075" cy="3175"/>
            </a:xfrm>
            <a:custGeom>
              <a:avLst/>
              <a:gdLst/>
              <a:ahLst/>
              <a:cxnLst/>
              <a:rect l="l" t="t" r="r" b="b"/>
              <a:pathLst>
                <a:path w="4029075" h="3175">
                  <a:moveTo>
                    <a:pt x="3430663" y="0"/>
                  </a:moveTo>
                  <a:lnTo>
                    <a:pt x="0" y="1549"/>
                  </a:lnTo>
                  <a:lnTo>
                    <a:pt x="597828" y="3092"/>
                  </a:lnTo>
                  <a:lnTo>
                    <a:pt x="4028490" y="1549"/>
                  </a:lnTo>
                  <a:lnTo>
                    <a:pt x="3430663" y="0"/>
                  </a:lnTo>
                  <a:close/>
                </a:path>
              </a:pathLst>
            </a:custGeom>
            <a:solidFill>
              <a:srgbClr val="263338"/>
            </a:solidFill>
          </p:spPr>
          <p:txBody>
            <a:bodyPr wrap="square" lIns="0" tIns="0" rIns="0" bIns="0" rtlCol="0"/>
            <a:lstStyle/>
            <a:p>
              <a:endParaRPr/>
            </a:p>
          </p:txBody>
        </p:sp>
        <p:sp>
          <p:nvSpPr>
            <p:cNvPr id="11" name="object 11"/>
            <p:cNvSpPr/>
            <p:nvPr/>
          </p:nvSpPr>
          <p:spPr>
            <a:xfrm>
              <a:off x="7900187" y="4817719"/>
              <a:ext cx="915669" cy="154305"/>
            </a:xfrm>
            <a:custGeom>
              <a:avLst/>
              <a:gdLst/>
              <a:ahLst/>
              <a:cxnLst/>
              <a:rect l="l" t="t" r="r" b="b"/>
              <a:pathLst>
                <a:path w="915670" h="154304">
                  <a:moveTo>
                    <a:pt x="915136" y="61531"/>
                  </a:moveTo>
                  <a:lnTo>
                    <a:pt x="905764" y="60413"/>
                  </a:lnTo>
                  <a:lnTo>
                    <a:pt x="415620" y="2019"/>
                  </a:lnTo>
                  <a:lnTo>
                    <a:pt x="398665" y="0"/>
                  </a:lnTo>
                  <a:lnTo>
                    <a:pt x="0" y="85674"/>
                  </a:lnTo>
                  <a:lnTo>
                    <a:pt x="489419" y="154051"/>
                  </a:lnTo>
                  <a:lnTo>
                    <a:pt x="499770" y="151803"/>
                  </a:lnTo>
                  <a:lnTo>
                    <a:pt x="905560" y="63614"/>
                  </a:lnTo>
                  <a:lnTo>
                    <a:pt x="915136" y="61531"/>
                  </a:lnTo>
                  <a:close/>
                </a:path>
              </a:pathLst>
            </a:custGeom>
            <a:solidFill>
              <a:srgbClr val="DBDBDB"/>
            </a:solidFill>
          </p:spPr>
          <p:txBody>
            <a:bodyPr wrap="square" lIns="0" tIns="0" rIns="0" bIns="0" rtlCol="0"/>
            <a:lstStyle/>
            <a:p>
              <a:endParaRPr/>
            </a:p>
          </p:txBody>
        </p:sp>
        <p:sp>
          <p:nvSpPr>
            <p:cNvPr id="12" name="object 12"/>
            <p:cNvSpPr/>
            <p:nvPr/>
          </p:nvSpPr>
          <p:spPr>
            <a:xfrm>
              <a:off x="8238249" y="4851501"/>
              <a:ext cx="447040" cy="95885"/>
            </a:xfrm>
            <a:custGeom>
              <a:avLst/>
              <a:gdLst/>
              <a:ahLst/>
              <a:cxnLst/>
              <a:rect l="l" t="t" r="r" b="b"/>
              <a:pathLst>
                <a:path w="447040" h="95885">
                  <a:moveTo>
                    <a:pt x="206451" y="0"/>
                  </a:moveTo>
                  <a:lnTo>
                    <a:pt x="165176" y="6832"/>
                  </a:lnTo>
                  <a:lnTo>
                    <a:pt x="125844" y="14820"/>
                  </a:lnTo>
                  <a:lnTo>
                    <a:pt x="88011" y="23698"/>
                  </a:lnTo>
                  <a:lnTo>
                    <a:pt x="52108" y="33718"/>
                  </a:lnTo>
                  <a:lnTo>
                    <a:pt x="73075" y="30480"/>
                  </a:lnTo>
                  <a:lnTo>
                    <a:pt x="113220" y="22974"/>
                  </a:lnTo>
                  <a:lnTo>
                    <a:pt x="151815" y="14554"/>
                  </a:lnTo>
                  <a:lnTo>
                    <a:pt x="188823" y="5194"/>
                  </a:lnTo>
                  <a:lnTo>
                    <a:pt x="206451" y="0"/>
                  </a:lnTo>
                  <a:close/>
                </a:path>
                <a:path w="447040" h="95885">
                  <a:moveTo>
                    <a:pt x="266522" y="6870"/>
                  </a:moveTo>
                  <a:lnTo>
                    <a:pt x="197192" y="19837"/>
                  </a:lnTo>
                  <a:lnTo>
                    <a:pt x="129832" y="33959"/>
                  </a:lnTo>
                  <a:lnTo>
                    <a:pt x="63944" y="48971"/>
                  </a:lnTo>
                  <a:lnTo>
                    <a:pt x="0" y="65112"/>
                  </a:lnTo>
                  <a:lnTo>
                    <a:pt x="34963" y="58813"/>
                  </a:lnTo>
                  <a:lnTo>
                    <a:pt x="103162" y="45186"/>
                  </a:lnTo>
                  <a:lnTo>
                    <a:pt x="169799" y="30619"/>
                  </a:lnTo>
                  <a:lnTo>
                    <a:pt x="234873" y="15138"/>
                  </a:lnTo>
                  <a:lnTo>
                    <a:pt x="266522" y="6870"/>
                  </a:lnTo>
                  <a:close/>
                </a:path>
                <a:path w="447040" h="95885">
                  <a:moveTo>
                    <a:pt x="326580" y="13754"/>
                  </a:moveTo>
                  <a:lnTo>
                    <a:pt x="246126" y="29197"/>
                  </a:lnTo>
                  <a:lnTo>
                    <a:pt x="187058" y="41516"/>
                  </a:lnTo>
                  <a:lnTo>
                    <a:pt x="109601" y="58737"/>
                  </a:lnTo>
                  <a:lnTo>
                    <a:pt x="52616" y="72301"/>
                  </a:lnTo>
                  <a:lnTo>
                    <a:pt x="15341" y="81775"/>
                  </a:lnTo>
                  <a:lnTo>
                    <a:pt x="55892" y="74231"/>
                  </a:lnTo>
                  <a:lnTo>
                    <a:pt x="115608" y="62293"/>
                  </a:lnTo>
                  <a:lnTo>
                    <a:pt x="174383" y="49796"/>
                  </a:lnTo>
                  <a:lnTo>
                    <a:pt x="232333" y="36791"/>
                  </a:lnTo>
                  <a:lnTo>
                    <a:pt x="289356" y="23253"/>
                  </a:lnTo>
                  <a:lnTo>
                    <a:pt x="326580" y="13754"/>
                  </a:lnTo>
                  <a:close/>
                </a:path>
                <a:path w="447040" h="95885">
                  <a:moveTo>
                    <a:pt x="386651" y="20637"/>
                  </a:moveTo>
                  <a:lnTo>
                    <a:pt x="337629" y="29159"/>
                  </a:lnTo>
                  <a:lnTo>
                    <a:pt x="290576" y="38849"/>
                  </a:lnTo>
                  <a:lnTo>
                    <a:pt x="244995" y="49415"/>
                  </a:lnTo>
                  <a:lnTo>
                    <a:pt x="201358" y="61125"/>
                  </a:lnTo>
                  <a:lnTo>
                    <a:pt x="226174" y="57048"/>
                  </a:lnTo>
                  <a:lnTo>
                    <a:pt x="274066" y="47853"/>
                  </a:lnTo>
                  <a:lnTo>
                    <a:pt x="320395" y="37731"/>
                  </a:lnTo>
                  <a:lnTo>
                    <a:pt x="365163" y="26682"/>
                  </a:lnTo>
                  <a:lnTo>
                    <a:pt x="386651" y="20637"/>
                  </a:lnTo>
                  <a:close/>
                </a:path>
                <a:path w="447040" h="95885">
                  <a:moveTo>
                    <a:pt x="446709" y="27520"/>
                  </a:moveTo>
                  <a:lnTo>
                    <a:pt x="366268" y="42964"/>
                  </a:lnTo>
                  <a:lnTo>
                    <a:pt x="307187" y="55283"/>
                  </a:lnTo>
                  <a:lnTo>
                    <a:pt x="229730" y="72491"/>
                  </a:lnTo>
                  <a:lnTo>
                    <a:pt x="172745" y="86055"/>
                  </a:lnTo>
                  <a:lnTo>
                    <a:pt x="135470" y="95529"/>
                  </a:lnTo>
                  <a:lnTo>
                    <a:pt x="155854" y="91833"/>
                  </a:lnTo>
                  <a:lnTo>
                    <a:pt x="196024" y="84074"/>
                  </a:lnTo>
                  <a:lnTo>
                    <a:pt x="274993" y="67767"/>
                  </a:lnTo>
                  <a:lnTo>
                    <a:pt x="352463" y="50558"/>
                  </a:lnTo>
                  <a:lnTo>
                    <a:pt x="409486" y="37007"/>
                  </a:lnTo>
                  <a:lnTo>
                    <a:pt x="446709" y="27520"/>
                  </a:lnTo>
                  <a:close/>
                </a:path>
              </a:pathLst>
            </a:custGeom>
            <a:solidFill>
              <a:srgbClr val="C7C7C7"/>
            </a:solidFill>
          </p:spPr>
          <p:txBody>
            <a:bodyPr wrap="square" lIns="0" tIns="0" rIns="0" bIns="0" rtlCol="0"/>
            <a:lstStyle/>
            <a:p>
              <a:endParaRPr/>
            </a:p>
          </p:txBody>
        </p:sp>
        <p:sp>
          <p:nvSpPr>
            <p:cNvPr id="13" name="object 13"/>
            <p:cNvSpPr/>
            <p:nvPr/>
          </p:nvSpPr>
          <p:spPr>
            <a:xfrm>
              <a:off x="5765364" y="4679806"/>
              <a:ext cx="1087755" cy="228600"/>
            </a:xfrm>
            <a:custGeom>
              <a:avLst/>
              <a:gdLst/>
              <a:ahLst/>
              <a:cxnLst/>
              <a:rect l="l" t="t" r="r" b="b"/>
              <a:pathLst>
                <a:path w="1087754" h="228600">
                  <a:moveTo>
                    <a:pt x="553288" y="0"/>
                  </a:moveTo>
                  <a:lnTo>
                    <a:pt x="0" y="90449"/>
                  </a:lnTo>
                  <a:lnTo>
                    <a:pt x="536651" y="228396"/>
                  </a:lnTo>
                  <a:lnTo>
                    <a:pt x="1087145" y="134721"/>
                  </a:lnTo>
                  <a:lnTo>
                    <a:pt x="553288" y="0"/>
                  </a:lnTo>
                  <a:close/>
                </a:path>
              </a:pathLst>
            </a:custGeom>
            <a:solidFill>
              <a:srgbClr val="EBEBEB"/>
            </a:solidFill>
          </p:spPr>
          <p:txBody>
            <a:bodyPr wrap="square" lIns="0" tIns="0" rIns="0" bIns="0" rtlCol="0"/>
            <a:lstStyle/>
            <a:p>
              <a:endParaRPr/>
            </a:p>
          </p:txBody>
        </p:sp>
        <p:sp>
          <p:nvSpPr>
            <p:cNvPr id="14" name="object 14"/>
            <p:cNvSpPr/>
            <p:nvPr/>
          </p:nvSpPr>
          <p:spPr>
            <a:xfrm>
              <a:off x="5765355" y="4678705"/>
              <a:ext cx="1095375" cy="231140"/>
            </a:xfrm>
            <a:custGeom>
              <a:avLst/>
              <a:gdLst/>
              <a:ahLst/>
              <a:cxnLst/>
              <a:rect l="l" t="t" r="r" b="b"/>
              <a:pathLst>
                <a:path w="1095375" h="231139">
                  <a:moveTo>
                    <a:pt x="590448" y="24726"/>
                  </a:moveTo>
                  <a:lnTo>
                    <a:pt x="523227" y="34112"/>
                  </a:lnTo>
                  <a:lnTo>
                    <a:pt x="457263" y="44767"/>
                  </a:lnTo>
                  <a:lnTo>
                    <a:pt x="392239" y="56400"/>
                  </a:lnTo>
                  <a:lnTo>
                    <a:pt x="328447" y="69303"/>
                  </a:lnTo>
                  <a:lnTo>
                    <a:pt x="362254" y="64820"/>
                  </a:lnTo>
                  <a:lnTo>
                    <a:pt x="461632" y="49263"/>
                  </a:lnTo>
                  <a:lnTo>
                    <a:pt x="526669" y="37642"/>
                  </a:lnTo>
                  <a:lnTo>
                    <a:pt x="590448" y="24726"/>
                  </a:lnTo>
                  <a:close/>
                </a:path>
                <a:path w="1095375" h="231139">
                  <a:moveTo>
                    <a:pt x="644982" y="39293"/>
                  </a:moveTo>
                  <a:lnTo>
                    <a:pt x="532472" y="56413"/>
                  </a:lnTo>
                  <a:lnTo>
                    <a:pt x="448894" y="70078"/>
                  </a:lnTo>
                  <a:lnTo>
                    <a:pt x="338302" y="89166"/>
                  </a:lnTo>
                  <a:lnTo>
                    <a:pt x="256057" y="104216"/>
                  </a:lnTo>
                  <a:lnTo>
                    <a:pt x="201688" y="114719"/>
                  </a:lnTo>
                  <a:lnTo>
                    <a:pt x="258152" y="106362"/>
                  </a:lnTo>
                  <a:lnTo>
                    <a:pt x="369976" y="88544"/>
                  </a:lnTo>
                  <a:lnTo>
                    <a:pt x="480809" y="69697"/>
                  </a:lnTo>
                  <a:lnTo>
                    <a:pt x="590638" y="49822"/>
                  </a:lnTo>
                  <a:lnTo>
                    <a:pt x="644982" y="39293"/>
                  </a:lnTo>
                  <a:close/>
                </a:path>
                <a:path w="1095375" h="231139">
                  <a:moveTo>
                    <a:pt x="699516" y="53835"/>
                  </a:moveTo>
                  <a:lnTo>
                    <a:pt x="599490" y="68834"/>
                  </a:lnTo>
                  <a:lnTo>
                    <a:pt x="549948" y="76809"/>
                  </a:lnTo>
                  <a:lnTo>
                    <a:pt x="427189" y="97878"/>
                  </a:lnTo>
                  <a:lnTo>
                    <a:pt x="354304" y="111328"/>
                  </a:lnTo>
                  <a:lnTo>
                    <a:pt x="306184" y="120764"/>
                  </a:lnTo>
                  <a:lnTo>
                    <a:pt x="356400" y="113474"/>
                  </a:lnTo>
                  <a:lnTo>
                    <a:pt x="455739" y="97790"/>
                  </a:lnTo>
                  <a:lnTo>
                    <a:pt x="554075" y="81064"/>
                  </a:lnTo>
                  <a:lnTo>
                    <a:pt x="651421" y="63309"/>
                  </a:lnTo>
                  <a:lnTo>
                    <a:pt x="699516" y="53835"/>
                  </a:lnTo>
                  <a:close/>
                </a:path>
                <a:path w="1095375" h="231139">
                  <a:moveTo>
                    <a:pt x="754049" y="68402"/>
                  </a:moveTo>
                  <a:lnTo>
                    <a:pt x="641540" y="85521"/>
                  </a:lnTo>
                  <a:lnTo>
                    <a:pt x="557961" y="99187"/>
                  </a:lnTo>
                  <a:lnTo>
                    <a:pt x="447370" y="118287"/>
                  </a:lnTo>
                  <a:lnTo>
                    <a:pt x="365125" y="133324"/>
                  </a:lnTo>
                  <a:lnTo>
                    <a:pt x="310756" y="143827"/>
                  </a:lnTo>
                  <a:lnTo>
                    <a:pt x="367220" y="135470"/>
                  </a:lnTo>
                  <a:lnTo>
                    <a:pt x="479044" y="117665"/>
                  </a:lnTo>
                  <a:lnTo>
                    <a:pt x="589876" y="98806"/>
                  </a:lnTo>
                  <a:lnTo>
                    <a:pt x="699706" y="78930"/>
                  </a:lnTo>
                  <a:lnTo>
                    <a:pt x="754049" y="68402"/>
                  </a:lnTo>
                  <a:close/>
                </a:path>
                <a:path w="1095375" h="231139">
                  <a:moveTo>
                    <a:pt x="808583" y="82956"/>
                  </a:moveTo>
                  <a:lnTo>
                    <a:pt x="716902" y="96545"/>
                  </a:lnTo>
                  <a:lnTo>
                    <a:pt x="671525" y="103809"/>
                  </a:lnTo>
                  <a:lnTo>
                    <a:pt x="559181" y="123101"/>
                  </a:lnTo>
                  <a:lnTo>
                    <a:pt x="492556" y="135483"/>
                  </a:lnTo>
                  <a:lnTo>
                    <a:pt x="448602" y="144208"/>
                  </a:lnTo>
                  <a:lnTo>
                    <a:pt x="494652" y="137629"/>
                  </a:lnTo>
                  <a:lnTo>
                    <a:pt x="585660" y="123355"/>
                  </a:lnTo>
                  <a:lnTo>
                    <a:pt x="675652" y="108051"/>
                  </a:lnTo>
                  <a:lnTo>
                    <a:pt x="764654" y="91719"/>
                  </a:lnTo>
                  <a:lnTo>
                    <a:pt x="808583" y="82956"/>
                  </a:lnTo>
                  <a:close/>
                </a:path>
                <a:path w="1095375" h="231139">
                  <a:moveTo>
                    <a:pt x="863117" y="97510"/>
                  </a:moveTo>
                  <a:lnTo>
                    <a:pt x="764247" y="112318"/>
                  </a:lnTo>
                  <a:lnTo>
                    <a:pt x="690892" y="124256"/>
                  </a:lnTo>
                  <a:lnTo>
                    <a:pt x="593928" y="141020"/>
                  </a:lnTo>
                  <a:lnTo>
                    <a:pt x="521906" y="154317"/>
                  </a:lnTo>
                  <a:lnTo>
                    <a:pt x="474357" y="163664"/>
                  </a:lnTo>
                  <a:lnTo>
                    <a:pt x="524002" y="156476"/>
                  </a:lnTo>
                  <a:lnTo>
                    <a:pt x="622198" y="140982"/>
                  </a:lnTo>
                  <a:lnTo>
                    <a:pt x="719404" y="124447"/>
                  </a:lnTo>
                  <a:lnTo>
                    <a:pt x="815594" y="106883"/>
                  </a:lnTo>
                  <a:lnTo>
                    <a:pt x="863117" y="97510"/>
                  </a:lnTo>
                  <a:close/>
                </a:path>
                <a:path w="1095375" h="231139">
                  <a:moveTo>
                    <a:pt x="917651" y="112064"/>
                  </a:moveTo>
                  <a:lnTo>
                    <a:pt x="854202" y="120815"/>
                  </a:lnTo>
                  <a:lnTo>
                    <a:pt x="791984" y="130822"/>
                  </a:lnTo>
                  <a:lnTo>
                    <a:pt x="730719" y="141833"/>
                  </a:lnTo>
                  <a:lnTo>
                    <a:pt x="670699" y="154089"/>
                  </a:lnTo>
                  <a:lnTo>
                    <a:pt x="702627" y="149923"/>
                  </a:lnTo>
                  <a:lnTo>
                    <a:pt x="796366" y="135331"/>
                  </a:lnTo>
                  <a:lnTo>
                    <a:pt x="857631" y="124345"/>
                  </a:lnTo>
                  <a:lnTo>
                    <a:pt x="917651" y="112064"/>
                  </a:lnTo>
                  <a:close/>
                </a:path>
                <a:path w="1095375" h="231139">
                  <a:moveTo>
                    <a:pt x="972185" y="126631"/>
                  </a:moveTo>
                  <a:lnTo>
                    <a:pt x="859675" y="143751"/>
                  </a:lnTo>
                  <a:lnTo>
                    <a:pt x="776097" y="157429"/>
                  </a:lnTo>
                  <a:lnTo>
                    <a:pt x="665505" y="176517"/>
                  </a:lnTo>
                  <a:lnTo>
                    <a:pt x="583260" y="191554"/>
                  </a:lnTo>
                  <a:lnTo>
                    <a:pt x="528891" y="202057"/>
                  </a:lnTo>
                  <a:lnTo>
                    <a:pt x="585355" y="193713"/>
                  </a:lnTo>
                  <a:lnTo>
                    <a:pt x="697179" y="175895"/>
                  </a:lnTo>
                  <a:lnTo>
                    <a:pt x="835571" y="152184"/>
                  </a:lnTo>
                  <a:lnTo>
                    <a:pt x="917841" y="137160"/>
                  </a:lnTo>
                  <a:lnTo>
                    <a:pt x="972185" y="126631"/>
                  </a:lnTo>
                  <a:close/>
                </a:path>
                <a:path w="1095375" h="231139">
                  <a:moveTo>
                    <a:pt x="1095044" y="136144"/>
                  </a:moveTo>
                  <a:lnTo>
                    <a:pt x="1087462" y="134239"/>
                  </a:lnTo>
                  <a:lnTo>
                    <a:pt x="561924" y="2159"/>
                  </a:lnTo>
                  <a:lnTo>
                    <a:pt x="553326" y="0"/>
                  </a:lnTo>
                  <a:lnTo>
                    <a:pt x="0" y="91554"/>
                  </a:lnTo>
                  <a:lnTo>
                    <a:pt x="553021" y="2159"/>
                  </a:lnTo>
                  <a:lnTo>
                    <a:pt x="1079360" y="135534"/>
                  </a:lnTo>
                  <a:lnTo>
                    <a:pt x="536486" y="228434"/>
                  </a:lnTo>
                  <a:lnTo>
                    <a:pt x="0" y="91554"/>
                  </a:lnTo>
                  <a:lnTo>
                    <a:pt x="536613" y="230606"/>
                  </a:lnTo>
                  <a:lnTo>
                    <a:pt x="549452" y="228434"/>
                  </a:lnTo>
                  <a:lnTo>
                    <a:pt x="1087615" y="137401"/>
                  </a:lnTo>
                  <a:lnTo>
                    <a:pt x="1095044" y="136144"/>
                  </a:lnTo>
                  <a:close/>
                </a:path>
              </a:pathLst>
            </a:custGeom>
            <a:solidFill>
              <a:srgbClr val="DBDBDB"/>
            </a:solidFill>
          </p:spPr>
          <p:txBody>
            <a:bodyPr wrap="square" lIns="0" tIns="0" rIns="0" bIns="0" rtlCol="0"/>
            <a:lstStyle/>
            <a:p>
              <a:endParaRPr/>
            </a:p>
          </p:txBody>
        </p:sp>
        <p:sp>
          <p:nvSpPr>
            <p:cNvPr id="15" name="object 15"/>
            <p:cNvSpPr/>
            <p:nvPr/>
          </p:nvSpPr>
          <p:spPr>
            <a:xfrm>
              <a:off x="6427425" y="4809248"/>
              <a:ext cx="1381760" cy="290830"/>
            </a:xfrm>
            <a:custGeom>
              <a:avLst/>
              <a:gdLst/>
              <a:ahLst/>
              <a:cxnLst/>
              <a:rect l="l" t="t" r="r" b="b"/>
              <a:pathLst>
                <a:path w="1381759" h="290829">
                  <a:moveTo>
                    <a:pt x="703097" y="0"/>
                  </a:moveTo>
                  <a:lnTo>
                    <a:pt x="0" y="114935"/>
                  </a:lnTo>
                  <a:lnTo>
                    <a:pt x="681964" y="290233"/>
                  </a:lnTo>
                  <a:lnTo>
                    <a:pt x="1381506" y="171196"/>
                  </a:lnTo>
                  <a:lnTo>
                    <a:pt x="703097" y="0"/>
                  </a:lnTo>
                  <a:close/>
                </a:path>
              </a:pathLst>
            </a:custGeom>
            <a:solidFill>
              <a:srgbClr val="EBEBEB"/>
            </a:solidFill>
          </p:spPr>
          <p:txBody>
            <a:bodyPr wrap="square" lIns="0" tIns="0" rIns="0" bIns="0" rtlCol="0"/>
            <a:lstStyle/>
            <a:p>
              <a:endParaRPr/>
            </a:p>
          </p:txBody>
        </p:sp>
        <p:sp>
          <p:nvSpPr>
            <p:cNvPr id="16" name="object 16"/>
            <p:cNvSpPr/>
            <p:nvPr/>
          </p:nvSpPr>
          <p:spPr>
            <a:xfrm>
              <a:off x="6427419" y="4808143"/>
              <a:ext cx="1390015" cy="292735"/>
            </a:xfrm>
            <a:custGeom>
              <a:avLst/>
              <a:gdLst/>
              <a:ahLst/>
              <a:cxnLst/>
              <a:rect l="l" t="t" r="r" b="b"/>
              <a:pathLst>
                <a:path w="1390015" h="292735">
                  <a:moveTo>
                    <a:pt x="750316" y="31115"/>
                  </a:moveTo>
                  <a:lnTo>
                    <a:pt x="707339" y="36804"/>
                  </a:lnTo>
                  <a:lnTo>
                    <a:pt x="664895" y="43027"/>
                  </a:lnTo>
                  <a:lnTo>
                    <a:pt x="622846" y="49657"/>
                  </a:lnTo>
                  <a:lnTo>
                    <a:pt x="581063" y="56578"/>
                  </a:lnTo>
                  <a:lnTo>
                    <a:pt x="539610" y="63830"/>
                  </a:lnTo>
                  <a:lnTo>
                    <a:pt x="498436" y="71361"/>
                  </a:lnTo>
                  <a:lnTo>
                    <a:pt x="457644" y="79311"/>
                  </a:lnTo>
                  <a:lnTo>
                    <a:pt x="417372" y="87769"/>
                  </a:lnTo>
                  <a:lnTo>
                    <a:pt x="460336" y="82067"/>
                  </a:lnTo>
                  <a:lnTo>
                    <a:pt x="502780" y="75844"/>
                  </a:lnTo>
                  <a:lnTo>
                    <a:pt x="544830" y="69215"/>
                  </a:lnTo>
                  <a:lnTo>
                    <a:pt x="586613" y="62306"/>
                  </a:lnTo>
                  <a:lnTo>
                    <a:pt x="628078" y="55067"/>
                  </a:lnTo>
                  <a:lnTo>
                    <a:pt x="669264" y="47536"/>
                  </a:lnTo>
                  <a:lnTo>
                    <a:pt x="710044" y="39585"/>
                  </a:lnTo>
                  <a:lnTo>
                    <a:pt x="750316" y="31115"/>
                  </a:lnTo>
                  <a:close/>
                </a:path>
                <a:path w="1390015" h="292735">
                  <a:moveTo>
                    <a:pt x="819607" y="49618"/>
                  </a:moveTo>
                  <a:lnTo>
                    <a:pt x="747839" y="60198"/>
                  </a:lnTo>
                  <a:lnTo>
                    <a:pt x="641134" y="77050"/>
                  </a:lnTo>
                  <a:lnTo>
                    <a:pt x="535178" y="94678"/>
                  </a:lnTo>
                  <a:lnTo>
                    <a:pt x="429895" y="113004"/>
                  </a:lnTo>
                  <a:lnTo>
                    <a:pt x="325386" y="132118"/>
                  </a:lnTo>
                  <a:lnTo>
                    <a:pt x="256298" y="145465"/>
                  </a:lnTo>
                  <a:lnTo>
                    <a:pt x="328028" y="134861"/>
                  </a:lnTo>
                  <a:lnTo>
                    <a:pt x="434759" y="118021"/>
                  </a:lnTo>
                  <a:lnTo>
                    <a:pt x="540727" y="100406"/>
                  </a:lnTo>
                  <a:lnTo>
                    <a:pt x="646010" y="82080"/>
                  </a:lnTo>
                  <a:lnTo>
                    <a:pt x="750570" y="62992"/>
                  </a:lnTo>
                  <a:lnTo>
                    <a:pt x="819607" y="49618"/>
                  </a:lnTo>
                  <a:close/>
                </a:path>
                <a:path w="1390015" h="292735">
                  <a:moveTo>
                    <a:pt x="888911" y="68110"/>
                  </a:moveTo>
                  <a:lnTo>
                    <a:pt x="825068" y="77343"/>
                  </a:lnTo>
                  <a:lnTo>
                    <a:pt x="730275" y="92189"/>
                  </a:lnTo>
                  <a:lnTo>
                    <a:pt x="636219" y="107772"/>
                  </a:lnTo>
                  <a:lnTo>
                    <a:pt x="542848" y="124079"/>
                  </a:lnTo>
                  <a:lnTo>
                    <a:pt x="450240" y="141173"/>
                  </a:lnTo>
                  <a:lnTo>
                    <a:pt x="389089" y="153162"/>
                  </a:lnTo>
                  <a:lnTo>
                    <a:pt x="452894" y="143903"/>
                  </a:lnTo>
                  <a:lnTo>
                    <a:pt x="547712" y="129095"/>
                  </a:lnTo>
                  <a:lnTo>
                    <a:pt x="641781" y="113499"/>
                  </a:lnTo>
                  <a:lnTo>
                    <a:pt x="735152" y="97205"/>
                  </a:lnTo>
                  <a:lnTo>
                    <a:pt x="827798" y="80149"/>
                  </a:lnTo>
                  <a:lnTo>
                    <a:pt x="888911" y="68110"/>
                  </a:lnTo>
                  <a:close/>
                </a:path>
                <a:path w="1390015" h="292735">
                  <a:moveTo>
                    <a:pt x="958215" y="86614"/>
                  </a:moveTo>
                  <a:lnTo>
                    <a:pt x="886434" y="97193"/>
                  </a:lnTo>
                  <a:lnTo>
                    <a:pt x="779729" y="114058"/>
                  </a:lnTo>
                  <a:lnTo>
                    <a:pt x="673773" y="131686"/>
                  </a:lnTo>
                  <a:lnTo>
                    <a:pt x="568490" y="150012"/>
                  </a:lnTo>
                  <a:lnTo>
                    <a:pt x="463981" y="169125"/>
                  </a:lnTo>
                  <a:lnTo>
                    <a:pt x="394893" y="182473"/>
                  </a:lnTo>
                  <a:lnTo>
                    <a:pt x="466636" y="171856"/>
                  </a:lnTo>
                  <a:lnTo>
                    <a:pt x="573366" y="155028"/>
                  </a:lnTo>
                  <a:lnTo>
                    <a:pt x="679323" y="137401"/>
                  </a:lnTo>
                  <a:lnTo>
                    <a:pt x="784618" y="119087"/>
                  </a:lnTo>
                  <a:lnTo>
                    <a:pt x="889152" y="99999"/>
                  </a:lnTo>
                  <a:lnTo>
                    <a:pt x="958215" y="86614"/>
                  </a:lnTo>
                  <a:close/>
                </a:path>
                <a:path w="1390015" h="292735">
                  <a:moveTo>
                    <a:pt x="1027506" y="105117"/>
                  </a:moveTo>
                  <a:lnTo>
                    <a:pt x="968959" y="113449"/>
                  </a:lnTo>
                  <a:lnTo>
                    <a:pt x="882116" y="126923"/>
                  </a:lnTo>
                  <a:lnTo>
                    <a:pt x="796010" y="141185"/>
                  </a:lnTo>
                  <a:lnTo>
                    <a:pt x="710590" y="156121"/>
                  </a:lnTo>
                  <a:lnTo>
                    <a:pt x="625919" y="171856"/>
                  </a:lnTo>
                  <a:lnTo>
                    <a:pt x="570064" y="182956"/>
                  </a:lnTo>
                  <a:lnTo>
                    <a:pt x="628573" y="174586"/>
                  </a:lnTo>
                  <a:lnTo>
                    <a:pt x="715454" y="161137"/>
                  </a:lnTo>
                  <a:lnTo>
                    <a:pt x="801560" y="146900"/>
                  </a:lnTo>
                  <a:lnTo>
                    <a:pt x="887006" y="131953"/>
                  </a:lnTo>
                  <a:lnTo>
                    <a:pt x="971689" y="116255"/>
                  </a:lnTo>
                  <a:lnTo>
                    <a:pt x="1027506" y="105117"/>
                  </a:lnTo>
                  <a:close/>
                </a:path>
                <a:path w="1390015" h="292735">
                  <a:moveTo>
                    <a:pt x="1096810" y="123609"/>
                  </a:moveTo>
                  <a:lnTo>
                    <a:pt x="1033703" y="132715"/>
                  </a:lnTo>
                  <a:lnTo>
                    <a:pt x="939990" y="147370"/>
                  </a:lnTo>
                  <a:lnTo>
                    <a:pt x="847026" y="162788"/>
                  </a:lnTo>
                  <a:lnTo>
                    <a:pt x="754735" y="178904"/>
                  </a:lnTo>
                  <a:lnTo>
                    <a:pt x="663219" y="195795"/>
                  </a:lnTo>
                  <a:lnTo>
                    <a:pt x="602792" y="207670"/>
                  </a:lnTo>
                  <a:lnTo>
                    <a:pt x="665873" y="198526"/>
                  </a:lnTo>
                  <a:lnTo>
                    <a:pt x="759599" y="183908"/>
                  </a:lnTo>
                  <a:lnTo>
                    <a:pt x="852576" y="168490"/>
                  </a:lnTo>
                  <a:lnTo>
                    <a:pt x="944867" y="152400"/>
                  </a:lnTo>
                  <a:lnTo>
                    <a:pt x="1036421" y="135509"/>
                  </a:lnTo>
                  <a:lnTo>
                    <a:pt x="1096810" y="123609"/>
                  </a:lnTo>
                  <a:close/>
                </a:path>
                <a:path w="1390015" h="292735">
                  <a:moveTo>
                    <a:pt x="1166114" y="142113"/>
                  </a:moveTo>
                  <a:lnTo>
                    <a:pt x="1125537" y="147396"/>
                  </a:lnTo>
                  <a:lnTo>
                    <a:pt x="1085469" y="153212"/>
                  </a:lnTo>
                  <a:lnTo>
                    <a:pt x="1045806" y="159435"/>
                  </a:lnTo>
                  <a:lnTo>
                    <a:pt x="1006424" y="165950"/>
                  </a:lnTo>
                  <a:lnTo>
                    <a:pt x="967359" y="172796"/>
                  </a:lnTo>
                  <a:lnTo>
                    <a:pt x="928573" y="179933"/>
                  </a:lnTo>
                  <a:lnTo>
                    <a:pt x="890181" y="187452"/>
                  </a:lnTo>
                  <a:lnTo>
                    <a:pt x="852297" y="195503"/>
                  </a:lnTo>
                  <a:lnTo>
                    <a:pt x="892860" y="190220"/>
                  </a:lnTo>
                  <a:lnTo>
                    <a:pt x="932916" y="184404"/>
                  </a:lnTo>
                  <a:lnTo>
                    <a:pt x="972591" y="178181"/>
                  </a:lnTo>
                  <a:lnTo>
                    <a:pt x="1011974" y="171665"/>
                  </a:lnTo>
                  <a:lnTo>
                    <a:pt x="1051039" y="164833"/>
                  </a:lnTo>
                  <a:lnTo>
                    <a:pt x="1089837" y="157708"/>
                  </a:lnTo>
                  <a:lnTo>
                    <a:pt x="1128229" y="150177"/>
                  </a:lnTo>
                  <a:lnTo>
                    <a:pt x="1166114" y="142113"/>
                  </a:lnTo>
                  <a:close/>
                </a:path>
                <a:path w="1390015" h="292735">
                  <a:moveTo>
                    <a:pt x="1235417" y="160604"/>
                  </a:moveTo>
                  <a:lnTo>
                    <a:pt x="1163637" y="171183"/>
                  </a:lnTo>
                  <a:lnTo>
                    <a:pt x="1056932" y="188061"/>
                  </a:lnTo>
                  <a:lnTo>
                    <a:pt x="950976" y="205676"/>
                  </a:lnTo>
                  <a:lnTo>
                    <a:pt x="845705" y="224002"/>
                  </a:lnTo>
                  <a:lnTo>
                    <a:pt x="741184" y="243128"/>
                  </a:lnTo>
                  <a:lnTo>
                    <a:pt x="672096" y="256463"/>
                  </a:lnTo>
                  <a:lnTo>
                    <a:pt x="743826" y="245846"/>
                  </a:lnTo>
                  <a:lnTo>
                    <a:pt x="850557" y="229019"/>
                  </a:lnTo>
                  <a:lnTo>
                    <a:pt x="956538" y="211391"/>
                  </a:lnTo>
                  <a:lnTo>
                    <a:pt x="1061808" y="193078"/>
                  </a:lnTo>
                  <a:lnTo>
                    <a:pt x="1166355" y="173990"/>
                  </a:lnTo>
                  <a:lnTo>
                    <a:pt x="1235417" y="160604"/>
                  </a:lnTo>
                  <a:close/>
                </a:path>
                <a:path w="1390015" h="292735">
                  <a:moveTo>
                    <a:pt x="1389392" y="172605"/>
                  </a:moveTo>
                  <a:lnTo>
                    <a:pt x="1381823" y="170700"/>
                  </a:lnTo>
                  <a:lnTo>
                    <a:pt x="711669" y="2146"/>
                  </a:lnTo>
                  <a:lnTo>
                    <a:pt x="703135" y="0"/>
                  </a:lnTo>
                  <a:lnTo>
                    <a:pt x="0" y="116039"/>
                  </a:lnTo>
                  <a:lnTo>
                    <a:pt x="702830" y="2146"/>
                  </a:lnTo>
                  <a:lnTo>
                    <a:pt x="1373682" y="171996"/>
                  </a:lnTo>
                  <a:lnTo>
                    <a:pt x="681786" y="290271"/>
                  </a:lnTo>
                  <a:lnTo>
                    <a:pt x="0" y="116039"/>
                  </a:lnTo>
                  <a:lnTo>
                    <a:pt x="681913" y="292442"/>
                  </a:lnTo>
                  <a:lnTo>
                    <a:pt x="694740" y="290283"/>
                  </a:lnTo>
                  <a:lnTo>
                    <a:pt x="1381899" y="173875"/>
                  </a:lnTo>
                  <a:lnTo>
                    <a:pt x="1389392" y="172605"/>
                  </a:lnTo>
                  <a:close/>
                </a:path>
              </a:pathLst>
            </a:custGeom>
            <a:solidFill>
              <a:srgbClr val="DBDBDB"/>
            </a:solidFill>
          </p:spPr>
          <p:txBody>
            <a:bodyPr wrap="square" lIns="0" tIns="0" rIns="0" bIns="0" rtlCol="0"/>
            <a:lstStyle/>
            <a:p>
              <a:endParaRPr/>
            </a:p>
          </p:txBody>
        </p:sp>
        <p:sp>
          <p:nvSpPr>
            <p:cNvPr id="17" name="object 17"/>
            <p:cNvSpPr/>
            <p:nvPr/>
          </p:nvSpPr>
          <p:spPr>
            <a:xfrm>
              <a:off x="6032907" y="4603697"/>
              <a:ext cx="2407285" cy="405130"/>
            </a:xfrm>
            <a:custGeom>
              <a:avLst/>
              <a:gdLst/>
              <a:ahLst/>
              <a:cxnLst/>
              <a:rect l="l" t="t" r="r" b="b"/>
              <a:pathLst>
                <a:path w="2407284" h="405129">
                  <a:moveTo>
                    <a:pt x="1656753" y="0"/>
                  </a:moveTo>
                  <a:lnTo>
                    <a:pt x="1841" y="69926"/>
                  </a:lnTo>
                  <a:lnTo>
                    <a:pt x="0" y="92862"/>
                  </a:lnTo>
                  <a:lnTo>
                    <a:pt x="778319" y="404748"/>
                  </a:lnTo>
                  <a:lnTo>
                    <a:pt x="2404872" y="239852"/>
                  </a:lnTo>
                  <a:lnTo>
                    <a:pt x="2406713" y="216915"/>
                  </a:lnTo>
                  <a:lnTo>
                    <a:pt x="1656753" y="0"/>
                  </a:lnTo>
                  <a:close/>
                </a:path>
              </a:pathLst>
            </a:custGeom>
            <a:solidFill>
              <a:srgbClr val="FFC726"/>
            </a:solidFill>
          </p:spPr>
          <p:txBody>
            <a:bodyPr wrap="square" lIns="0" tIns="0" rIns="0" bIns="0" rtlCol="0"/>
            <a:lstStyle/>
            <a:p>
              <a:endParaRPr/>
            </a:p>
          </p:txBody>
        </p:sp>
        <p:sp>
          <p:nvSpPr>
            <p:cNvPr id="18" name="object 18"/>
            <p:cNvSpPr/>
            <p:nvPr/>
          </p:nvSpPr>
          <p:spPr>
            <a:xfrm>
              <a:off x="6032902" y="4603700"/>
              <a:ext cx="2407285" cy="405130"/>
            </a:xfrm>
            <a:custGeom>
              <a:avLst/>
              <a:gdLst/>
              <a:ahLst/>
              <a:cxnLst/>
              <a:rect l="l" t="t" r="r" b="b"/>
              <a:pathLst>
                <a:path w="2407284" h="405129">
                  <a:moveTo>
                    <a:pt x="1656753" y="0"/>
                  </a:moveTo>
                  <a:lnTo>
                    <a:pt x="1234414" y="17843"/>
                  </a:lnTo>
                  <a:lnTo>
                    <a:pt x="922019" y="186232"/>
                  </a:lnTo>
                  <a:lnTo>
                    <a:pt x="839190" y="34543"/>
                  </a:lnTo>
                  <a:lnTo>
                    <a:pt x="1841" y="69926"/>
                  </a:lnTo>
                  <a:lnTo>
                    <a:pt x="0" y="92862"/>
                  </a:lnTo>
                  <a:lnTo>
                    <a:pt x="778319" y="404748"/>
                  </a:lnTo>
                  <a:lnTo>
                    <a:pt x="2404871" y="239852"/>
                  </a:lnTo>
                  <a:lnTo>
                    <a:pt x="2406713" y="216915"/>
                  </a:lnTo>
                  <a:lnTo>
                    <a:pt x="1656753" y="0"/>
                  </a:lnTo>
                  <a:close/>
                </a:path>
              </a:pathLst>
            </a:custGeom>
            <a:solidFill>
              <a:srgbClr val="B34F42"/>
            </a:solidFill>
          </p:spPr>
          <p:txBody>
            <a:bodyPr wrap="square" lIns="0" tIns="0" rIns="0" bIns="0" rtlCol="0"/>
            <a:lstStyle/>
            <a:p>
              <a:endParaRPr/>
            </a:p>
          </p:txBody>
        </p:sp>
        <p:sp>
          <p:nvSpPr>
            <p:cNvPr id="19" name="object 19"/>
            <p:cNvSpPr/>
            <p:nvPr/>
          </p:nvSpPr>
          <p:spPr>
            <a:xfrm>
              <a:off x="6034744" y="4563095"/>
              <a:ext cx="2405380" cy="422909"/>
            </a:xfrm>
            <a:custGeom>
              <a:avLst/>
              <a:gdLst/>
              <a:ahLst/>
              <a:cxnLst/>
              <a:rect l="l" t="t" r="r" b="b"/>
              <a:pathLst>
                <a:path w="2405379" h="422910">
                  <a:moveTo>
                    <a:pt x="1658162" y="0"/>
                  </a:moveTo>
                  <a:lnTo>
                    <a:pt x="0" y="110528"/>
                  </a:lnTo>
                  <a:lnTo>
                    <a:pt x="778319" y="422414"/>
                  </a:lnTo>
                  <a:lnTo>
                    <a:pt x="2404872" y="257517"/>
                  </a:lnTo>
                  <a:lnTo>
                    <a:pt x="1658162" y="0"/>
                  </a:lnTo>
                  <a:close/>
                </a:path>
              </a:pathLst>
            </a:custGeom>
            <a:solidFill>
              <a:srgbClr val="E84F5C"/>
            </a:solidFill>
          </p:spPr>
          <p:txBody>
            <a:bodyPr wrap="square" lIns="0" tIns="0" rIns="0" bIns="0" rtlCol="0"/>
            <a:lstStyle/>
            <a:p>
              <a:endParaRPr/>
            </a:p>
          </p:txBody>
        </p:sp>
        <p:sp>
          <p:nvSpPr>
            <p:cNvPr id="20" name="object 20"/>
            <p:cNvSpPr/>
            <p:nvPr/>
          </p:nvSpPr>
          <p:spPr>
            <a:xfrm>
              <a:off x="6138211" y="4544210"/>
              <a:ext cx="2237105" cy="401320"/>
            </a:xfrm>
            <a:custGeom>
              <a:avLst/>
              <a:gdLst/>
              <a:ahLst/>
              <a:cxnLst/>
              <a:rect l="l" t="t" r="r" b="b"/>
              <a:pathLst>
                <a:path w="2237104" h="401320">
                  <a:moveTo>
                    <a:pt x="1514817" y="0"/>
                  </a:moveTo>
                  <a:lnTo>
                    <a:pt x="1116217" y="515"/>
                  </a:lnTo>
                  <a:lnTo>
                    <a:pt x="1060427" y="1116"/>
                  </a:lnTo>
                  <a:lnTo>
                    <a:pt x="997294" y="7802"/>
                  </a:lnTo>
                  <a:lnTo>
                    <a:pt x="818032" y="32791"/>
                  </a:lnTo>
                  <a:lnTo>
                    <a:pt x="570250" y="38427"/>
                  </a:lnTo>
                  <a:lnTo>
                    <a:pt x="533887" y="39685"/>
                  </a:lnTo>
                  <a:lnTo>
                    <a:pt x="518426" y="40919"/>
                  </a:lnTo>
                  <a:lnTo>
                    <a:pt x="429337" y="53279"/>
                  </a:lnTo>
                  <a:lnTo>
                    <a:pt x="0" y="114706"/>
                  </a:lnTo>
                  <a:lnTo>
                    <a:pt x="712558" y="401104"/>
                  </a:lnTo>
                  <a:lnTo>
                    <a:pt x="2236876" y="247142"/>
                  </a:lnTo>
                  <a:lnTo>
                    <a:pt x="1514817" y="0"/>
                  </a:lnTo>
                  <a:close/>
                </a:path>
              </a:pathLst>
            </a:custGeom>
            <a:solidFill>
              <a:srgbClr val="FFFFFF"/>
            </a:solidFill>
          </p:spPr>
          <p:txBody>
            <a:bodyPr wrap="square" lIns="0" tIns="0" rIns="0" bIns="0" rtlCol="0"/>
            <a:lstStyle/>
            <a:p>
              <a:endParaRPr/>
            </a:p>
          </p:txBody>
        </p:sp>
        <p:pic>
          <p:nvPicPr>
            <p:cNvPr id="21" name="object 21"/>
            <p:cNvPicPr/>
            <p:nvPr/>
          </p:nvPicPr>
          <p:blipFill>
            <a:blip r:embed="rId2" cstate="print"/>
            <a:stretch>
              <a:fillRect/>
            </a:stretch>
          </p:blipFill>
          <p:spPr>
            <a:xfrm>
              <a:off x="5580005" y="2484009"/>
              <a:ext cx="4244210" cy="2485321"/>
            </a:xfrm>
            <a:prstGeom prst="rect">
              <a:avLst/>
            </a:prstGeom>
          </p:spPr>
        </p:pic>
      </p:grpSp>
      <p:sp>
        <p:nvSpPr>
          <p:cNvPr id="22" name="object 22"/>
          <p:cNvSpPr txBox="1"/>
          <p:nvPr/>
        </p:nvSpPr>
        <p:spPr>
          <a:xfrm>
            <a:off x="437507" y="273175"/>
            <a:ext cx="4345305" cy="1538605"/>
          </a:xfrm>
          <a:prstGeom prst="rect">
            <a:avLst/>
          </a:prstGeom>
        </p:spPr>
        <p:txBody>
          <a:bodyPr vert="horz" wrap="square" lIns="0" tIns="12700" rIns="0" bIns="0" rtlCol="0">
            <a:spAutoFit/>
          </a:bodyPr>
          <a:lstStyle/>
          <a:p>
            <a:pPr algn="ctr">
              <a:lnSpc>
                <a:spcPct val="100000"/>
              </a:lnSpc>
              <a:spcBef>
                <a:spcPts val="100"/>
              </a:spcBef>
            </a:pPr>
            <a:r>
              <a:rPr sz="2500" b="1" spc="125" dirty="0">
                <a:solidFill>
                  <a:srgbClr val="8D1826"/>
                </a:solidFill>
                <a:latin typeface="Tahoma"/>
                <a:cs typeface="Tahoma"/>
              </a:rPr>
              <a:t>ZAMAN</a:t>
            </a:r>
            <a:r>
              <a:rPr sz="2500" b="1" spc="-310" dirty="0">
                <a:solidFill>
                  <a:srgbClr val="8D1826"/>
                </a:solidFill>
                <a:latin typeface="Tahoma"/>
                <a:cs typeface="Tahoma"/>
              </a:rPr>
              <a:t> </a:t>
            </a:r>
            <a:r>
              <a:rPr sz="2500" b="1" spc="-30" dirty="0">
                <a:solidFill>
                  <a:srgbClr val="8D1826"/>
                </a:solidFill>
                <a:latin typeface="Tahoma"/>
                <a:cs typeface="Tahoma"/>
              </a:rPr>
              <a:t>SORUNUNU</a:t>
            </a:r>
            <a:endParaRPr sz="2500">
              <a:latin typeface="Tahoma"/>
              <a:cs typeface="Tahoma"/>
            </a:endParaRPr>
          </a:p>
          <a:p>
            <a:pPr algn="ctr">
              <a:lnSpc>
                <a:spcPct val="100000"/>
              </a:lnSpc>
              <a:spcBef>
                <a:spcPts val="160"/>
              </a:spcBef>
            </a:pPr>
            <a:r>
              <a:rPr sz="3300" b="1" spc="-250" dirty="0">
                <a:solidFill>
                  <a:srgbClr val="8D1826"/>
                </a:solidFill>
                <a:latin typeface="Tahoma"/>
                <a:cs typeface="Tahoma"/>
              </a:rPr>
              <a:t>BİTİRİN</a:t>
            </a:r>
            <a:endParaRPr sz="3300">
              <a:latin typeface="Tahoma"/>
              <a:cs typeface="Tahoma"/>
            </a:endParaRPr>
          </a:p>
          <a:p>
            <a:pPr marL="12700" marR="5080" indent="-635" algn="ctr">
              <a:lnSpc>
                <a:spcPct val="100000"/>
              </a:lnSpc>
              <a:spcBef>
                <a:spcPts val="830"/>
              </a:spcBef>
            </a:pPr>
            <a:r>
              <a:rPr sz="1100" spc="15" dirty="0">
                <a:latin typeface="Lucida Sans Unicode"/>
                <a:cs typeface="Lucida Sans Unicode"/>
              </a:rPr>
              <a:t>Öncelikle</a:t>
            </a:r>
            <a:r>
              <a:rPr sz="1100" spc="-60" dirty="0">
                <a:latin typeface="Lucida Sans Unicode"/>
                <a:cs typeface="Lucida Sans Unicode"/>
              </a:rPr>
              <a:t> </a:t>
            </a:r>
            <a:r>
              <a:rPr sz="1100" spc="65" dirty="0">
                <a:latin typeface="Lucida Sans Unicode"/>
                <a:cs typeface="Lucida Sans Unicode"/>
              </a:rPr>
              <a:t>deneme</a:t>
            </a:r>
            <a:r>
              <a:rPr sz="1100" spc="-60" dirty="0">
                <a:latin typeface="Lucida Sans Unicode"/>
                <a:cs typeface="Lucida Sans Unicode"/>
              </a:rPr>
              <a:t> </a:t>
            </a:r>
            <a:r>
              <a:rPr sz="1100" spc="30" dirty="0">
                <a:latin typeface="Lucida Sans Unicode"/>
                <a:cs typeface="Lucida Sans Unicode"/>
              </a:rPr>
              <a:t>sınavı</a:t>
            </a:r>
            <a:r>
              <a:rPr sz="1100" spc="-60" dirty="0">
                <a:latin typeface="Lucida Sans Unicode"/>
                <a:cs typeface="Lucida Sans Unicode"/>
              </a:rPr>
              <a:t> </a:t>
            </a:r>
            <a:r>
              <a:rPr sz="1100" spc="10" dirty="0">
                <a:latin typeface="Lucida Sans Unicode"/>
                <a:cs typeface="Lucida Sans Unicode"/>
              </a:rPr>
              <a:t>çözerken</a:t>
            </a:r>
            <a:r>
              <a:rPr sz="1100" spc="-60" dirty="0">
                <a:latin typeface="Lucida Sans Unicode"/>
                <a:cs typeface="Lucida Sans Unicode"/>
              </a:rPr>
              <a:t> </a:t>
            </a:r>
            <a:r>
              <a:rPr sz="1100" spc="35" dirty="0">
                <a:latin typeface="Lucida Sans Unicode"/>
                <a:cs typeface="Lucida Sans Unicode"/>
              </a:rPr>
              <a:t>gerçek</a:t>
            </a:r>
            <a:r>
              <a:rPr sz="1100" spc="-60" dirty="0">
                <a:latin typeface="Lucida Sans Unicode"/>
                <a:cs typeface="Lucida Sans Unicode"/>
              </a:rPr>
              <a:t> </a:t>
            </a:r>
            <a:r>
              <a:rPr sz="1100" spc="45" dirty="0">
                <a:latin typeface="Lucida Sans Unicode"/>
                <a:cs typeface="Lucida Sans Unicode"/>
              </a:rPr>
              <a:t>sınav</a:t>
            </a:r>
            <a:r>
              <a:rPr sz="1100" spc="-60" dirty="0">
                <a:latin typeface="Lucida Sans Unicode"/>
                <a:cs typeface="Lucida Sans Unicode"/>
              </a:rPr>
              <a:t> </a:t>
            </a:r>
            <a:r>
              <a:rPr sz="1100" spc="5" dirty="0">
                <a:latin typeface="Lucida Sans Unicode"/>
                <a:cs typeface="Lucida Sans Unicode"/>
              </a:rPr>
              <a:t>sürelerini</a:t>
            </a:r>
            <a:r>
              <a:rPr sz="1100" spc="-60" dirty="0">
                <a:latin typeface="Lucida Sans Unicode"/>
                <a:cs typeface="Lucida Sans Unicode"/>
              </a:rPr>
              <a:t> </a:t>
            </a:r>
            <a:r>
              <a:rPr sz="1100" spc="25" dirty="0">
                <a:latin typeface="Lucida Sans Unicode"/>
                <a:cs typeface="Lucida Sans Unicode"/>
              </a:rPr>
              <a:t>baz </a:t>
            </a:r>
            <a:r>
              <a:rPr sz="1100" spc="-330" dirty="0">
                <a:latin typeface="Lucida Sans Unicode"/>
                <a:cs typeface="Lucida Sans Unicode"/>
              </a:rPr>
              <a:t> </a:t>
            </a:r>
            <a:r>
              <a:rPr sz="1100" spc="5" dirty="0">
                <a:latin typeface="Lucida Sans Unicode"/>
                <a:cs typeface="Lucida Sans Unicode"/>
              </a:rPr>
              <a:t>alın.</a:t>
            </a:r>
            <a:r>
              <a:rPr sz="1100" spc="-60" dirty="0">
                <a:latin typeface="Lucida Sans Unicode"/>
                <a:cs typeface="Lucida Sans Unicode"/>
              </a:rPr>
              <a:t> </a:t>
            </a:r>
            <a:r>
              <a:rPr sz="1100" spc="65" dirty="0">
                <a:latin typeface="Lucida Sans Unicode"/>
                <a:cs typeface="Lucida Sans Unicode"/>
              </a:rPr>
              <a:t>Sınavda</a:t>
            </a:r>
            <a:r>
              <a:rPr sz="1100" spc="-60" dirty="0">
                <a:latin typeface="Lucida Sans Unicode"/>
                <a:cs typeface="Lucida Sans Unicode"/>
              </a:rPr>
              <a:t> </a:t>
            </a:r>
            <a:r>
              <a:rPr sz="1100" spc="25" dirty="0">
                <a:latin typeface="Lucida Sans Unicode"/>
                <a:cs typeface="Lucida Sans Unicode"/>
              </a:rPr>
              <a:t>o</a:t>
            </a:r>
            <a:r>
              <a:rPr sz="1100" spc="-55" dirty="0">
                <a:latin typeface="Lucida Sans Unicode"/>
                <a:cs typeface="Lucida Sans Unicode"/>
              </a:rPr>
              <a:t> </a:t>
            </a:r>
            <a:r>
              <a:rPr sz="1100" spc="20" dirty="0">
                <a:latin typeface="Lucida Sans Unicode"/>
                <a:cs typeface="Lucida Sans Unicode"/>
              </a:rPr>
              <a:t>süre</a:t>
            </a:r>
            <a:r>
              <a:rPr sz="1100" spc="-60" dirty="0">
                <a:latin typeface="Lucida Sans Unicode"/>
                <a:cs typeface="Lucida Sans Unicode"/>
              </a:rPr>
              <a:t> </a:t>
            </a:r>
            <a:r>
              <a:rPr sz="1100" spc="60" dirty="0">
                <a:latin typeface="Lucida Sans Unicode"/>
                <a:cs typeface="Lucida Sans Unicode"/>
              </a:rPr>
              <a:t>boyunca</a:t>
            </a:r>
            <a:r>
              <a:rPr sz="1100" spc="-55" dirty="0">
                <a:latin typeface="Lucida Sans Unicode"/>
                <a:cs typeface="Lucida Sans Unicode"/>
              </a:rPr>
              <a:t> </a:t>
            </a:r>
            <a:r>
              <a:rPr sz="1100" spc="10" dirty="0">
                <a:latin typeface="Lucida Sans Unicode"/>
                <a:cs typeface="Lucida Sans Unicode"/>
              </a:rPr>
              <a:t>yerinizden</a:t>
            </a:r>
            <a:r>
              <a:rPr sz="1100" spc="-60" dirty="0">
                <a:latin typeface="Lucida Sans Unicode"/>
                <a:cs typeface="Lucida Sans Unicode"/>
              </a:rPr>
              <a:t> </a:t>
            </a:r>
            <a:r>
              <a:rPr sz="1100" spc="40" dirty="0">
                <a:latin typeface="Lucida Sans Unicode"/>
                <a:cs typeface="Lucida Sans Unicode"/>
              </a:rPr>
              <a:t>kalkmayacağınız</a:t>
            </a:r>
            <a:r>
              <a:rPr sz="1100" spc="-55" dirty="0">
                <a:latin typeface="Lucida Sans Unicode"/>
                <a:cs typeface="Lucida Sans Unicode"/>
              </a:rPr>
              <a:t> </a:t>
            </a:r>
            <a:r>
              <a:rPr sz="1100" spc="15" dirty="0">
                <a:latin typeface="Lucida Sans Unicode"/>
                <a:cs typeface="Lucida Sans Unicode"/>
              </a:rPr>
              <a:t>için </a:t>
            </a:r>
            <a:r>
              <a:rPr sz="1100" spc="-335" dirty="0">
                <a:latin typeface="Lucida Sans Unicode"/>
                <a:cs typeface="Lucida Sans Unicode"/>
              </a:rPr>
              <a:t> </a:t>
            </a:r>
            <a:r>
              <a:rPr sz="1100" spc="65" dirty="0">
                <a:latin typeface="Lucida Sans Unicode"/>
                <a:cs typeface="Lucida Sans Unicode"/>
              </a:rPr>
              <a:t>deneme</a:t>
            </a:r>
            <a:r>
              <a:rPr sz="1100" spc="-65" dirty="0">
                <a:latin typeface="Lucida Sans Unicode"/>
                <a:cs typeface="Lucida Sans Unicode"/>
              </a:rPr>
              <a:t> </a:t>
            </a:r>
            <a:r>
              <a:rPr sz="1100" spc="30" dirty="0">
                <a:latin typeface="Lucida Sans Unicode"/>
                <a:cs typeface="Lucida Sans Unicode"/>
              </a:rPr>
              <a:t>sınavı</a:t>
            </a:r>
            <a:r>
              <a:rPr sz="1100" spc="-65" dirty="0">
                <a:latin typeface="Lucida Sans Unicode"/>
                <a:cs typeface="Lucida Sans Unicode"/>
              </a:rPr>
              <a:t> </a:t>
            </a:r>
            <a:r>
              <a:rPr sz="1100" spc="10" dirty="0">
                <a:latin typeface="Lucida Sans Unicode"/>
                <a:cs typeface="Lucida Sans Unicode"/>
              </a:rPr>
              <a:t>çözerken</a:t>
            </a:r>
            <a:r>
              <a:rPr sz="1100" spc="-60" dirty="0">
                <a:latin typeface="Lucida Sans Unicode"/>
                <a:cs typeface="Lucida Sans Unicode"/>
              </a:rPr>
              <a:t> </a:t>
            </a:r>
            <a:r>
              <a:rPr sz="1100" spc="55" dirty="0">
                <a:latin typeface="Lucida Sans Unicode"/>
                <a:cs typeface="Lucida Sans Unicode"/>
              </a:rPr>
              <a:t>de</a:t>
            </a:r>
            <a:r>
              <a:rPr sz="1100" spc="-65" dirty="0">
                <a:latin typeface="Lucida Sans Unicode"/>
                <a:cs typeface="Lucida Sans Unicode"/>
              </a:rPr>
              <a:t> </a:t>
            </a:r>
            <a:r>
              <a:rPr sz="1100" spc="45" dirty="0">
                <a:latin typeface="Lucida Sans Unicode"/>
                <a:cs typeface="Lucida Sans Unicode"/>
              </a:rPr>
              <a:t>sınav</a:t>
            </a:r>
            <a:r>
              <a:rPr sz="1100" spc="-60" dirty="0">
                <a:latin typeface="Lucida Sans Unicode"/>
                <a:cs typeface="Lucida Sans Unicode"/>
              </a:rPr>
              <a:t> </a:t>
            </a:r>
            <a:r>
              <a:rPr sz="1100" spc="30" dirty="0">
                <a:latin typeface="Lucida Sans Unicode"/>
                <a:cs typeface="Lucida Sans Unicode"/>
              </a:rPr>
              <a:t>süresince</a:t>
            </a:r>
            <a:r>
              <a:rPr sz="1100" spc="-65" dirty="0">
                <a:latin typeface="Lucida Sans Unicode"/>
                <a:cs typeface="Lucida Sans Unicode"/>
              </a:rPr>
              <a:t> </a:t>
            </a:r>
            <a:r>
              <a:rPr sz="1100" spc="35" dirty="0">
                <a:latin typeface="Lucida Sans Unicode"/>
                <a:cs typeface="Lucida Sans Unicode"/>
              </a:rPr>
              <a:t>sabit</a:t>
            </a:r>
            <a:r>
              <a:rPr sz="1100" spc="-60" dirty="0">
                <a:latin typeface="Lucida Sans Unicode"/>
                <a:cs typeface="Lucida Sans Unicode"/>
              </a:rPr>
              <a:t> </a:t>
            </a:r>
            <a:r>
              <a:rPr sz="1100" spc="-5" dirty="0">
                <a:latin typeface="Lucida Sans Unicode"/>
                <a:cs typeface="Lucida Sans Unicode"/>
              </a:rPr>
              <a:t>kalın.</a:t>
            </a:r>
            <a:endParaRPr sz="1100">
              <a:latin typeface="Lucida Sans Unicode"/>
              <a:cs typeface="Lucida Sans Unicode"/>
            </a:endParaRPr>
          </a:p>
        </p:txBody>
      </p:sp>
      <p:grpSp>
        <p:nvGrpSpPr>
          <p:cNvPr id="23" name="object 23"/>
          <p:cNvGrpSpPr/>
          <p:nvPr/>
        </p:nvGrpSpPr>
        <p:grpSpPr>
          <a:xfrm>
            <a:off x="936000" y="1962949"/>
            <a:ext cx="3996690" cy="3084195"/>
            <a:chOff x="936000" y="1962949"/>
            <a:chExt cx="3996690" cy="3084195"/>
          </a:xfrm>
        </p:grpSpPr>
        <p:sp>
          <p:nvSpPr>
            <p:cNvPr id="24" name="object 24"/>
            <p:cNvSpPr/>
            <p:nvPr/>
          </p:nvSpPr>
          <p:spPr>
            <a:xfrm>
              <a:off x="1639742" y="5006456"/>
              <a:ext cx="3293110" cy="0"/>
            </a:xfrm>
            <a:custGeom>
              <a:avLst/>
              <a:gdLst/>
              <a:ahLst/>
              <a:cxnLst/>
              <a:rect l="l" t="t" r="r" b="b"/>
              <a:pathLst>
                <a:path w="3293110">
                  <a:moveTo>
                    <a:pt x="3292703" y="0"/>
                  </a:moveTo>
                  <a:lnTo>
                    <a:pt x="0" y="0"/>
                  </a:lnTo>
                  <a:lnTo>
                    <a:pt x="3292703" y="0"/>
                  </a:lnTo>
                  <a:close/>
                </a:path>
              </a:pathLst>
            </a:custGeom>
            <a:solidFill>
              <a:srgbClr val="263338"/>
            </a:solidFill>
          </p:spPr>
          <p:txBody>
            <a:bodyPr wrap="square" lIns="0" tIns="0" rIns="0" bIns="0" rtlCol="0"/>
            <a:lstStyle/>
            <a:p>
              <a:endParaRPr/>
            </a:p>
          </p:txBody>
        </p:sp>
        <p:pic>
          <p:nvPicPr>
            <p:cNvPr id="25" name="object 25"/>
            <p:cNvPicPr/>
            <p:nvPr/>
          </p:nvPicPr>
          <p:blipFill>
            <a:blip r:embed="rId3" cstate="print"/>
            <a:stretch>
              <a:fillRect/>
            </a:stretch>
          </p:blipFill>
          <p:spPr>
            <a:xfrm>
              <a:off x="936000" y="1962949"/>
              <a:ext cx="1636483" cy="3036400"/>
            </a:xfrm>
            <a:prstGeom prst="rect">
              <a:avLst/>
            </a:prstGeom>
          </p:spPr>
        </p:pic>
        <p:sp>
          <p:nvSpPr>
            <p:cNvPr id="26" name="object 26"/>
            <p:cNvSpPr/>
            <p:nvPr/>
          </p:nvSpPr>
          <p:spPr>
            <a:xfrm>
              <a:off x="2169628" y="3410816"/>
              <a:ext cx="2414270" cy="1636395"/>
            </a:xfrm>
            <a:custGeom>
              <a:avLst/>
              <a:gdLst/>
              <a:ahLst/>
              <a:cxnLst/>
              <a:rect l="l" t="t" r="r" b="b"/>
              <a:pathLst>
                <a:path w="2414270" h="1636395">
                  <a:moveTo>
                    <a:pt x="2156358" y="0"/>
                  </a:moveTo>
                  <a:lnTo>
                    <a:pt x="0" y="0"/>
                  </a:lnTo>
                  <a:lnTo>
                    <a:pt x="217360" y="1635861"/>
                  </a:lnTo>
                  <a:lnTo>
                    <a:pt x="2413749" y="1607248"/>
                  </a:lnTo>
                  <a:lnTo>
                    <a:pt x="2156358" y="0"/>
                  </a:lnTo>
                  <a:close/>
                </a:path>
              </a:pathLst>
            </a:custGeom>
            <a:solidFill>
              <a:srgbClr val="FAFAFA"/>
            </a:solidFill>
          </p:spPr>
          <p:txBody>
            <a:bodyPr wrap="square" lIns="0" tIns="0" rIns="0" bIns="0" rtlCol="0"/>
            <a:lstStyle/>
            <a:p>
              <a:endParaRPr/>
            </a:p>
          </p:txBody>
        </p:sp>
        <p:sp>
          <p:nvSpPr>
            <p:cNvPr id="27" name="object 27"/>
            <p:cNvSpPr/>
            <p:nvPr/>
          </p:nvSpPr>
          <p:spPr>
            <a:xfrm>
              <a:off x="2228140" y="3851156"/>
              <a:ext cx="2216150" cy="296545"/>
            </a:xfrm>
            <a:custGeom>
              <a:avLst/>
              <a:gdLst/>
              <a:ahLst/>
              <a:cxnLst/>
              <a:rect l="l" t="t" r="r" b="b"/>
              <a:pathLst>
                <a:path w="2216150" h="296545">
                  <a:moveTo>
                    <a:pt x="2168359" y="0"/>
                  </a:moveTo>
                  <a:lnTo>
                    <a:pt x="0" y="0"/>
                  </a:lnTo>
                  <a:lnTo>
                    <a:pt x="39331" y="295986"/>
                  </a:lnTo>
                  <a:lnTo>
                    <a:pt x="2215756" y="295986"/>
                  </a:lnTo>
                  <a:lnTo>
                    <a:pt x="2168359" y="0"/>
                  </a:lnTo>
                  <a:close/>
                </a:path>
              </a:pathLst>
            </a:custGeom>
            <a:solidFill>
              <a:srgbClr val="EBEBEB"/>
            </a:solidFill>
          </p:spPr>
          <p:txBody>
            <a:bodyPr wrap="square" lIns="0" tIns="0" rIns="0" bIns="0" rtlCol="0"/>
            <a:lstStyle/>
            <a:p>
              <a:endParaRPr/>
            </a:p>
          </p:txBody>
        </p:sp>
        <p:sp>
          <p:nvSpPr>
            <p:cNvPr id="28" name="object 28"/>
            <p:cNvSpPr/>
            <p:nvPr/>
          </p:nvSpPr>
          <p:spPr>
            <a:xfrm>
              <a:off x="2227926" y="3850967"/>
              <a:ext cx="2216785" cy="296545"/>
            </a:xfrm>
            <a:custGeom>
              <a:avLst/>
              <a:gdLst/>
              <a:ahLst/>
              <a:cxnLst/>
              <a:rect l="l" t="t" r="r" b="b"/>
              <a:pathLst>
                <a:path w="2216785" h="296545">
                  <a:moveTo>
                    <a:pt x="2168740" y="0"/>
                  </a:moveTo>
                  <a:lnTo>
                    <a:pt x="0" y="0"/>
                  </a:lnTo>
                  <a:lnTo>
                    <a:pt x="39382" y="296367"/>
                  </a:lnTo>
                  <a:lnTo>
                    <a:pt x="2216200" y="296367"/>
                  </a:lnTo>
                  <a:lnTo>
                    <a:pt x="2216139" y="295986"/>
                  </a:lnTo>
                  <a:lnTo>
                    <a:pt x="39712" y="295986"/>
                  </a:lnTo>
                  <a:lnTo>
                    <a:pt x="431" y="381"/>
                  </a:lnTo>
                  <a:lnTo>
                    <a:pt x="2168801" y="381"/>
                  </a:lnTo>
                  <a:lnTo>
                    <a:pt x="2168740" y="0"/>
                  </a:lnTo>
                  <a:close/>
                </a:path>
                <a:path w="2216785" h="296545">
                  <a:moveTo>
                    <a:pt x="2168801" y="381"/>
                  </a:moveTo>
                  <a:lnTo>
                    <a:pt x="2168410" y="381"/>
                  </a:lnTo>
                  <a:lnTo>
                    <a:pt x="2215756" y="295986"/>
                  </a:lnTo>
                  <a:lnTo>
                    <a:pt x="2216139" y="295986"/>
                  </a:lnTo>
                  <a:lnTo>
                    <a:pt x="2168801" y="381"/>
                  </a:lnTo>
                  <a:close/>
                </a:path>
              </a:pathLst>
            </a:custGeom>
            <a:solidFill>
              <a:srgbClr val="263338"/>
            </a:solidFill>
          </p:spPr>
          <p:txBody>
            <a:bodyPr wrap="square" lIns="0" tIns="0" rIns="0" bIns="0" rtlCol="0"/>
            <a:lstStyle/>
            <a:p>
              <a:endParaRPr/>
            </a:p>
          </p:txBody>
        </p:sp>
        <p:sp>
          <p:nvSpPr>
            <p:cNvPr id="29" name="object 29"/>
            <p:cNvSpPr/>
            <p:nvPr/>
          </p:nvSpPr>
          <p:spPr>
            <a:xfrm>
              <a:off x="2169628" y="3410816"/>
              <a:ext cx="2226945" cy="440690"/>
            </a:xfrm>
            <a:custGeom>
              <a:avLst/>
              <a:gdLst/>
              <a:ahLst/>
              <a:cxnLst/>
              <a:rect l="l" t="t" r="r" b="b"/>
              <a:pathLst>
                <a:path w="2226945" h="440689">
                  <a:moveTo>
                    <a:pt x="2156358" y="0"/>
                  </a:moveTo>
                  <a:lnTo>
                    <a:pt x="0" y="0"/>
                  </a:lnTo>
                  <a:lnTo>
                    <a:pt x="58521" y="440334"/>
                  </a:lnTo>
                  <a:lnTo>
                    <a:pt x="2226868" y="440334"/>
                  </a:lnTo>
                  <a:lnTo>
                    <a:pt x="2156358" y="0"/>
                  </a:lnTo>
                  <a:close/>
                </a:path>
              </a:pathLst>
            </a:custGeom>
            <a:solidFill>
              <a:srgbClr val="E84F5C"/>
            </a:solidFill>
          </p:spPr>
          <p:txBody>
            <a:bodyPr wrap="square" lIns="0" tIns="0" rIns="0" bIns="0" rtlCol="0"/>
            <a:lstStyle/>
            <a:p>
              <a:endParaRPr/>
            </a:p>
          </p:txBody>
        </p:sp>
        <p:sp>
          <p:nvSpPr>
            <p:cNvPr id="30" name="object 30"/>
            <p:cNvSpPr/>
            <p:nvPr/>
          </p:nvSpPr>
          <p:spPr>
            <a:xfrm>
              <a:off x="2167598" y="3409048"/>
              <a:ext cx="2416175" cy="1599565"/>
            </a:xfrm>
            <a:custGeom>
              <a:avLst/>
              <a:gdLst/>
              <a:ahLst/>
              <a:cxnLst/>
              <a:rect l="l" t="t" r="r" b="b"/>
              <a:pathLst>
                <a:path w="2416175" h="1599564">
                  <a:moveTo>
                    <a:pt x="2153615" y="442112"/>
                  </a:moveTo>
                  <a:lnTo>
                    <a:pt x="2134832" y="442112"/>
                  </a:lnTo>
                  <a:lnTo>
                    <a:pt x="2134832" y="440842"/>
                  </a:lnTo>
                  <a:lnTo>
                    <a:pt x="135572" y="440842"/>
                  </a:lnTo>
                  <a:lnTo>
                    <a:pt x="135572" y="442112"/>
                  </a:lnTo>
                  <a:lnTo>
                    <a:pt x="154940" y="442112"/>
                  </a:lnTo>
                  <a:lnTo>
                    <a:pt x="154940" y="443382"/>
                  </a:lnTo>
                  <a:lnTo>
                    <a:pt x="2153615" y="443382"/>
                  </a:lnTo>
                  <a:lnTo>
                    <a:pt x="2153615" y="442112"/>
                  </a:lnTo>
                  <a:close/>
                </a:path>
                <a:path w="2416175" h="1599564">
                  <a:moveTo>
                    <a:pt x="2204745" y="738098"/>
                  </a:moveTo>
                  <a:lnTo>
                    <a:pt x="2185835" y="738098"/>
                  </a:lnTo>
                  <a:lnTo>
                    <a:pt x="2185835" y="736828"/>
                  </a:lnTo>
                  <a:lnTo>
                    <a:pt x="175323" y="736828"/>
                  </a:lnTo>
                  <a:lnTo>
                    <a:pt x="175323" y="738098"/>
                  </a:lnTo>
                  <a:lnTo>
                    <a:pt x="194792" y="738098"/>
                  </a:lnTo>
                  <a:lnTo>
                    <a:pt x="194792" y="739368"/>
                  </a:lnTo>
                  <a:lnTo>
                    <a:pt x="2204745" y="739368"/>
                  </a:lnTo>
                  <a:lnTo>
                    <a:pt x="2204745" y="738098"/>
                  </a:lnTo>
                  <a:close/>
                </a:path>
                <a:path w="2416175" h="1599564">
                  <a:moveTo>
                    <a:pt x="2249017" y="1010424"/>
                  </a:moveTo>
                  <a:lnTo>
                    <a:pt x="2230120" y="1010424"/>
                  </a:lnTo>
                  <a:lnTo>
                    <a:pt x="2230120" y="1009154"/>
                  </a:lnTo>
                  <a:lnTo>
                    <a:pt x="219595" y="1009154"/>
                  </a:lnTo>
                  <a:lnTo>
                    <a:pt x="219595" y="1010424"/>
                  </a:lnTo>
                  <a:lnTo>
                    <a:pt x="239077" y="1010424"/>
                  </a:lnTo>
                  <a:lnTo>
                    <a:pt x="239077" y="1011694"/>
                  </a:lnTo>
                  <a:lnTo>
                    <a:pt x="2249017" y="1011694"/>
                  </a:lnTo>
                  <a:lnTo>
                    <a:pt x="2249017" y="1010424"/>
                  </a:lnTo>
                  <a:close/>
                </a:path>
                <a:path w="2416175" h="1599564">
                  <a:moveTo>
                    <a:pt x="2293289" y="1282738"/>
                  </a:moveTo>
                  <a:lnTo>
                    <a:pt x="2274392" y="1282738"/>
                  </a:lnTo>
                  <a:lnTo>
                    <a:pt x="2274392" y="1281468"/>
                  </a:lnTo>
                  <a:lnTo>
                    <a:pt x="263880" y="1281468"/>
                  </a:lnTo>
                  <a:lnTo>
                    <a:pt x="263880" y="1282738"/>
                  </a:lnTo>
                  <a:lnTo>
                    <a:pt x="283349" y="1282738"/>
                  </a:lnTo>
                  <a:lnTo>
                    <a:pt x="283349" y="1284008"/>
                  </a:lnTo>
                  <a:lnTo>
                    <a:pt x="2293289" y="1284008"/>
                  </a:lnTo>
                  <a:lnTo>
                    <a:pt x="2293289" y="1282738"/>
                  </a:lnTo>
                  <a:close/>
                </a:path>
                <a:path w="2416175" h="1599564">
                  <a:moveTo>
                    <a:pt x="2415794" y="1598942"/>
                  </a:moveTo>
                  <a:lnTo>
                    <a:pt x="2415578" y="1597583"/>
                  </a:lnTo>
                  <a:lnTo>
                    <a:pt x="2415273" y="1595716"/>
                  </a:lnTo>
                  <a:lnTo>
                    <a:pt x="2158377" y="1778"/>
                  </a:lnTo>
                  <a:lnTo>
                    <a:pt x="2411996" y="1595716"/>
                  </a:lnTo>
                  <a:lnTo>
                    <a:pt x="238747" y="1595348"/>
                  </a:lnTo>
                  <a:lnTo>
                    <a:pt x="215747" y="1595348"/>
                  </a:lnTo>
                  <a:lnTo>
                    <a:pt x="4064" y="3556"/>
                  </a:lnTo>
                  <a:lnTo>
                    <a:pt x="1881136" y="1549"/>
                  </a:lnTo>
                  <a:lnTo>
                    <a:pt x="2019" y="0"/>
                  </a:lnTo>
                  <a:lnTo>
                    <a:pt x="0" y="0"/>
                  </a:lnTo>
                  <a:lnTo>
                    <a:pt x="212293" y="1599311"/>
                  </a:lnTo>
                  <a:lnTo>
                    <a:pt x="2415794" y="1598942"/>
                  </a:lnTo>
                  <a:close/>
                </a:path>
              </a:pathLst>
            </a:custGeom>
            <a:solidFill>
              <a:srgbClr val="263338"/>
            </a:solidFill>
          </p:spPr>
          <p:txBody>
            <a:bodyPr wrap="square" lIns="0" tIns="0" rIns="0" bIns="0" rtlCol="0"/>
            <a:lstStyle/>
            <a:p>
              <a:endParaRPr/>
            </a:p>
          </p:txBody>
        </p:sp>
        <p:pic>
          <p:nvPicPr>
            <p:cNvPr id="31" name="object 31"/>
            <p:cNvPicPr/>
            <p:nvPr/>
          </p:nvPicPr>
          <p:blipFill>
            <a:blip r:embed="rId4" cstate="print"/>
            <a:stretch>
              <a:fillRect/>
            </a:stretch>
          </p:blipFill>
          <p:spPr>
            <a:xfrm>
              <a:off x="2239046" y="2039575"/>
              <a:ext cx="2056319" cy="2969215"/>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60004" y="1929604"/>
            <a:ext cx="4240530" cy="3023235"/>
            <a:chOff x="360004" y="1929604"/>
            <a:chExt cx="4240530" cy="3023235"/>
          </a:xfrm>
        </p:grpSpPr>
        <p:sp>
          <p:nvSpPr>
            <p:cNvPr id="3" name="object 3"/>
            <p:cNvSpPr/>
            <p:nvPr/>
          </p:nvSpPr>
          <p:spPr>
            <a:xfrm>
              <a:off x="731080" y="4656866"/>
              <a:ext cx="3845560" cy="0"/>
            </a:xfrm>
            <a:custGeom>
              <a:avLst/>
              <a:gdLst/>
              <a:ahLst/>
              <a:cxnLst/>
              <a:rect l="l" t="t" r="r" b="b"/>
              <a:pathLst>
                <a:path w="3845560">
                  <a:moveTo>
                    <a:pt x="3844988" y="0"/>
                  </a:moveTo>
                  <a:lnTo>
                    <a:pt x="0" y="0"/>
                  </a:lnTo>
                  <a:lnTo>
                    <a:pt x="3844988" y="0"/>
                  </a:lnTo>
                  <a:close/>
                </a:path>
              </a:pathLst>
            </a:custGeom>
            <a:solidFill>
              <a:srgbClr val="263338"/>
            </a:solidFill>
          </p:spPr>
          <p:txBody>
            <a:bodyPr wrap="square" lIns="0" tIns="0" rIns="0" bIns="0" rtlCol="0"/>
            <a:lstStyle/>
            <a:p>
              <a:endParaRPr/>
            </a:p>
          </p:txBody>
        </p:sp>
        <p:pic>
          <p:nvPicPr>
            <p:cNvPr id="4" name="object 4"/>
            <p:cNvPicPr/>
            <p:nvPr/>
          </p:nvPicPr>
          <p:blipFill>
            <a:blip r:embed="rId2" cstate="print"/>
            <a:stretch>
              <a:fillRect/>
            </a:stretch>
          </p:blipFill>
          <p:spPr>
            <a:xfrm>
              <a:off x="614508" y="1929604"/>
              <a:ext cx="3985996" cy="2791428"/>
            </a:xfrm>
            <a:prstGeom prst="rect">
              <a:avLst/>
            </a:prstGeom>
          </p:spPr>
        </p:pic>
      </p:grpSp>
      <p:sp>
        <p:nvSpPr>
          <p:cNvPr id="5" name="object 5"/>
          <p:cNvSpPr txBox="1"/>
          <p:nvPr/>
        </p:nvSpPr>
        <p:spPr>
          <a:xfrm>
            <a:off x="610869" y="279636"/>
            <a:ext cx="3998595" cy="1532255"/>
          </a:xfrm>
          <a:prstGeom prst="rect">
            <a:avLst/>
          </a:prstGeom>
        </p:spPr>
        <p:txBody>
          <a:bodyPr vert="horz" wrap="square" lIns="0" tIns="12700" rIns="0" bIns="0" rtlCol="0">
            <a:spAutoFit/>
          </a:bodyPr>
          <a:lstStyle/>
          <a:p>
            <a:pPr algn="ctr">
              <a:lnSpc>
                <a:spcPts val="2510"/>
              </a:lnSpc>
              <a:spcBef>
                <a:spcPts val="100"/>
              </a:spcBef>
            </a:pPr>
            <a:r>
              <a:rPr sz="2100" b="1" spc="-50" dirty="0">
                <a:solidFill>
                  <a:srgbClr val="8D1826"/>
                </a:solidFill>
                <a:latin typeface="Tahoma"/>
                <a:cs typeface="Tahoma"/>
              </a:rPr>
              <a:t>BESLENME</a:t>
            </a:r>
            <a:r>
              <a:rPr sz="2100" b="1" spc="-260" dirty="0">
                <a:solidFill>
                  <a:srgbClr val="8D1826"/>
                </a:solidFill>
                <a:latin typeface="Tahoma"/>
                <a:cs typeface="Tahoma"/>
              </a:rPr>
              <a:t> </a:t>
            </a:r>
            <a:r>
              <a:rPr sz="2100" b="1" spc="30" dirty="0">
                <a:solidFill>
                  <a:srgbClr val="8D1826"/>
                </a:solidFill>
                <a:latin typeface="Tahoma"/>
                <a:cs typeface="Tahoma"/>
              </a:rPr>
              <a:t>VE</a:t>
            </a:r>
            <a:r>
              <a:rPr sz="2100" b="1" spc="-260" dirty="0">
                <a:solidFill>
                  <a:srgbClr val="8D1826"/>
                </a:solidFill>
                <a:latin typeface="Tahoma"/>
                <a:cs typeface="Tahoma"/>
              </a:rPr>
              <a:t> </a:t>
            </a:r>
            <a:r>
              <a:rPr sz="2100" b="1" spc="40" dirty="0">
                <a:solidFill>
                  <a:srgbClr val="8D1826"/>
                </a:solidFill>
                <a:latin typeface="Tahoma"/>
                <a:cs typeface="Tahoma"/>
              </a:rPr>
              <a:t>UYKUNUZA</a:t>
            </a:r>
            <a:endParaRPr sz="2100">
              <a:latin typeface="Tahoma"/>
              <a:cs typeface="Tahoma"/>
            </a:endParaRPr>
          </a:p>
          <a:p>
            <a:pPr algn="ctr">
              <a:lnSpc>
                <a:spcPts val="4790"/>
              </a:lnSpc>
            </a:pPr>
            <a:r>
              <a:rPr sz="4000" b="1" spc="20" dirty="0">
                <a:solidFill>
                  <a:srgbClr val="8D1826"/>
                </a:solidFill>
                <a:latin typeface="Tahoma"/>
                <a:cs typeface="Tahoma"/>
              </a:rPr>
              <a:t>DİKKAT</a:t>
            </a:r>
            <a:r>
              <a:rPr sz="4000" b="1" spc="-495" dirty="0">
                <a:solidFill>
                  <a:srgbClr val="8D1826"/>
                </a:solidFill>
                <a:latin typeface="Tahoma"/>
                <a:cs typeface="Tahoma"/>
              </a:rPr>
              <a:t> </a:t>
            </a:r>
            <a:r>
              <a:rPr sz="4000" b="1" spc="-229" dirty="0">
                <a:solidFill>
                  <a:srgbClr val="8D1826"/>
                </a:solidFill>
                <a:latin typeface="Tahoma"/>
                <a:cs typeface="Tahoma"/>
              </a:rPr>
              <a:t>EDİN</a:t>
            </a:r>
            <a:endParaRPr sz="4000">
              <a:latin typeface="Tahoma"/>
              <a:cs typeface="Tahoma"/>
            </a:endParaRPr>
          </a:p>
          <a:p>
            <a:pPr marL="12700" marR="5080" algn="ctr">
              <a:lnSpc>
                <a:spcPct val="100000"/>
              </a:lnSpc>
              <a:spcBef>
                <a:spcPts val="600"/>
              </a:spcBef>
            </a:pPr>
            <a:r>
              <a:rPr sz="1100" spc="15" dirty="0">
                <a:latin typeface="Lucida Sans Unicode"/>
                <a:cs typeface="Lucida Sans Unicode"/>
              </a:rPr>
              <a:t>Sağlıklı</a:t>
            </a:r>
            <a:r>
              <a:rPr sz="1100" spc="-65" dirty="0">
                <a:latin typeface="Lucida Sans Unicode"/>
                <a:cs typeface="Lucida Sans Unicode"/>
              </a:rPr>
              <a:t> </a:t>
            </a:r>
            <a:r>
              <a:rPr sz="1100" spc="45" dirty="0">
                <a:latin typeface="Lucida Sans Unicode"/>
                <a:cs typeface="Lucida Sans Unicode"/>
              </a:rPr>
              <a:t>beslenme</a:t>
            </a:r>
            <a:r>
              <a:rPr sz="1100" spc="-65" dirty="0">
                <a:latin typeface="Lucida Sans Unicode"/>
                <a:cs typeface="Lucida Sans Unicode"/>
              </a:rPr>
              <a:t> </a:t>
            </a:r>
            <a:r>
              <a:rPr sz="1100" spc="65" dirty="0">
                <a:latin typeface="Lucida Sans Unicode"/>
                <a:cs typeface="Lucida Sans Unicode"/>
              </a:rPr>
              <a:t>ve</a:t>
            </a:r>
            <a:r>
              <a:rPr sz="1100" spc="-65" dirty="0">
                <a:latin typeface="Lucida Sans Unicode"/>
                <a:cs typeface="Lucida Sans Unicode"/>
              </a:rPr>
              <a:t> </a:t>
            </a:r>
            <a:r>
              <a:rPr sz="1100" spc="35" dirty="0">
                <a:latin typeface="Lucida Sans Unicode"/>
                <a:cs typeface="Lucida Sans Unicode"/>
              </a:rPr>
              <a:t>yeterince</a:t>
            </a:r>
            <a:r>
              <a:rPr sz="1100" spc="-60" dirty="0">
                <a:latin typeface="Lucida Sans Unicode"/>
                <a:cs typeface="Lucida Sans Unicode"/>
              </a:rPr>
              <a:t> </a:t>
            </a:r>
            <a:r>
              <a:rPr sz="1100" spc="20" dirty="0">
                <a:latin typeface="Lucida Sans Unicode"/>
                <a:cs typeface="Lucida Sans Unicode"/>
              </a:rPr>
              <a:t>uyku</a:t>
            </a:r>
            <a:r>
              <a:rPr sz="1100" spc="-65" dirty="0">
                <a:latin typeface="Lucida Sans Unicode"/>
                <a:cs typeface="Lucida Sans Unicode"/>
              </a:rPr>
              <a:t> </a:t>
            </a:r>
            <a:r>
              <a:rPr sz="1100" spc="10" dirty="0">
                <a:latin typeface="Lucida Sans Unicode"/>
                <a:cs typeface="Lucida Sans Unicode"/>
              </a:rPr>
              <a:t>stresin</a:t>
            </a:r>
            <a:r>
              <a:rPr sz="1100" spc="-65" dirty="0">
                <a:latin typeface="Lucida Sans Unicode"/>
                <a:cs typeface="Lucida Sans Unicode"/>
              </a:rPr>
              <a:t> </a:t>
            </a:r>
            <a:r>
              <a:rPr sz="1100" spc="55" dirty="0">
                <a:latin typeface="Lucida Sans Unicode"/>
                <a:cs typeface="Lucida Sans Unicode"/>
              </a:rPr>
              <a:t>azalmasında </a:t>
            </a:r>
            <a:r>
              <a:rPr sz="1100" spc="-335" dirty="0">
                <a:latin typeface="Lucida Sans Unicode"/>
                <a:cs typeface="Lucida Sans Unicode"/>
              </a:rPr>
              <a:t> </a:t>
            </a:r>
            <a:r>
              <a:rPr sz="1100" spc="-15" dirty="0">
                <a:latin typeface="Lucida Sans Unicode"/>
                <a:cs typeface="Lucida Sans Unicode"/>
              </a:rPr>
              <a:t>etkilidir. </a:t>
            </a:r>
            <a:r>
              <a:rPr sz="1100" spc="45" dirty="0">
                <a:latin typeface="Lucida Sans Unicode"/>
                <a:cs typeface="Lucida Sans Unicode"/>
              </a:rPr>
              <a:t>Bu </a:t>
            </a:r>
            <a:r>
              <a:rPr sz="1100" spc="40" dirty="0">
                <a:latin typeface="Lucida Sans Unicode"/>
                <a:cs typeface="Lucida Sans Unicode"/>
              </a:rPr>
              <a:t>nedenle </a:t>
            </a:r>
            <a:r>
              <a:rPr sz="1100" spc="15" dirty="0">
                <a:latin typeface="Lucida Sans Unicode"/>
                <a:cs typeface="Lucida Sans Unicode"/>
              </a:rPr>
              <a:t>günlük </a:t>
            </a:r>
            <a:r>
              <a:rPr sz="1100" spc="30" dirty="0">
                <a:latin typeface="Lucida Sans Unicode"/>
                <a:cs typeface="Lucida Sans Unicode"/>
              </a:rPr>
              <a:t>beslenmenizde </a:t>
            </a:r>
            <a:r>
              <a:rPr sz="1100" b="1" spc="45" dirty="0">
                <a:solidFill>
                  <a:srgbClr val="00847E"/>
                </a:solidFill>
                <a:latin typeface="Arial"/>
                <a:cs typeface="Arial"/>
              </a:rPr>
              <a:t>protein, </a:t>
            </a:r>
            <a:r>
              <a:rPr sz="1100" b="1" spc="50" dirty="0">
                <a:solidFill>
                  <a:srgbClr val="00847E"/>
                </a:solidFill>
                <a:latin typeface="Arial"/>
                <a:cs typeface="Arial"/>
              </a:rPr>
              <a:t> </a:t>
            </a:r>
            <a:r>
              <a:rPr sz="1100" b="1" spc="35" dirty="0">
                <a:solidFill>
                  <a:srgbClr val="00847E"/>
                </a:solidFill>
                <a:latin typeface="Arial"/>
                <a:cs typeface="Arial"/>
              </a:rPr>
              <a:t>sebze,</a:t>
            </a:r>
            <a:r>
              <a:rPr sz="1100" b="1" spc="-75" dirty="0">
                <a:solidFill>
                  <a:srgbClr val="00847E"/>
                </a:solidFill>
                <a:latin typeface="Arial"/>
                <a:cs typeface="Arial"/>
              </a:rPr>
              <a:t> </a:t>
            </a:r>
            <a:r>
              <a:rPr sz="1100" b="1" spc="95" dirty="0">
                <a:solidFill>
                  <a:srgbClr val="00847E"/>
                </a:solidFill>
                <a:latin typeface="Arial"/>
                <a:cs typeface="Arial"/>
              </a:rPr>
              <a:t>meyve</a:t>
            </a:r>
            <a:r>
              <a:rPr sz="1100" b="1" spc="-15" dirty="0">
                <a:solidFill>
                  <a:srgbClr val="00847E"/>
                </a:solidFill>
                <a:latin typeface="Arial"/>
                <a:cs typeface="Arial"/>
              </a:rPr>
              <a:t> </a:t>
            </a:r>
            <a:r>
              <a:rPr sz="1100" spc="10" dirty="0">
                <a:latin typeface="Lucida Sans Unicode"/>
                <a:cs typeface="Lucida Sans Unicode"/>
              </a:rPr>
              <a:t>gibi</a:t>
            </a:r>
            <a:r>
              <a:rPr sz="1100" spc="-65" dirty="0">
                <a:latin typeface="Lucida Sans Unicode"/>
                <a:cs typeface="Lucida Sans Unicode"/>
              </a:rPr>
              <a:t> </a:t>
            </a:r>
            <a:r>
              <a:rPr sz="1100" spc="10" dirty="0">
                <a:latin typeface="Lucida Sans Unicode"/>
                <a:cs typeface="Lucida Sans Unicode"/>
              </a:rPr>
              <a:t>sağlıklı</a:t>
            </a:r>
            <a:r>
              <a:rPr sz="1100" spc="-60" dirty="0">
                <a:latin typeface="Lucida Sans Unicode"/>
                <a:cs typeface="Lucida Sans Unicode"/>
              </a:rPr>
              <a:t> </a:t>
            </a:r>
            <a:r>
              <a:rPr sz="1100" spc="10" dirty="0">
                <a:latin typeface="Lucida Sans Unicode"/>
                <a:cs typeface="Lucida Sans Unicode"/>
              </a:rPr>
              <a:t>besinleri</a:t>
            </a:r>
            <a:r>
              <a:rPr sz="1100" spc="-60" dirty="0">
                <a:latin typeface="Lucida Sans Unicode"/>
                <a:cs typeface="Lucida Sans Unicode"/>
              </a:rPr>
              <a:t> </a:t>
            </a:r>
            <a:r>
              <a:rPr sz="1100" spc="20" dirty="0">
                <a:latin typeface="Lucida Sans Unicode"/>
                <a:cs typeface="Lucida Sans Unicode"/>
              </a:rPr>
              <a:t>tercih</a:t>
            </a:r>
            <a:r>
              <a:rPr sz="1100" spc="-65" dirty="0">
                <a:latin typeface="Lucida Sans Unicode"/>
                <a:cs typeface="Lucida Sans Unicode"/>
              </a:rPr>
              <a:t> </a:t>
            </a:r>
            <a:r>
              <a:rPr sz="1100" spc="-5" dirty="0">
                <a:latin typeface="Lucida Sans Unicode"/>
                <a:cs typeface="Lucida Sans Unicode"/>
              </a:rPr>
              <a:t>etmelisiniz.</a:t>
            </a:r>
            <a:endParaRPr sz="1100">
              <a:latin typeface="Lucida Sans Unicode"/>
              <a:cs typeface="Lucida Sans Unicode"/>
            </a:endParaRPr>
          </a:p>
        </p:txBody>
      </p:sp>
      <p:sp>
        <p:nvSpPr>
          <p:cNvPr id="6" name="object 6"/>
          <p:cNvSpPr txBox="1">
            <a:spLocks noGrp="1"/>
          </p:cNvSpPr>
          <p:nvPr>
            <p:ph type="title"/>
          </p:nvPr>
        </p:nvSpPr>
        <p:spPr>
          <a:xfrm>
            <a:off x="5968034" y="233254"/>
            <a:ext cx="3724275" cy="528320"/>
          </a:xfrm>
          <a:prstGeom prst="rect">
            <a:avLst/>
          </a:prstGeom>
        </p:spPr>
        <p:txBody>
          <a:bodyPr vert="horz" wrap="square" lIns="0" tIns="12700" rIns="0" bIns="0" rtlCol="0">
            <a:spAutoFit/>
          </a:bodyPr>
          <a:lstStyle/>
          <a:p>
            <a:pPr marL="12700">
              <a:lnSpc>
                <a:spcPct val="100000"/>
              </a:lnSpc>
              <a:spcBef>
                <a:spcPts val="100"/>
              </a:spcBef>
            </a:pPr>
            <a:r>
              <a:rPr sz="3300" spc="-114" dirty="0"/>
              <a:t>DERS</a:t>
            </a:r>
            <a:r>
              <a:rPr sz="3300" spc="-409" dirty="0"/>
              <a:t> </a:t>
            </a:r>
            <a:r>
              <a:rPr sz="3300" spc="-90" dirty="0"/>
              <a:t>ÇALIŞIRKEN</a:t>
            </a:r>
            <a:endParaRPr sz="3300"/>
          </a:p>
        </p:txBody>
      </p:sp>
      <p:sp>
        <p:nvSpPr>
          <p:cNvPr id="7" name="object 7"/>
          <p:cNvSpPr txBox="1"/>
          <p:nvPr/>
        </p:nvSpPr>
        <p:spPr>
          <a:xfrm>
            <a:off x="5567259" y="804640"/>
            <a:ext cx="4525645" cy="1510030"/>
          </a:xfrm>
          <a:prstGeom prst="rect">
            <a:avLst/>
          </a:prstGeom>
        </p:spPr>
        <p:txBody>
          <a:bodyPr vert="horz" wrap="square" lIns="0" tIns="12700" rIns="0" bIns="0" rtlCol="0">
            <a:spAutoFit/>
          </a:bodyPr>
          <a:lstStyle/>
          <a:p>
            <a:pPr algn="ctr">
              <a:lnSpc>
                <a:spcPct val="100000"/>
              </a:lnSpc>
              <a:spcBef>
                <a:spcPts val="100"/>
              </a:spcBef>
            </a:pPr>
            <a:r>
              <a:rPr sz="2100" b="1" spc="-25" dirty="0">
                <a:solidFill>
                  <a:srgbClr val="8D1826"/>
                </a:solidFill>
                <a:latin typeface="Tahoma"/>
                <a:cs typeface="Tahoma"/>
              </a:rPr>
              <a:t>MÜZİK</a:t>
            </a:r>
            <a:r>
              <a:rPr sz="2100" b="1" spc="-260" dirty="0">
                <a:solidFill>
                  <a:srgbClr val="8D1826"/>
                </a:solidFill>
                <a:latin typeface="Tahoma"/>
                <a:cs typeface="Tahoma"/>
              </a:rPr>
              <a:t> </a:t>
            </a:r>
            <a:r>
              <a:rPr sz="2100" b="1" spc="-65" dirty="0">
                <a:solidFill>
                  <a:srgbClr val="8D1826"/>
                </a:solidFill>
                <a:latin typeface="Tahoma"/>
                <a:cs typeface="Tahoma"/>
              </a:rPr>
              <a:t>DİNLEMEK</a:t>
            </a:r>
            <a:r>
              <a:rPr sz="2100" b="1" spc="-260" dirty="0">
                <a:solidFill>
                  <a:srgbClr val="8D1826"/>
                </a:solidFill>
                <a:latin typeface="Tahoma"/>
                <a:cs typeface="Tahoma"/>
              </a:rPr>
              <a:t> </a:t>
            </a:r>
            <a:r>
              <a:rPr sz="2100" b="1" spc="-185" dirty="0">
                <a:solidFill>
                  <a:srgbClr val="8D1826"/>
                </a:solidFill>
                <a:latin typeface="Tahoma"/>
                <a:cs typeface="Tahoma"/>
              </a:rPr>
              <a:t>İYİ</a:t>
            </a:r>
            <a:r>
              <a:rPr sz="2100" b="1" spc="-260" dirty="0">
                <a:solidFill>
                  <a:srgbClr val="8D1826"/>
                </a:solidFill>
                <a:latin typeface="Tahoma"/>
                <a:cs typeface="Tahoma"/>
              </a:rPr>
              <a:t> </a:t>
            </a:r>
            <a:r>
              <a:rPr sz="2100" b="1" spc="-145" dirty="0">
                <a:solidFill>
                  <a:srgbClr val="8D1826"/>
                </a:solidFill>
                <a:latin typeface="Tahoma"/>
                <a:cs typeface="Tahoma"/>
              </a:rPr>
              <a:t>MİDİR</a:t>
            </a:r>
            <a:r>
              <a:rPr sz="2100" b="1" spc="-60" dirty="0">
                <a:solidFill>
                  <a:srgbClr val="8D1826"/>
                </a:solidFill>
                <a:latin typeface="Tahoma"/>
                <a:cs typeface="Tahoma"/>
              </a:rPr>
              <a:t>?</a:t>
            </a:r>
            <a:endParaRPr sz="2100">
              <a:latin typeface="Tahoma"/>
              <a:cs typeface="Tahoma"/>
            </a:endParaRPr>
          </a:p>
          <a:p>
            <a:pPr marL="43180" marR="34925" algn="ctr">
              <a:lnSpc>
                <a:spcPct val="100000"/>
              </a:lnSpc>
              <a:spcBef>
                <a:spcPts val="1245"/>
              </a:spcBef>
            </a:pPr>
            <a:r>
              <a:rPr sz="1100" spc="-5" dirty="0">
                <a:latin typeface="Lucida Sans Unicode"/>
                <a:cs typeface="Lucida Sans Unicode"/>
              </a:rPr>
              <a:t>Hafif</a:t>
            </a:r>
            <a:r>
              <a:rPr sz="1100" spc="-55" dirty="0">
                <a:latin typeface="Lucida Sans Unicode"/>
                <a:cs typeface="Lucida Sans Unicode"/>
              </a:rPr>
              <a:t> </a:t>
            </a:r>
            <a:r>
              <a:rPr sz="1100" spc="-10" dirty="0">
                <a:latin typeface="Lucida Sans Unicode"/>
                <a:cs typeface="Lucida Sans Unicode"/>
              </a:rPr>
              <a:t>müzik</a:t>
            </a:r>
            <a:r>
              <a:rPr sz="1100" spc="-50" dirty="0">
                <a:latin typeface="Lucida Sans Unicode"/>
                <a:cs typeface="Lucida Sans Unicode"/>
              </a:rPr>
              <a:t> </a:t>
            </a:r>
            <a:r>
              <a:rPr sz="1100" spc="20" dirty="0">
                <a:latin typeface="Lucida Sans Unicode"/>
                <a:cs typeface="Lucida Sans Unicode"/>
              </a:rPr>
              <a:t>eşliğinde</a:t>
            </a:r>
            <a:r>
              <a:rPr sz="1100" spc="-50" dirty="0">
                <a:latin typeface="Lucida Sans Unicode"/>
                <a:cs typeface="Lucida Sans Unicode"/>
              </a:rPr>
              <a:t> </a:t>
            </a:r>
            <a:r>
              <a:rPr sz="1100" spc="25" dirty="0">
                <a:latin typeface="Lucida Sans Unicode"/>
                <a:cs typeface="Lucida Sans Unicode"/>
              </a:rPr>
              <a:t>ders</a:t>
            </a:r>
            <a:r>
              <a:rPr sz="1100" spc="-50" dirty="0">
                <a:latin typeface="Lucida Sans Unicode"/>
                <a:cs typeface="Lucida Sans Unicode"/>
              </a:rPr>
              <a:t> </a:t>
            </a:r>
            <a:r>
              <a:rPr sz="1100" spc="50" dirty="0">
                <a:latin typeface="Lucida Sans Unicode"/>
                <a:cs typeface="Lucida Sans Unicode"/>
              </a:rPr>
              <a:t>çalışmak</a:t>
            </a:r>
            <a:r>
              <a:rPr sz="1100" spc="-55" dirty="0">
                <a:latin typeface="Lucida Sans Unicode"/>
                <a:cs typeface="Lucida Sans Unicode"/>
              </a:rPr>
              <a:t> </a:t>
            </a:r>
            <a:r>
              <a:rPr sz="1100" spc="40" dirty="0">
                <a:latin typeface="Lucida Sans Unicode"/>
                <a:cs typeface="Lucida Sans Unicode"/>
              </a:rPr>
              <a:t>tabi</a:t>
            </a:r>
            <a:r>
              <a:rPr sz="1100" spc="-50" dirty="0">
                <a:latin typeface="Lucida Sans Unicode"/>
                <a:cs typeface="Lucida Sans Unicode"/>
              </a:rPr>
              <a:t> </a:t>
            </a:r>
            <a:r>
              <a:rPr sz="1100" spc="-35" dirty="0">
                <a:latin typeface="Lucida Sans Unicode"/>
                <a:cs typeface="Lucida Sans Unicode"/>
              </a:rPr>
              <a:t>ki</a:t>
            </a:r>
            <a:r>
              <a:rPr sz="1100" spc="-50" dirty="0">
                <a:latin typeface="Lucida Sans Unicode"/>
                <a:cs typeface="Lucida Sans Unicode"/>
              </a:rPr>
              <a:t> </a:t>
            </a:r>
            <a:r>
              <a:rPr sz="1100" spc="40" dirty="0">
                <a:latin typeface="Lucida Sans Unicode"/>
                <a:cs typeface="Lucida Sans Unicode"/>
              </a:rPr>
              <a:t>faydalı</a:t>
            </a:r>
            <a:r>
              <a:rPr sz="1100" spc="-50" dirty="0">
                <a:latin typeface="Lucida Sans Unicode"/>
                <a:cs typeface="Lucida Sans Unicode"/>
              </a:rPr>
              <a:t> </a:t>
            </a:r>
            <a:r>
              <a:rPr sz="1100" spc="-5" dirty="0">
                <a:latin typeface="Lucida Sans Unicode"/>
                <a:cs typeface="Lucida Sans Unicode"/>
              </a:rPr>
              <a:t>olabilir.</a:t>
            </a:r>
            <a:r>
              <a:rPr sz="1100" spc="-55" dirty="0">
                <a:latin typeface="Lucida Sans Unicode"/>
                <a:cs typeface="Lucida Sans Unicode"/>
              </a:rPr>
              <a:t> </a:t>
            </a:r>
            <a:r>
              <a:rPr sz="1100" spc="40" dirty="0">
                <a:latin typeface="Lucida Sans Unicode"/>
                <a:cs typeface="Lucida Sans Unicode"/>
              </a:rPr>
              <a:t>Fakat </a:t>
            </a:r>
            <a:r>
              <a:rPr sz="1100" spc="-330" dirty="0">
                <a:latin typeface="Lucida Sans Unicode"/>
                <a:cs typeface="Lucida Sans Unicode"/>
              </a:rPr>
              <a:t> </a:t>
            </a:r>
            <a:r>
              <a:rPr sz="1100" spc="40" dirty="0">
                <a:latin typeface="Lucida Sans Unicode"/>
                <a:cs typeface="Lucida Sans Unicode"/>
              </a:rPr>
              <a:t>bu </a:t>
            </a:r>
            <a:r>
              <a:rPr sz="1100" spc="35" dirty="0">
                <a:latin typeface="Lucida Sans Unicode"/>
                <a:cs typeface="Lucida Sans Unicode"/>
              </a:rPr>
              <a:t>durumu </a:t>
            </a:r>
            <a:r>
              <a:rPr sz="1100" spc="15" dirty="0">
                <a:latin typeface="Lucida Sans Unicode"/>
                <a:cs typeface="Lucida Sans Unicode"/>
              </a:rPr>
              <a:t>alışkanlık </a:t>
            </a:r>
            <a:r>
              <a:rPr sz="1100" spc="35" dirty="0">
                <a:latin typeface="Lucida Sans Unicode"/>
                <a:cs typeface="Lucida Sans Unicode"/>
              </a:rPr>
              <a:t>haline </a:t>
            </a:r>
            <a:r>
              <a:rPr sz="1100" spc="25" dirty="0">
                <a:latin typeface="Lucida Sans Unicode"/>
                <a:cs typeface="Lucida Sans Unicode"/>
              </a:rPr>
              <a:t>getirmek </a:t>
            </a:r>
            <a:r>
              <a:rPr sz="1100" spc="-5" dirty="0">
                <a:latin typeface="Lucida Sans Unicode"/>
                <a:cs typeface="Lucida Sans Unicode"/>
              </a:rPr>
              <a:t>bir </a:t>
            </a:r>
            <a:r>
              <a:rPr sz="1100" spc="20" dirty="0">
                <a:latin typeface="Lucida Sans Unicode"/>
                <a:cs typeface="Lucida Sans Unicode"/>
              </a:rPr>
              <a:t>süre </a:t>
            </a:r>
            <a:r>
              <a:rPr sz="1100" spc="35" dirty="0">
                <a:latin typeface="Lucida Sans Unicode"/>
                <a:cs typeface="Lucida Sans Unicode"/>
              </a:rPr>
              <a:t>sonra </a:t>
            </a:r>
            <a:r>
              <a:rPr sz="1100" spc="15" dirty="0">
                <a:latin typeface="Lucida Sans Unicode"/>
                <a:cs typeface="Lucida Sans Unicode"/>
              </a:rPr>
              <a:t>sorun </a:t>
            </a:r>
            <a:r>
              <a:rPr sz="1100" spc="20" dirty="0">
                <a:latin typeface="Lucida Sans Unicode"/>
                <a:cs typeface="Lucida Sans Unicode"/>
              </a:rPr>
              <a:t> </a:t>
            </a:r>
            <a:r>
              <a:rPr sz="1100" spc="35" dirty="0">
                <a:latin typeface="Lucida Sans Unicode"/>
                <a:cs typeface="Lucida Sans Unicode"/>
              </a:rPr>
              <a:t>haline </a:t>
            </a:r>
            <a:r>
              <a:rPr sz="1100" spc="5" dirty="0">
                <a:latin typeface="Lucida Sans Unicode"/>
                <a:cs typeface="Lucida Sans Unicode"/>
              </a:rPr>
              <a:t>gelebilir; </a:t>
            </a:r>
            <a:r>
              <a:rPr sz="1100" spc="-30" dirty="0">
                <a:latin typeface="Lucida Sans Unicode"/>
                <a:cs typeface="Lucida Sans Unicode"/>
              </a:rPr>
              <a:t>zihniniz </a:t>
            </a:r>
            <a:r>
              <a:rPr sz="1100" dirty="0">
                <a:latin typeface="Lucida Sans Unicode"/>
                <a:cs typeface="Lucida Sans Unicode"/>
              </a:rPr>
              <a:t>müzikle </a:t>
            </a:r>
            <a:r>
              <a:rPr sz="1100" spc="55" dirty="0">
                <a:latin typeface="Lucida Sans Unicode"/>
                <a:cs typeface="Lucida Sans Unicode"/>
              </a:rPr>
              <a:t>çalışmayı </a:t>
            </a:r>
            <a:r>
              <a:rPr sz="1100" spc="-5" dirty="0">
                <a:latin typeface="Lucida Sans Unicode"/>
                <a:cs typeface="Lucida Sans Unicode"/>
              </a:rPr>
              <a:t>bir </a:t>
            </a:r>
            <a:r>
              <a:rPr sz="1100" spc="15" dirty="0">
                <a:latin typeface="Lucida Sans Unicode"/>
                <a:cs typeface="Lucida Sans Unicode"/>
              </a:rPr>
              <a:t>alışkanlık </a:t>
            </a:r>
            <a:r>
              <a:rPr sz="1100" spc="35" dirty="0">
                <a:latin typeface="Lucida Sans Unicode"/>
                <a:cs typeface="Lucida Sans Unicode"/>
              </a:rPr>
              <a:t>haline </a:t>
            </a:r>
            <a:r>
              <a:rPr sz="1100" spc="40" dirty="0">
                <a:latin typeface="Lucida Sans Unicode"/>
                <a:cs typeface="Lucida Sans Unicode"/>
              </a:rPr>
              <a:t> </a:t>
            </a:r>
            <a:r>
              <a:rPr sz="1100" spc="25" dirty="0">
                <a:latin typeface="Lucida Sans Unicode"/>
                <a:cs typeface="Lucida Sans Unicode"/>
              </a:rPr>
              <a:t>getirecek</a:t>
            </a:r>
            <a:r>
              <a:rPr sz="1100" spc="-65" dirty="0">
                <a:latin typeface="Lucida Sans Unicode"/>
                <a:cs typeface="Lucida Sans Unicode"/>
              </a:rPr>
              <a:t> </a:t>
            </a:r>
            <a:r>
              <a:rPr sz="1100" spc="65" dirty="0">
                <a:latin typeface="Lucida Sans Unicode"/>
                <a:cs typeface="Lucida Sans Unicode"/>
              </a:rPr>
              <a:t>ve</a:t>
            </a:r>
            <a:r>
              <a:rPr sz="1100" spc="-60" dirty="0">
                <a:latin typeface="Lucida Sans Unicode"/>
                <a:cs typeface="Lucida Sans Unicode"/>
              </a:rPr>
              <a:t> </a:t>
            </a:r>
            <a:r>
              <a:rPr sz="1100" spc="20" dirty="0">
                <a:latin typeface="Lucida Sans Unicode"/>
                <a:cs typeface="Lucida Sans Unicode"/>
              </a:rPr>
              <a:t>her</a:t>
            </a:r>
            <a:r>
              <a:rPr sz="1100" spc="-60" dirty="0">
                <a:latin typeface="Lucida Sans Unicode"/>
                <a:cs typeface="Lucida Sans Unicode"/>
              </a:rPr>
              <a:t> </a:t>
            </a:r>
            <a:r>
              <a:rPr sz="1100" spc="10" dirty="0">
                <a:latin typeface="Lucida Sans Unicode"/>
                <a:cs typeface="Lucida Sans Unicode"/>
              </a:rPr>
              <a:t>soru</a:t>
            </a:r>
            <a:r>
              <a:rPr sz="1100" spc="-65" dirty="0">
                <a:latin typeface="Lucida Sans Unicode"/>
                <a:cs typeface="Lucida Sans Unicode"/>
              </a:rPr>
              <a:t> </a:t>
            </a:r>
            <a:r>
              <a:rPr sz="1100" spc="35" dirty="0">
                <a:latin typeface="Lucida Sans Unicode"/>
                <a:cs typeface="Lucida Sans Unicode"/>
              </a:rPr>
              <a:t>çözümünde</a:t>
            </a:r>
            <a:r>
              <a:rPr sz="1100" spc="-60" dirty="0">
                <a:latin typeface="Lucida Sans Unicode"/>
                <a:cs typeface="Lucida Sans Unicode"/>
              </a:rPr>
              <a:t> </a:t>
            </a:r>
            <a:r>
              <a:rPr sz="1100" spc="20" dirty="0">
                <a:latin typeface="Lucida Sans Unicode"/>
                <a:cs typeface="Lucida Sans Unicode"/>
              </a:rPr>
              <a:t>müziğe</a:t>
            </a:r>
            <a:r>
              <a:rPr sz="1100" spc="-60" dirty="0">
                <a:latin typeface="Lucida Sans Unicode"/>
                <a:cs typeface="Lucida Sans Unicode"/>
              </a:rPr>
              <a:t> </a:t>
            </a:r>
            <a:r>
              <a:rPr sz="1100" spc="35" dirty="0">
                <a:latin typeface="Lucida Sans Unicode"/>
                <a:cs typeface="Lucida Sans Unicode"/>
              </a:rPr>
              <a:t>ihtiyaç</a:t>
            </a:r>
            <a:r>
              <a:rPr sz="1100" spc="-65" dirty="0">
                <a:latin typeface="Lucida Sans Unicode"/>
                <a:cs typeface="Lucida Sans Unicode"/>
              </a:rPr>
              <a:t> </a:t>
            </a:r>
            <a:r>
              <a:rPr sz="1100" spc="30" dirty="0">
                <a:latin typeface="Lucida Sans Unicode"/>
                <a:cs typeface="Lucida Sans Unicode"/>
              </a:rPr>
              <a:t>duyacaktır.</a:t>
            </a:r>
            <a:endParaRPr sz="1100">
              <a:latin typeface="Lucida Sans Unicode"/>
              <a:cs typeface="Lucida Sans Unicode"/>
            </a:endParaRPr>
          </a:p>
          <a:p>
            <a:pPr marL="12700" marR="5080" algn="ctr">
              <a:lnSpc>
                <a:spcPct val="100000"/>
              </a:lnSpc>
            </a:pPr>
            <a:r>
              <a:rPr sz="1100" spc="45" dirty="0">
                <a:latin typeface="Lucida Sans Unicode"/>
                <a:cs typeface="Lucida Sans Unicode"/>
              </a:rPr>
              <a:t>Ancak</a:t>
            </a:r>
            <a:r>
              <a:rPr sz="1100" spc="-65" dirty="0">
                <a:latin typeface="Lucida Sans Unicode"/>
                <a:cs typeface="Lucida Sans Unicode"/>
              </a:rPr>
              <a:t> </a:t>
            </a:r>
            <a:r>
              <a:rPr sz="1100" spc="10" dirty="0">
                <a:latin typeface="Lucida Sans Unicode"/>
                <a:cs typeface="Lucida Sans Unicode"/>
              </a:rPr>
              <a:t>YKS</a:t>
            </a:r>
            <a:r>
              <a:rPr sz="1100" spc="-65" dirty="0">
                <a:latin typeface="Lucida Sans Unicode"/>
                <a:cs typeface="Lucida Sans Unicode"/>
              </a:rPr>
              <a:t> </a:t>
            </a:r>
            <a:r>
              <a:rPr sz="1100" spc="45" dirty="0">
                <a:latin typeface="Lucida Sans Unicode"/>
                <a:cs typeface="Lucida Sans Unicode"/>
              </a:rPr>
              <a:t>sınavında</a:t>
            </a:r>
            <a:r>
              <a:rPr sz="1100" spc="-65" dirty="0">
                <a:latin typeface="Lucida Sans Unicode"/>
                <a:cs typeface="Lucida Sans Unicode"/>
              </a:rPr>
              <a:t> </a:t>
            </a:r>
            <a:r>
              <a:rPr sz="1100" spc="35" dirty="0">
                <a:latin typeface="Lucida Sans Unicode"/>
                <a:cs typeface="Lucida Sans Unicode"/>
              </a:rPr>
              <a:t>böyle</a:t>
            </a:r>
            <a:r>
              <a:rPr sz="1100" spc="-65" dirty="0">
                <a:latin typeface="Lucida Sans Unicode"/>
                <a:cs typeface="Lucida Sans Unicode"/>
              </a:rPr>
              <a:t> </a:t>
            </a:r>
            <a:r>
              <a:rPr sz="1100" spc="-5" dirty="0">
                <a:latin typeface="Lucida Sans Unicode"/>
                <a:cs typeface="Lucida Sans Unicode"/>
              </a:rPr>
              <a:t>bir</a:t>
            </a:r>
            <a:r>
              <a:rPr sz="1100" spc="-60" dirty="0">
                <a:latin typeface="Lucida Sans Unicode"/>
                <a:cs typeface="Lucida Sans Unicode"/>
              </a:rPr>
              <a:t> </a:t>
            </a:r>
            <a:r>
              <a:rPr sz="1100" spc="5" dirty="0">
                <a:latin typeface="Lucida Sans Unicode"/>
                <a:cs typeface="Lucida Sans Unicode"/>
              </a:rPr>
              <a:t>imkanınız</a:t>
            </a:r>
            <a:r>
              <a:rPr sz="1100" spc="-65" dirty="0">
                <a:latin typeface="Lucida Sans Unicode"/>
                <a:cs typeface="Lucida Sans Unicode"/>
              </a:rPr>
              <a:t> </a:t>
            </a:r>
            <a:r>
              <a:rPr sz="1100" spc="70" dirty="0">
                <a:latin typeface="Lucida Sans Unicode"/>
                <a:cs typeface="Lucida Sans Unicode"/>
              </a:rPr>
              <a:t>olmayacağı</a:t>
            </a:r>
            <a:r>
              <a:rPr sz="1100" spc="-65" dirty="0">
                <a:latin typeface="Lucida Sans Unicode"/>
                <a:cs typeface="Lucida Sans Unicode"/>
              </a:rPr>
              <a:t> </a:t>
            </a:r>
            <a:r>
              <a:rPr sz="1100" spc="15" dirty="0">
                <a:latin typeface="Lucida Sans Unicode"/>
                <a:cs typeface="Lucida Sans Unicode"/>
              </a:rPr>
              <a:t>için</a:t>
            </a:r>
            <a:r>
              <a:rPr sz="1100" spc="-65" dirty="0">
                <a:latin typeface="Lucida Sans Unicode"/>
                <a:cs typeface="Lucida Sans Unicode"/>
              </a:rPr>
              <a:t> </a:t>
            </a:r>
            <a:r>
              <a:rPr sz="1100" spc="5" dirty="0">
                <a:latin typeface="Lucida Sans Unicode"/>
                <a:cs typeface="Lucida Sans Unicode"/>
              </a:rPr>
              <a:t>müziği </a:t>
            </a:r>
            <a:r>
              <a:rPr sz="1100" spc="-330" dirty="0">
                <a:latin typeface="Lucida Sans Unicode"/>
                <a:cs typeface="Lucida Sans Unicode"/>
              </a:rPr>
              <a:t> </a:t>
            </a:r>
            <a:r>
              <a:rPr sz="1100" spc="25" dirty="0">
                <a:latin typeface="Lucida Sans Unicode"/>
                <a:cs typeface="Lucida Sans Unicode"/>
              </a:rPr>
              <a:t>ders</a:t>
            </a:r>
            <a:r>
              <a:rPr sz="1100" spc="-65" dirty="0">
                <a:latin typeface="Lucida Sans Unicode"/>
                <a:cs typeface="Lucida Sans Unicode"/>
              </a:rPr>
              <a:t> </a:t>
            </a:r>
            <a:r>
              <a:rPr sz="1100" spc="65" dirty="0">
                <a:latin typeface="Lucida Sans Unicode"/>
                <a:cs typeface="Lucida Sans Unicode"/>
              </a:rPr>
              <a:t>çalışma</a:t>
            </a:r>
            <a:r>
              <a:rPr sz="1100" spc="-65" dirty="0">
                <a:latin typeface="Lucida Sans Unicode"/>
                <a:cs typeface="Lucida Sans Unicode"/>
              </a:rPr>
              <a:t> </a:t>
            </a:r>
            <a:r>
              <a:rPr sz="1100" spc="50" dirty="0">
                <a:latin typeface="Lucida Sans Unicode"/>
                <a:cs typeface="Lucida Sans Unicode"/>
              </a:rPr>
              <a:t>aralarında</a:t>
            </a:r>
            <a:r>
              <a:rPr sz="1100" spc="-65" dirty="0">
                <a:latin typeface="Lucida Sans Unicode"/>
                <a:cs typeface="Lucida Sans Unicode"/>
              </a:rPr>
              <a:t> </a:t>
            </a:r>
            <a:r>
              <a:rPr sz="1100" spc="30" dirty="0">
                <a:latin typeface="Lucida Sans Unicode"/>
                <a:cs typeface="Lucida Sans Unicode"/>
              </a:rPr>
              <a:t>dinlemek</a:t>
            </a:r>
            <a:r>
              <a:rPr sz="1100" spc="-60" dirty="0">
                <a:latin typeface="Lucida Sans Unicode"/>
                <a:cs typeface="Lucida Sans Unicode"/>
              </a:rPr>
              <a:t> </a:t>
            </a:r>
            <a:r>
              <a:rPr sz="1100" spc="90" dirty="0">
                <a:latin typeface="Lucida Sans Unicode"/>
                <a:cs typeface="Lucida Sans Unicode"/>
              </a:rPr>
              <a:t>daha</a:t>
            </a:r>
            <a:r>
              <a:rPr sz="1100" spc="-65" dirty="0">
                <a:latin typeface="Lucida Sans Unicode"/>
                <a:cs typeface="Lucida Sans Unicode"/>
              </a:rPr>
              <a:t> </a:t>
            </a:r>
            <a:r>
              <a:rPr sz="1100" spc="40" dirty="0">
                <a:latin typeface="Lucida Sans Unicode"/>
                <a:cs typeface="Lucida Sans Unicode"/>
              </a:rPr>
              <a:t>faydalı</a:t>
            </a:r>
            <a:r>
              <a:rPr sz="1100" spc="-65" dirty="0">
                <a:latin typeface="Lucida Sans Unicode"/>
                <a:cs typeface="Lucida Sans Unicode"/>
              </a:rPr>
              <a:t> </a:t>
            </a:r>
            <a:r>
              <a:rPr sz="1100" spc="15" dirty="0">
                <a:latin typeface="Lucida Sans Unicode"/>
                <a:cs typeface="Lucida Sans Unicode"/>
              </a:rPr>
              <a:t>olacaktır.</a:t>
            </a:r>
            <a:endParaRPr sz="1100">
              <a:latin typeface="Lucida Sans Unicode"/>
              <a:cs typeface="Lucida Sans Unicode"/>
            </a:endParaRPr>
          </a:p>
        </p:txBody>
      </p:sp>
      <p:grpSp>
        <p:nvGrpSpPr>
          <p:cNvPr id="8" name="object 8"/>
          <p:cNvGrpSpPr/>
          <p:nvPr/>
        </p:nvGrpSpPr>
        <p:grpSpPr>
          <a:xfrm>
            <a:off x="6095793" y="2416367"/>
            <a:ext cx="3543300" cy="2804160"/>
            <a:chOff x="6095793" y="2416367"/>
            <a:chExt cx="3543300" cy="2804160"/>
          </a:xfrm>
        </p:grpSpPr>
        <p:pic>
          <p:nvPicPr>
            <p:cNvPr id="9" name="object 9"/>
            <p:cNvPicPr/>
            <p:nvPr/>
          </p:nvPicPr>
          <p:blipFill>
            <a:blip r:embed="rId3" cstate="print"/>
            <a:stretch>
              <a:fillRect/>
            </a:stretch>
          </p:blipFill>
          <p:spPr>
            <a:xfrm>
              <a:off x="6456762" y="2416367"/>
              <a:ext cx="188584" cy="358900"/>
            </a:xfrm>
            <a:prstGeom prst="rect">
              <a:avLst/>
            </a:prstGeom>
          </p:spPr>
        </p:pic>
        <p:pic>
          <p:nvPicPr>
            <p:cNvPr id="10" name="object 10"/>
            <p:cNvPicPr/>
            <p:nvPr/>
          </p:nvPicPr>
          <p:blipFill>
            <a:blip r:embed="rId4" cstate="print"/>
            <a:stretch>
              <a:fillRect/>
            </a:stretch>
          </p:blipFill>
          <p:spPr>
            <a:xfrm>
              <a:off x="8648325" y="2928702"/>
              <a:ext cx="121878" cy="121873"/>
            </a:xfrm>
            <a:prstGeom prst="rect">
              <a:avLst/>
            </a:prstGeom>
          </p:spPr>
        </p:pic>
        <p:sp>
          <p:nvSpPr>
            <p:cNvPr id="11" name="object 11"/>
            <p:cNvSpPr/>
            <p:nvPr/>
          </p:nvSpPr>
          <p:spPr>
            <a:xfrm>
              <a:off x="8678583" y="2691675"/>
              <a:ext cx="201295" cy="289560"/>
            </a:xfrm>
            <a:custGeom>
              <a:avLst/>
              <a:gdLst/>
              <a:ahLst/>
              <a:cxnLst/>
              <a:rect l="l" t="t" r="r" b="b"/>
              <a:pathLst>
                <a:path w="201295" h="289560">
                  <a:moveTo>
                    <a:pt x="200723" y="0"/>
                  </a:moveTo>
                  <a:lnTo>
                    <a:pt x="191401" y="571"/>
                  </a:lnTo>
                  <a:lnTo>
                    <a:pt x="170078" y="8178"/>
                  </a:lnTo>
                  <a:lnTo>
                    <a:pt x="138988" y="18554"/>
                  </a:lnTo>
                  <a:lnTo>
                    <a:pt x="100368" y="27406"/>
                  </a:lnTo>
                  <a:lnTo>
                    <a:pt x="80187" y="29870"/>
                  </a:lnTo>
                  <a:lnTo>
                    <a:pt x="61379" y="30454"/>
                  </a:lnTo>
                  <a:lnTo>
                    <a:pt x="44462" y="29489"/>
                  </a:lnTo>
                  <a:lnTo>
                    <a:pt x="29895" y="27241"/>
                  </a:lnTo>
                  <a:lnTo>
                    <a:pt x="18021" y="24396"/>
                  </a:lnTo>
                  <a:lnTo>
                    <a:pt x="4864" y="20408"/>
                  </a:lnTo>
                  <a:lnTo>
                    <a:pt x="711" y="15189"/>
                  </a:lnTo>
                  <a:lnTo>
                    <a:pt x="520" y="20256"/>
                  </a:lnTo>
                  <a:lnTo>
                    <a:pt x="0" y="20332"/>
                  </a:lnTo>
                  <a:lnTo>
                    <a:pt x="419" y="23177"/>
                  </a:lnTo>
                  <a:lnTo>
                    <a:pt x="279" y="27216"/>
                  </a:lnTo>
                  <a:lnTo>
                    <a:pt x="16459" y="101968"/>
                  </a:lnTo>
                  <a:lnTo>
                    <a:pt x="30581" y="156171"/>
                  </a:lnTo>
                  <a:lnTo>
                    <a:pt x="47459" y="209918"/>
                  </a:lnTo>
                  <a:lnTo>
                    <a:pt x="64554" y="252691"/>
                  </a:lnTo>
                  <a:lnTo>
                    <a:pt x="86829" y="289420"/>
                  </a:lnTo>
                  <a:lnTo>
                    <a:pt x="86461" y="277380"/>
                  </a:lnTo>
                  <a:lnTo>
                    <a:pt x="78828" y="247548"/>
                  </a:lnTo>
                  <a:lnTo>
                    <a:pt x="66306" y="203873"/>
                  </a:lnTo>
                  <a:lnTo>
                    <a:pt x="51257" y="150317"/>
                  </a:lnTo>
                  <a:lnTo>
                    <a:pt x="35521" y="96621"/>
                  </a:lnTo>
                  <a:lnTo>
                    <a:pt x="20510" y="53251"/>
                  </a:lnTo>
                  <a:lnTo>
                    <a:pt x="12725" y="35115"/>
                  </a:lnTo>
                  <a:lnTo>
                    <a:pt x="12890" y="35242"/>
                  </a:lnTo>
                  <a:lnTo>
                    <a:pt x="25273" y="41706"/>
                  </a:lnTo>
                  <a:lnTo>
                    <a:pt x="41262" y="47015"/>
                  </a:lnTo>
                  <a:lnTo>
                    <a:pt x="60223" y="50215"/>
                  </a:lnTo>
                  <a:lnTo>
                    <a:pt x="81330" y="50888"/>
                  </a:lnTo>
                  <a:lnTo>
                    <a:pt x="103771" y="48615"/>
                  </a:lnTo>
                  <a:lnTo>
                    <a:pt x="145453" y="37236"/>
                  </a:lnTo>
                  <a:lnTo>
                    <a:pt x="176657" y="21894"/>
                  </a:lnTo>
                  <a:lnTo>
                    <a:pt x="195656" y="7759"/>
                  </a:lnTo>
                  <a:lnTo>
                    <a:pt x="200723" y="0"/>
                  </a:lnTo>
                  <a:close/>
                </a:path>
              </a:pathLst>
            </a:custGeom>
            <a:solidFill>
              <a:srgbClr val="EBEBEB"/>
            </a:solidFill>
          </p:spPr>
          <p:txBody>
            <a:bodyPr wrap="square" lIns="0" tIns="0" rIns="0" bIns="0" rtlCol="0"/>
            <a:lstStyle/>
            <a:p>
              <a:endParaRPr/>
            </a:p>
          </p:txBody>
        </p:sp>
        <p:pic>
          <p:nvPicPr>
            <p:cNvPr id="12" name="object 12"/>
            <p:cNvPicPr/>
            <p:nvPr/>
          </p:nvPicPr>
          <p:blipFill>
            <a:blip r:embed="rId5" cstate="print"/>
            <a:stretch>
              <a:fillRect/>
            </a:stretch>
          </p:blipFill>
          <p:spPr>
            <a:xfrm>
              <a:off x="8848325" y="2913523"/>
              <a:ext cx="121884" cy="121871"/>
            </a:xfrm>
            <a:prstGeom prst="rect">
              <a:avLst/>
            </a:prstGeom>
          </p:spPr>
        </p:pic>
        <p:sp>
          <p:nvSpPr>
            <p:cNvPr id="13" name="object 13"/>
            <p:cNvSpPr/>
            <p:nvPr/>
          </p:nvSpPr>
          <p:spPr>
            <a:xfrm>
              <a:off x="8703272" y="2691675"/>
              <a:ext cx="262255" cy="274320"/>
            </a:xfrm>
            <a:custGeom>
              <a:avLst/>
              <a:gdLst/>
              <a:ahLst/>
              <a:cxnLst/>
              <a:rect l="l" t="t" r="r" b="b"/>
              <a:pathLst>
                <a:path w="262254" h="274319">
                  <a:moveTo>
                    <a:pt x="262153" y="274231"/>
                  </a:moveTo>
                  <a:lnTo>
                    <a:pt x="261785" y="262191"/>
                  </a:lnTo>
                  <a:lnTo>
                    <a:pt x="254152" y="232359"/>
                  </a:lnTo>
                  <a:lnTo>
                    <a:pt x="241630" y="188683"/>
                  </a:lnTo>
                  <a:lnTo>
                    <a:pt x="226580" y="135128"/>
                  </a:lnTo>
                  <a:lnTo>
                    <a:pt x="210845" y="81432"/>
                  </a:lnTo>
                  <a:lnTo>
                    <a:pt x="195821" y="38061"/>
                  </a:lnTo>
                  <a:lnTo>
                    <a:pt x="183553" y="9448"/>
                  </a:lnTo>
                  <a:lnTo>
                    <a:pt x="176034" y="0"/>
                  </a:lnTo>
                  <a:lnTo>
                    <a:pt x="175590" y="12026"/>
                  </a:lnTo>
                  <a:lnTo>
                    <a:pt x="181038" y="41249"/>
                  </a:lnTo>
                  <a:lnTo>
                    <a:pt x="180276" y="41338"/>
                  </a:lnTo>
                  <a:lnTo>
                    <a:pt x="132384" y="60388"/>
                  </a:lnTo>
                  <a:lnTo>
                    <a:pt x="59994" y="75349"/>
                  </a:lnTo>
                  <a:lnTo>
                    <a:pt x="8483" y="76860"/>
                  </a:lnTo>
                  <a:lnTo>
                    <a:pt x="0" y="79311"/>
                  </a:lnTo>
                  <a:lnTo>
                    <a:pt x="6731" y="85039"/>
                  </a:lnTo>
                  <a:lnTo>
                    <a:pt x="28079" y="91706"/>
                  </a:lnTo>
                  <a:lnTo>
                    <a:pt x="60642" y="95123"/>
                  </a:lnTo>
                  <a:lnTo>
                    <a:pt x="101003" y="91109"/>
                  </a:lnTo>
                  <a:lnTo>
                    <a:pt x="139636" y="78790"/>
                  </a:lnTo>
                  <a:lnTo>
                    <a:pt x="168173" y="62738"/>
                  </a:lnTo>
                  <a:lnTo>
                    <a:pt x="183045" y="49949"/>
                  </a:lnTo>
                  <a:lnTo>
                    <a:pt x="191770" y="86779"/>
                  </a:lnTo>
                  <a:lnTo>
                    <a:pt x="205905" y="140982"/>
                  </a:lnTo>
                  <a:lnTo>
                    <a:pt x="222770" y="194729"/>
                  </a:lnTo>
                  <a:lnTo>
                    <a:pt x="239864" y="237502"/>
                  </a:lnTo>
                  <a:lnTo>
                    <a:pt x="254025" y="265341"/>
                  </a:lnTo>
                  <a:lnTo>
                    <a:pt x="262153" y="274231"/>
                  </a:lnTo>
                  <a:close/>
                </a:path>
              </a:pathLst>
            </a:custGeom>
            <a:solidFill>
              <a:srgbClr val="EBEBEB"/>
            </a:solidFill>
          </p:spPr>
          <p:txBody>
            <a:bodyPr wrap="square" lIns="0" tIns="0" rIns="0" bIns="0" rtlCol="0"/>
            <a:lstStyle/>
            <a:p>
              <a:endParaRPr/>
            </a:p>
          </p:txBody>
        </p:sp>
        <p:pic>
          <p:nvPicPr>
            <p:cNvPr id="14" name="object 14"/>
            <p:cNvPicPr/>
            <p:nvPr/>
          </p:nvPicPr>
          <p:blipFill>
            <a:blip r:embed="rId6" cstate="print"/>
            <a:stretch>
              <a:fillRect/>
            </a:stretch>
          </p:blipFill>
          <p:spPr>
            <a:xfrm>
              <a:off x="6332004" y="3127941"/>
              <a:ext cx="215885" cy="242737"/>
            </a:xfrm>
            <a:prstGeom prst="rect">
              <a:avLst/>
            </a:prstGeom>
          </p:spPr>
        </p:pic>
        <p:pic>
          <p:nvPicPr>
            <p:cNvPr id="15" name="object 15"/>
            <p:cNvPicPr/>
            <p:nvPr/>
          </p:nvPicPr>
          <p:blipFill>
            <a:blip r:embed="rId7" cstate="print"/>
            <a:stretch>
              <a:fillRect/>
            </a:stretch>
          </p:blipFill>
          <p:spPr>
            <a:xfrm>
              <a:off x="9369167" y="3737988"/>
              <a:ext cx="269927" cy="273742"/>
            </a:xfrm>
            <a:prstGeom prst="rect">
              <a:avLst/>
            </a:prstGeom>
          </p:spPr>
        </p:pic>
        <p:pic>
          <p:nvPicPr>
            <p:cNvPr id="16" name="object 16"/>
            <p:cNvPicPr/>
            <p:nvPr/>
          </p:nvPicPr>
          <p:blipFill>
            <a:blip r:embed="rId8" cstate="print"/>
            <a:stretch>
              <a:fillRect/>
            </a:stretch>
          </p:blipFill>
          <p:spPr>
            <a:xfrm>
              <a:off x="7832662" y="2423135"/>
              <a:ext cx="199454" cy="238588"/>
            </a:xfrm>
            <a:prstGeom prst="rect">
              <a:avLst/>
            </a:prstGeom>
          </p:spPr>
        </p:pic>
        <p:pic>
          <p:nvPicPr>
            <p:cNvPr id="17" name="object 17"/>
            <p:cNvPicPr/>
            <p:nvPr/>
          </p:nvPicPr>
          <p:blipFill>
            <a:blip r:embed="rId9" cstate="print"/>
            <a:stretch>
              <a:fillRect/>
            </a:stretch>
          </p:blipFill>
          <p:spPr>
            <a:xfrm>
              <a:off x="6095793" y="4382243"/>
              <a:ext cx="136564" cy="220864"/>
            </a:xfrm>
            <a:prstGeom prst="rect">
              <a:avLst/>
            </a:prstGeom>
          </p:spPr>
        </p:pic>
        <p:pic>
          <p:nvPicPr>
            <p:cNvPr id="18" name="object 18"/>
            <p:cNvPicPr/>
            <p:nvPr/>
          </p:nvPicPr>
          <p:blipFill>
            <a:blip r:embed="rId10" cstate="print"/>
            <a:stretch>
              <a:fillRect/>
            </a:stretch>
          </p:blipFill>
          <p:spPr>
            <a:xfrm>
              <a:off x="6756217" y="2745494"/>
              <a:ext cx="205650" cy="215051"/>
            </a:xfrm>
            <a:prstGeom prst="rect">
              <a:avLst/>
            </a:prstGeom>
          </p:spPr>
        </p:pic>
        <p:pic>
          <p:nvPicPr>
            <p:cNvPr id="19" name="object 19"/>
            <p:cNvPicPr/>
            <p:nvPr/>
          </p:nvPicPr>
          <p:blipFill>
            <a:blip r:embed="rId11" cstate="print"/>
            <a:stretch>
              <a:fillRect/>
            </a:stretch>
          </p:blipFill>
          <p:spPr>
            <a:xfrm>
              <a:off x="8881362" y="4440479"/>
              <a:ext cx="101409" cy="106458"/>
            </a:xfrm>
            <a:prstGeom prst="rect">
              <a:avLst/>
            </a:prstGeom>
          </p:spPr>
        </p:pic>
        <p:pic>
          <p:nvPicPr>
            <p:cNvPr id="20" name="object 20"/>
            <p:cNvPicPr/>
            <p:nvPr/>
          </p:nvPicPr>
          <p:blipFill>
            <a:blip r:embed="rId12" cstate="print"/>
            <a:stretch>
              <a:fillRect/>
            </a:stretch>
          </p:blipFill>
          <p:spPr>
            <a:xfrm>
              <a:off x="6230863" y="2683769"/>
              <a:ext cx="3132378" cy="2536232"/>
            </a:xfrm>
            <a:prstGeom prst="rect">
              <a:avLst/>
            </a:prstGeom>
          </p:spPr>
        </p:pic>
      </p:grpSp>
      <p:grpSp>
        <p:nvGrpSpPr>
          <p:cNvPr id="21" name="object 21"/>
          <p:cNvGrpSpPr/>
          <p:nvPr/>
        </p:nvGrpSpPr>
        <p:grpSpPr>
          <a:xfrm>
            <a:off x="5758012" y="3673239"/>
            <a:ext cx="400050" cy="432434"/>
            <a:chOff x="5758012" y="3673239"/>
            <a:chExt cx="400050" cy="432434"/>
          </a:xfrm>
        </p:grpSpPr>
        <p:pic>
          <p:nvPicPr>
            <p:cNvPr id="22" name="object 22"/>
            <p:cNvPicPr/>
            <p:nvPr/>
          </p:nvPicPr>
          <p:blipFill>
            <a:blip r:embed="rId13" cstate="print"/>
            <a:stretch>
              <a:fillRect/>
            </a:stretch>
          </p:blipFill>
          <p:spPr>
            <a:xfrm>
              <a:off x="5758012" y="3855590"/>
              <a:ext cx="128073" cy="128077"/>
            </a:xfrm>
            <a:prstGeom prst="rect">
              <a:avLst/>
            </a:prstGeom>
          </p:spPr>
        </p:pic>
        <p:sp>
          <p:nvSpPr>
            <p:cNvPr id="23" name="object 23"/>
            <p:cNvSpPr/>
            <p:nvPr/>
          </p:nvSpPr>
          <p:spPr>
            <a:xfrm>
              <a:off x="5872174" y="3673239"/>
              <a:ext cx="115570" cy="277495"/>
            </a:xfrm>
            <a:custGeom>
              <a:avLst/>
              <a:gdLst/>
              <a:ahLst/>
              <a:cxnLst/>
              <a:rect l="l" t="t" r="r" b="b"/>
              <a:pathLst>
                <a:path w="115570" h="277495">
                  <a:moveTo>
                    <a:pt x="115076" y="0"/>
                  </a:moveTo>
                  <a:lnTo>
                    <a:pt x="90916" y="37404"/>
                  </a:lnTo>
                  <a:lnTo>
                    <a:pt x="69630" y="79981"/>
                  </a:lnTo>
                  <a:lnTo>
                    <a:pt x="44668" y="132816"/>
                  </a:lnTo>
                  <a:lnTo>
                    <a:pt x="22220" y="187129"/>
                  </a:lnTo>
                  <a:lnTo>
                    <a:pt x="7277" y="232802"/>
                  </a:lnTo>
                  <a:lnTo>
                    <a:pt x="0" y="264556"/>
                  </a:lnTo>
                  <a:lnTo>
                    <a:pt x="548" y="277114"/>
                  </a:lnTo>
                  <a:lnTo>
                    <a:pt x="8306" y="267231"/>
                  </a:lnTo>
                  <a:lnTo>
                    <a:pt x="22160" y="238242"/>
                  </a:lnTo>
                  <a:lnTo>
                    <a:pt x="41353" y="194903"/>
                  </a:lnTo>
                  <a:lnTo>
                    <a:pt x="65127" y="141973"/>
                  </a:lnTo>
                  <a:lnTo>
                    <a:pt x="88459" y="88461"/>
                  </a:lnTo>
                  <a:lnTo>
                    <a:pt x="105456" y="43697"/>
                  </a:lnTo>
                  <a:lnTo>
                    <a:pt x="114776" y="12578"/>
                  </a:lnTo>
                  <a:lnTo>
                    <a:pt x="115076" y="0"/>
                  </a:lnTo>
                  <a:close/>
                </a:path>
              </a:pathLst>
            </a:custGeom>
            <a:solidFill>
              <a:srgbClr val="E0E0E0"/>
            </a:solidFill>
          </p:spPr>
          <p:txBody>
            <a:bodyPr wrap="square" lIns="0" tIns="0" rIns="0" bIns="0" rtlCol="0"/>
            <a:lstStyle/>
            <a:p>
              <a:endParaRPr/>
            </a:p>
          </p:txBody>
        </p:sp>
        <p:pic>
          <p:nvPicPr>
            <p:cNvPr id="24" name="object 24"/>
            <p:cNvPicPr/>
            <p:nvPr/>
          </p:nvPicPr>
          <p:blipFill>
            <a:blip r:embed="rId14" cstate="print"/>
            <a:stretch>
              <a:fillRect/>
            </a:stretch>
          </p:blipFill>
          <p:spPr>
            <a:xfrm>
              <a:off x="5981390" y="3676879"/>
              <a:ext cx="176114" cy="120821"/>
            </a:xfrm>
            <a:prstGeom prst="rect">
              <a:avLst/>
            </a:prstGeom>
          </p:spPr>
        </p:pic>
        <p:pic>
          <p:nvPicPr>
            <p:cNvPr id="25" name="object 25"/>
            <p:cNvPicPr/>
            <p:nvPr/>
          </p:nvPicPr>
          <p:blipFill>
            <a:blip r:embed="rId15" cstate="print"/>
            <a:stretch>
              <a:fillRect/>
            </a:stretch>
          </p:blipFill>
          <p:spPr>
            <a:xfrm>
              <a:off x="5928261" y="3977245"/>
              <a:ext cx="128073" cy="128068"/>
            </a:xfrm>
            <a:prstGeom prst="rect">
              <a:avLst/>
            </a:prstGeom>
          </p:spPr>
        </p:pic>
        <p:sp>
          <p:nvSpPr>
            <p:cNvPr id="26" name="object 26"/>
            <p:cNvSpPr/>
            <p:nvPr/>
          </p:nvSpPr>
          <p:spPr>
            <a:xfrm>
              <a:off x="6042420" y="3794889"/>
              <a:ext cx="115570" cy="277495"/>
            </a:xfrm>
            <a:custGeom>
              <a:avLst/>
              <a:gdLst/>
              <a:ahLst/>
              <a:cxnLst/>
              <a:rect l="l" t="t" r="r" b="b"/>
              <a:pathLst>
                <a:path w="115570" h="277495">
                  <a:moveTo>
                    <a:pt x="115089" y="0"/>
                  </a:moveTo>
                  <a:lnTo>
                    <a:pt x="90919" y="37406"/>
                  </a:lnTo>
                  <a:lnTo>
                    <a:pt x="69635" y="79986"/>
                  </a:lnTo>
                  <a:lnTo>
                    <a:pt x="44680" y="132829"/>
                  </a:lnTo>
                  <a:lnTo>
                    <a:pt x="22225" y="187134"/>
                  </a:lnTo>
                  <a:lnTo>
                    <a:pt x="7279" y="232803"/>
                  </a:lnTo>
                  <a:lnTo>
                    <a:pt x="0" y="264556"/>
                  </a:lnTo>
                  <a:lnTo>
                    <a:pt x="548" y="277113"/>
                  </a:lnTo>
                  <a:lnTo>
                    <a:pt x="8306" y="267233"/>
                  </a:lnTo>
                  <a:lnTo>
                    <a:pt x="22161" y="238247"/>
                  </a:lnTo>
                  <a:lnTo>
                    <a:pt x="41358" y="194909"/>
                  </a:lnTo>
                  <a:lnTo>
                    <a:pt x="65140" y="141973"/>
                  </a:lnTo>
                  <a:lnTo>
                    <a:pt x="88464" y="88462"/>
                  </a:lnTo>
                  <a:lnTo>
                    <a:pt x="105459" y="43702"/>
                  </a:lnTo>
                  <a:lnTo>
                    <a:pt x="114782" y="12583"/>
                  </a:lnTo>
                  <a:lnTo>
                    <a:pt x="115089" y="0"/>
                  </a:lnTo>
                  <a:close/>
                </a:path>
              </a:pathLst>
            </a:custGeom>
            <a:solidFill>
              <a:srgbClr val="E0E0E0"/>
            </a:solidFill>
          </p:spPr>
          <p:txBody>
            <a:bodyPr wrap="square" lIns="0" tIns="0" rIns="0" bIns="0" rtlCol="0"/>
            <a:lstStyle/>
            <a:p>
              <a:endParaRPr/>
            </a:p>
          </p:txBody>
        </p:sp>
        <p:pic>
          <p:nvPicPr>
            <p:cNvPr id="27" name="object 27"/>
            <p:cNvPicPr/>
            <p:nvPr/>
          </p:nvPicPr>
          <p:blipFill>
            <a:blip r:embed="rId16" cstate="print"/>
            <a:stretch>
              <a:fillRect/>
            </a:stretch>
          </p:blipFill>
          <p:spPr>
            <a:xfrm>
              <a:off x="5963545" y="3740606"/>
              <a:ext cx="177457" cy="99234"/>
            </a:xfrm>
            <a:prstGeom prst="rect">
              <a:avLst/>
            </a:prstGeom>
          </p:spPr>
        </p:pic>
      </p:grpSp>
      <p:pic>
        <p:nvPicPr>
          <p:cNvPr id="28" name="object 28"/>
          <p:cNvPicPr/>
          <p:nvPr/>
        </p:nvPicPr>
        <p:blipFill>
          <a:blip r:embed="rId17" cstate="print"/>
          <a:stretch>
            <a:fillRect/>
          </a:stretch>
        </p:blipFill>
        <p:spPr>
          <a:xfrm>
            <a:off x="5978384" y="2980675"/>
            <a:ext cx="115117" cy="1279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300" y="270635"/>
            <a:ext cx="4310380" cy="3850004"/>
          </a:xfrm>
          <a:prstGeom prst="rect">
            <a:avLst/>
          </a:prstGeom>
        </p:spPr>
        <p:txBody>
          <a:bodyPr vert="horz" wrap="square" lIns="0" tIns="12700" rIns="0" bIns="0" rtlCol="0">
            <a:spAutoFit/>
          </a:bodyPr>
          <a:lstStyle/>
          <a:p>
            <a:pPr marL="214629" algn="ctr">
              <a:lnSpc>
                <a:spcPct val="100000"/>
              </a:lnSpc>
              <a:spcBef>
                <a:spcPts val="100"/>
              </a:spcBef>
            </a:pPr>
            <a:r>
              <a:rPr sz="2100" b="1" spc="-114" dirty="0">
                <a:solidFill>
                  <a:srgbClr val="8D1826"/>
                </a:solidFill>
                <a:latin typeface="Tahoma"/>
                <a:cs typeface="Tahoma"/>
              </a:rPr>
              <a:t>ZİHNİNİZDE</a:t>
            </a:r>
            <a:endParaRPr sz="2100" dirty="0">
              <a:latin typeface="Tahoma"/>
              <a:cs typeface="Tahoma"/>
            </a:endParaRPr>
          </a:p>
          <a:p>
            <a:pPr marL="214629" algn="ctr">
              <a:lnSpc>
                <a:spcPct val="100000"/>
              </a:lnSpc>
              <a:spcBef>
                <a:spcPts val="140"/>
              </a:spcBef>
            </a:pPr>
            <a:r>
              <a:rPr sz="2800" b="1" spc="5" dirty="0">
                <a:solidFill>
                  <a:srgbClr val="8D1826"/>
                </a:solidFill>
                <a:latin typeface="Tahoma"/>
                <a:cs typeface="Tahoma"/>
              </a:rPr>
              <a:t>SINAV</a:t>
            </a:r>
            <a:r>
              <a:rPr sz="2800" b="1" spc="-345" dirty="0">
                <a:solidFill>
                  <a:srgbClr val="8D1826"/>
                </a:solidFill>
                <a:latin typeface="Tahoma"/>
                <a:cs typeface="Tahoma"/>
              </a:rPr>
              <a:t> </a:t>
            </a:r>
            <a:r>
              <a:rPr sz="2800" b="1" spc="-20" dirty="0">
                <a:solidFill>
                  <a:srgbClr val="8D1826"/>
                </a:solidFill>
                <a:latin typeface="Tahoma"/>
                <a:cs typeface="Tahoma"/>
              </a:rPr>
              <a:t>PROVASI</a:t>
            </a:r>
            <a:r>
              <a:rPr sz="2800" b="1" spc="-345" dirty="0">
                <a:solidFill>
                  <a:srgbClr val="8D1826"/>
                </a:solidFill>
                <a:latin typeface="Tahoma"/>
                <a:cs typeface="Tahoma"/>
              </a:rPr>
              <a:t> </a:t>
            </a:r>
            <a:r>
              <a:rPr sz="2800" b="1" spc="-10" dirty="0">
                <a:solidFill>
                  <a:srgbClr val="8D1826"/>
                </a:solidFill>
                <a:latin typeface="Tahoma"/>
                <a:cs typeface="Tahoma"/>
              </a:rPr>
              <a:t>YAPIN</a:t>
            </a:r>
            <a:endParaRPr sz="2800" dirty="0">
              <a:latin typeface="Tahoma"/>
              <a:cs typeface="Tahoma"/>
            </a:endParaRPr>
          </a:p>
          <a:p>
            <a:pPr marL="12700" marR="2345690">
              <a:lnSpc>
                <a:spcPct val="100000"/>
              </a:lnSpc>
              <a:spcBef>
                <a:spcPts val="1655"/>
              </a:spcBef>
            </a:pPr>
            <a:r>
              <a:rPr sz="1100" spc="10" dirty="0">
                <a:latin typeface="Lucida Sans Unicode"/>
                <a:cs typeface="Lucida Sans Unicode"/>
              </a:rPr>
              <a:t>YKS </a:t>
            </a:r>
            <a:r>
              <a:rPr sz="1100" spc="-15" dirty="0">
                <a:latin typeface="Lucida Sans Unicode"/>
                <a:cs typeface="Lucida Sans Unicode"/>
              </a:rPr>
              <a:t>hazırlık </a:t>
            </a:r>
            <a:r>
              <a:rPr sz="1100" spc="35" dirty="0">
                <a:latin typeface="Lucida Sans Unicode"/>
                <a:cs typeface="Lucida Sans Unicode"/>
              </a:rPr>
              <a:t>sürecinde </a:t>
            </a:r>
            <a:r>
              <a:rPr sz="1100" spc="40" dirty="0">
                <a:latin typeface="Lucida Sans Unicode"/>
                <a:cs typeface="Lucida Sans Unicode"/>
              </a:rPr>
              <a:t> </a:t>
            </a:r>
            <a:r>
              <a:rPr sz="1100" spc="45" dirty="0">
                <a:latin typeface="Lucida Sans Unicode"/>
                <a:cs typeface="Lucida Sans Unicode"/>
              </a:rPr>
              <a:t>mümkün olduğunca </a:t>
            </a:r>
            <a:r>
              <a:rPr sz="1100" spc="50" dirty="0">
                <a:latin typeface="Lucida Sans Unicode"/>
                <a:cs typeface="Lucida Sans Unicode"/>
              </a:rPr>
              <a:t> </a:t>
            </a:r>
            <a:r>
              <a:rPr sz="1100" spc="-10" dirty="0">
                <a:latin typeface="Lucida Sans Unicode"/>
                <a:cs typeface="Lucida Sans Unicode"/>
              </a:rPr>
              <a:t>zihninizde </a:t>
            </a:r>
            <a:r>
              <a:rPr sz="1100" spc="30" dirty="0">
                <a:latin typeface="Lucida Sans Unicode"/>
                <a:cs typeface="Lucida Sans Unicode"/>
              </a:rPr>
              <a:t>sınavı </a:t>
            </a:r>
            <a:r>
              <a:rPr sz="1100" spc="50" dirty="0">
                <a:latin typeface="Lucida Sans Unicode"/>
                <a:cs typeface="Lucida Sans Unicode"/>
              </a:rPr>
              <a:t>önceden </a:t>
            </a:r>
            <a:r>
              <a:rPr sz="1100" spc="55" dirty="0">
                <a:latin typeface="Lucida Sans Unicode"/>
                <a:cs typeface="Lucida Sans Unicode"/>
              </a:rPr>
              <a:t> </a:t>
            </a:r>
            <a:r>
              <a:rPr sz="1100" spc="40" dirty="0">
                <a:latin typeface="Lucida Sans Unicode"/>
                <a:cs typeface="Lucida Sans Unicode"/>
              </a:rPr>
              <a:t>yaşayın.</a:t>
            </a:r>
            <a:r>
              <a:rPr sz="1100" spc="-65" dirty="0">
                <a:latin typeface="Lucida Sans Unicode"/>
                <a:cs typeface="Lucida Sans Unicode"/>
              </a:rPr>
              <a:t> </a:t>
            </a:r>
            <a:r>
              <a:rPr sz="1100" spc="-20" dirty="0">
                <a:latin typeface="Lucida Sans Unicode"/>
                <a:cs typeface="Lucida Sans Unicode"/>
              </a:rPr>
              <a:t>Gözlerinizi</a:t>
            </a:r>
            <a:r>
              <a:rPr sz="1100" spc="-65" dirty="0">
                <a:latin typeface="Lucida Sans Unicode"/>
                <a:cs typeface="Lucida Sans Unicode"/>
              </a:rPr>
              <a:t> </a:t>
            </a:r>
            <a:r>
              <a:rPr sz="1100" spc="25" dirty="0">
                <a:latin typeface="Lucida Sans Unicode"/>
                <a:cs typeface="Lucida Sans Unicode"/>
              </a:rPr>
              <a:t>kapatıp,  </a:t>
            </a:r>
            <a:r>
              <a:rPr sz="1100" spc="15" dirty="0">
                <a:latin typeface="Lucida Sans Unicode"/>
                <a:cs typeface="Lucida Sans Unicode"/>
              </a:rPr>
              <a:t>kitapçıkların </a:t>
            </a:r>
            <a:r>
              <a:rPr sz="1100" spc="5" dirty="0">
                <a:latin typeface="Lucida Sans Unicode"/>
                <a:cs typeface="Lucida Sans Unicode"/>
              </a:rPr>
              <a:t>dağıtıldığını, </a:t>
            </a:r>
            <a:r>
              <a:rPr sz="1100" spc="10" dirty="0">
                <a:latin typeface="Lucida Sans Unicode"/>
                <a:cs typeface="Lucida Sans Unicode"/>
              </a:rPr>
              <a:t> </a:t>
            </a:r>
            <a:r>
              <a:rPr sz="1100" spc="20" dirty="0">
                <a:latin typeface="Lucida Sans Unicode"/>
                <a:cs typeface="Lucida Sans Unicode"/>
              </a:rPr>
              <a:t>kitapçık </a:t>
            </a:r>
            <a:r>
              <a:rPr sz="1100" spc="15" dirty="0">
                <a:latin typeface="Lucida Sans Unicode"/>
                <a:cs typeface="Lucida Sans Unicode"/>
              </a:rPr>
              <a:t>türünü </a:t>
            </a:r>
            <a:r>
              <a:rPr sz="1100" spc="80" dirty="0">
                <a:latin typeface="Lucida Sans Unicode"/>
                <a:cs typeface="Lucida Sans Unicode"/>
              </a:rPr>
              <a:t>cevap </a:t>
            </a:r>
            <a:r>
              <a:rPr sz="1100" spc="85" dirty="0">
                <a:latin typeface="Lucida Sans Unicode"/>
                <a:cs typeface="Lucida Sans Unicode"/>
              </a:rPr>
              <a:t> </a:t>
            </a:r>
            <a:r>
              <a:rPr sz="1100" spc="40" dirty="0">
                <a:latin typeface="Lucida Sans Unicode"/>
                <a:cs typeface="Lucida Sans Unicode"/>
              </a:rPr>
              <a:t>kağıdına </a:t>
            </a:r>
            <a:r>
              <a:rPr sz="1100" spc="-5" dirty="0">
                <a:latin typeface="Lucida Sans Unicode"/>
                <a:cs typeface="Lucida Sans Unicode"/>
              </a:rPr>
              <a:t>kodladığınızı, </a:t>
            </a:r>
            <a:r>
              <a:rPr sz="1100" dirty="0">
                <a:latin typeface="Lucida Sans Unicode"/>
                <a:cs typeface="Lucida Sans Unicode"/>
              </a:rPr>
              <a:t> </a:t>
            </a:r>
            <a:r>
              <a:rPr sz="1100" spc="10" dirty="0">
                <a:latin typeface="Lucida Sans Unicode"/>
                <a:cs typeface="Lucida Sans Unicode"/>
              </a:rPr>
              <a:t>soruları </a:t>
            </a:r>
            <a:r>
              <a:rPr sz="1100" spc="30" dirty="0">
                <a:latin typeface="Lucida Sans Unicode"/>
                <a:cs typeface="Lucida Sans Unicode"/>
              </a:rPr>
              <a:t>rahatlıkla </a:t>
            </a:r>
            <a:r>
              <a:rPr sz="1100" spc="35" dirty="0">
                <a:latin typeface="Lucida Sans Unicode"/>
                <a:cs typeface="Lucida Sans Unicode"/>
              </a:rPr>
              <a:t> </a:t>
            </a:r>
            <a:r>
              <a:rPr sz="1100" spc="-5" dirty="0">
                <a:latin typeface="Lucida Sans Unicode"/>
                <a:cs typeface="Lucida Sans Unicode"/>
              </a:rPr>
              <a:t>çözebildiğinizi</a:t>
            </a:r>
            <a:r>
              <a:rPr sz="1100" spc="-65" dirty="0">
                <a:latin typeface="Lucida Sans Unicode"/>
                <a:cs typeface="Lucida Sans Unicode"/>
              </a:rPr>
              <a:t> </a:t>
            </a:r>
            <a:r>
              <a:rPr sz="1100" spc="65" dirty="0">
                <a:latin typeface="Lucida Sans Unicode"/>
                <a:cs typeface="Lucida Sans Unicode"/>
              </a:rPr>
              <a:t>hayal</a:t>
            </a:r>
            <a:r>
              <a:rPr sz="1100" spc="-65" dirty="0">
                <a:latin typeface="Lucida Sans Unicode"/>
                <a:cs typeface="Lucida Sans Unicode"/>
              </a:rPr>
              <a:t> </a:t>
            </a:r>
            <a:r>
              <a:rPr sz="1100" spc="5" dirty="0">
                <a:latin typeface="Lucida Sans Unicode"/>
                <a:cs typeface="Lucida Sans Unicode"/>
              </a:rPr>
              <a:t>edin.</a:t>
            </a:r>
            <a:endParaRPr sz="1100" dirty="0">
              <a:latin typeface="Lucida Sans Unicode"/>
              <a:cs typeface="Lucida Sans Unicode"/>
            </a:endParaRPr>
          </a:p>
          <a:p>
            <a:pPr marL="12700" marR="2428875">
              <a:lnSpc>
                <a:spcPct val="100000"/>
              </a:lnSpc>
            </a:pPr>
            <a:r>
              <a:rPr sz="1100" spc="-5" dirty="0">
                <a:latin typeface="Lucida Sans Unicode"/>
                <a:cs typeface="Lucida Sans Unicode"/>
              </a:rPr>
              <a:t>Optik </a:t>
            </a:r>
            <a:r>
              <a:rPr sz="1100" spc="15" dirty="0">
                <a:latin typeface="Lucida Sans Unicode"/>
                <a:cs typeface="Lucida Sans Unicode"/>
              </a:rPr>
              <a:t>form </a:t>
            </a:r>
            <a:r>
              <a:rPr sz="1100" spc="10" dirty="0">
                <a:latin typeface="Lucida Sans Unicode"/>
                <a:cs typeface="Lucida Sans Unicode"/>
              </a:rPr>
              <a:t>üzerinde </a:t>
            </a:r>
            <a:r>
              <a:rPr sz="1100" spc="15" dirty="0">
                <a:latin typeface="Lucida Sans Unicode"/>
                <a:cs typeface="Lucida Sans Unicode"/>
              </a:rPr>
              <a:t> </a:t>
            </a:r>
            <a:r>
              <a:rPr sz="1100" spc="40" dirty="0">
                <a:latin typeface="Lucida Sans Unicode"/>
                <a:cs typeface="Lucida Sans Unicode"/>
              </a:rPr>
              <a:t>kodlamaları </a:t>
            </a:r>
            <a:r>
              <a:rPr sz="1100" spc="20" dirty="0">
                <a:latin typeface="Lucida Sans Unicode"/>
                <a:cs typeface="Lucida Sans Unicode"/>
              </a:rPr>
              <a:t>dikkatlice </a:t>
            </a:r>
            <a:r>
              <a:rPr sz="1100" spc="25" dirty="0">
                <a:latin typeface="Lucida Sans Unicode"/>
                <a:cs typeface="Lucida Sans Unicode"/>
              </a:rPr>
              <a:t> </a:t>
            </a:r>
            <a:r>
              <a:rPr sz="1100" spc="10" dirty="0">
                <a:latin typeface="Lucida Sans Unicode"/>
                <a:cs typeface="Lucida Sans Unicode"/>
              </a:rPr>
              <a:t>yaptığınızı</a:t>
            </a:r>
            <a:r>
              <a:rPr sz="1100" spc="-85" dirty="0">
                <a:latin typeface="Lucida Sans Unicode"/>
                <a:cs typeface="Lucida Sans Unicode"/>
              </a:rPr>
              <a:t> </a:t>
            </a:r>
            <a:r>
              <a:rPr sz="1100" spc="65" dirty="0">
                <a:latin typeface="Lucida Sans Unicode"/>
                <a:cs typeface="Lucida Sans Unicode"/>
              </a:rPr>
              <a:t>ve</a:t>
            </a:r>
            <a:r>
              <a:rPr sz="1100" spc="-85" dirty="0">
                <a:latin typeface="Lucida Sans Unicode"/>
                <a:cs typeface="Lucida Sans Unicode"/>
              </a:rPr>
              <a:t> </a:t>
            </a:r>
            <a:r>
              <a:rPr sz="1100" spc="30" dirty="0">
                <a:latin typeface="Lucida Sans Unicode"/>
                <a:cs typeface="Lucida Sans Unicode"/>
              </a:rPr>
              <a:t>sınavı</a:t>
            </a:r>
            <a:r>
              <a:rPr sz="1100" spc="-85" dirty="0">
                <a:latin typeface="Lucida Sans Unicode"/>
                <a:cs typeface="Lucida Sans Unicode"/>
              </a:rPr>
              <a:t> </a:t>
            </a:r>
            <a:r>
              <a:rPr sz="1100" spc="50" dirty="0">
                <a:latin typeface="Lucida Sans Unicode"/>
                <a:cs typeface="Lucida Sans Unicode"/>
              </a:rPr>
              <a:t>başarı </a:t>
            </a:r>
            <a:r>
              <a:rPr sz="1100" spc="-335" dirty="0">
                <a:latin typeface="Lucida Sans Unicode"/>
                <a:cs typeface="Lucida Sans Unicode"/>
              </a:rPr>
              <a:t> </a:t>
            </a:r>
            <a:r>
              <a:rPr sz="1100" dirty="0">
                <a:latin typeface="Lucida Sans Unicode"/>
                <a:cs typeface="Lucida Sans Unicode"/>
              </a:rPr>
              <a:t>ile </a:t>
            </a:r>
            <a:r>
              <a:rPr sz="1100" spc="-10" dirty="0">
                <a:latin typeface="Lucida Sans Unicode"/>
                <a:cs typeface="Lucida Sans Unicode"/>
              </a:rPr>
              <a:t>bitirdiğinizi </a:t>
            </a:r>
            <a:r>
              <a:rPr sz="1100" spc="65" dirty="0">
                <a:latin typeface="Lucida Sans Unicode"/>
                <a:cs typeface="Lucida Sans Unicode"/>
              </a:rPr>
              <a:t>hayal </a:t>
            </a:r>
            <a:r>
              <a:rPr sz="1100" spc="5" dirty="0">
                <a:latin typeface="Lucida Sans Unicode"/>
                <a:cs typeface="Lucida Sans Unicode"/>
              </a:rPr>
              <a:t>edin. </a:t>
            </a:r>
            <a:r>
              <a:rPr sz="1100" spc="10" dirty="0">
                <a:latin typeface="Lucida Sans Unicode"/>
                <a:cs typeface="Lucida Sans Unicode"/>
              </a:rPr>
              <a:t> </a:t>
            </a:r>
            <a:r>
              <a:rPr sz="1100" spc="45" dirty="0">
                <a:latin typeface="Lucida Sans Unicode"/>
                <a:cs typeface="Lucida Sans Unicode"/>
              </a:rPr>
              <a:t>Bu</a:t>
            </a:r>
            <a:r>
              <a:rPr sz="1100" spc="-65" dirty="0">
                <a:latin typeface="Lucida Sans Unicode"/>
                <a:cs typeface="Lucida Sans Unicode"/>
              </a:rPr>
              <a:t> </a:t>
            </a:r>
            <a:r>
              <a:rPr sz="1100" spc="50" dirty="0">
                <a:latin typeface="Lucida Sans Unicode"/>
                <a:cs typeface="Lucida Sans Unicode"/>
              </a:rPr>
              <a:t>prova</a:t>
            </a:r>
            <a:r>
              <a:rPr sz="1100" spc="-65" dirty="0">
                <a:latin typeface="Lucida Sans Unicode"/>
                <a:cs typeface="Lucida Sans Unicode"/>
              </a:rPr>
              <a:t> </a:t>
            </a:r>
            <a:r>
              <a:rPr sz="1100" spc="-25" dirty="0">
                <a:latin typeface="Lucida Sans Unicode"/>
                <a:cs typeface="Lucida Sans Unicode"/>
              </a:rPr>
              <a:t>sizin</a:t>
            </a:r>
            <a:r>
              <a:rPr sz="1100" spc="-65" dirty="0">
                <a:latin typeface="Lucida Sans Unicode"/>
                <a:cs typeface="Lucida Sans Unicode"/>
              </a:rPr>
              <a:t> </a:t>
            </a:r>
            <a:r>
              <a:rPr sz="1100" spc="-10" dirty="0">
                <a:latin typeface="Lucida Sans Unicode"/>
                <a:cs typeface="Lucida Sans Unicode"/>
              </a:rPr>
              <a:t>stresinizi  </a:t>
            </a:r>
            <a:r>
              <a:rPr sz="1100" spc="50" dirty="0">
                <a:latin typeface="Lucida Sans Unicode"/>
                <a:cs typeface="Lucida Sans Unicode"/>
              </a:rPr>
              <a:t>azaltacak </a:t>
            </a:r>
            <a:r>
              <a:rPr sz="1100" spc="65" dirty="0">
                <a:latin typeface="Lucida Sans Unicode"/>
                <a:cs typeface="Lucida Sans Unicode"/>
              </a:rPr>
              <a:t>ve </a:t>
            </a:r>
            <a:r>
              <a:rPr sz="1100" spc="45" dirty="0">
                <a:latin typeface="Lucida Sans Unicode"/>
                <a:cs typeface="Lucida Sans Unicode"/>
              </a:rPr>
              <a:t>sınav </a:t>
            </a:r>
            <a:r>
              <a:rPr sz="1100" spc="50" dirty="0">
                <a:latin typeface="Lucida Sans Unicode"/>
                <a:cs typeface="Lucida Sans Unicode"/>
              </a:rPr>
              <a:t> </a:t>
            </a:r>
            <a:r>
              <a:rPr sz="1100" spc="25" dirty="0">
                <a:latin typeface="Lucida Sans Unicode"/>
                <a:cs typeface="Lucida Sans Unicode"/>
              </a:rPr>
              <a:t>konsantrasyonunuzu </a:t>
            </a:r>
            <a:r>
              <a:rPr sz="1100" spc="30" dirty="0">
                <a:latin typeface="Lucida Sans Unicode"/>
                <a:cs typeface="Lucida Sans Unicode"/>
              </a:rPr>
              <a:t> </a:t>
            </a:r>
            <a:r>
              <a:rPr sz="1100" spc="15" dirty="0">
                <a:latin typeface="Lucida Sans Unicode"/>
                <a:cs typeface="Lucida Sans Unicode"/>
              </a:rPr>
              <a:t>artıracaktır.</a:t>
            </a:r>
            <a:endParaRPr sz="1100" dirty="0">
              <a:latin typeface="Lucida Sans Unicode"/>
              <a:cs typeface="Lucida Sans Unicode"/>
            </a:endParaRPr>
          </a:p>
        </p:txBody>
      </p:sp>
      <p:grpSp>
        <p:nvGrpSpPr>
          <p:cNvPr id="3" name="object 3"/>
          <p:cNvGrpSpPr/>
          <p:nvPr/>
        </p:nvGrpSpPr>
        <p:grpSpPr>
          <a:xfrm>
            <a:off x="1571162" y="1243312"/>
            <a:ext cx="3554729" cy="3949700"/>
            <a:chOff x="1571162" y="1243312"/>
            <a:chExt cx="3554729" cy="3949700"/>
          </a:xfrm>
        </p:grpSpPr>
        <p:pic>
          <p:nvPicPr>
            <p:cNvPr id="4" name="object 4"/>
            <p:cNvPicPr/>
            <p:nvPr/>
          </p:nvPicPr>
          <p:blipFill>
            <a:blip r:embed="rId2" cstate="print"/>
            <a:stretch>
              <a:fillRect/>
            </a:stretch>
          </p:blipFill>
          <p:spPr>
            <a:xfrm>
              <a:off x="2878817" y="1243312"/>
              <a:ext cx="2246823" cy="1789460"/>
            </a:xfrm>
            <a:prstGeom prst="rect">
              <a:avLst/>
            </a:prstGeom>
          </p:spPr>
        </p:pic>
        <p:sp>
          <p:nvSpPr>
            <p:cNvPr id="5" name="object 5"/>
            <p:cNvSpPr/>
            <p:nvPr/>
          </p:nvSpPr>
          <p:spPr>
            <a:xfrm>
              <a:off x="1571162" y="5157123"/>
              <a:ext cx="2722245" cy="5715"/>
            </a:xfrm>
            <a:custGeom>
              <a:avLst/>
              <a:gdLst/>
              <a:ahLst/>
              <a:cxnLst/>
              <a:rect l="l" t="t" r="r" b="b"/>
              <a:pathLst>
                <a:path w="2722245" h="5714">
                  <a:moveTo>
                    <a:pt x="1278158" y="0"/>
                  </a:moveTo>
                  <a:lnTo>
                    <a:pt x="38598" y="2143"/>
                  </a:lnTo>
                  <a:lnTo>
                    <a:pt x="0" y="2814"/>
                  </a:lnTo>
                  <a:lnTo>
                    <a:pt x="2483" y="2986"/>
                  </a:lnTo>
                  <a:lnTo>
                    <a:pt x="59717" y="3645"/>
                  </a:lnTo>
                  <a:lnTo>
                    <a:pt x="1443982" y="5641"/>
                  </a:lnTo>
                  <a:lnTo>
                    <a:pt x="2683424" y="3486"/>
                  </a:lnTo>
                  <a:lnTo>
                    <a:pt x="2722029" y="2814"/>
                  </a:lnTo>
                  <a:lnTo>
                    <a:pt x="2719545" y="2642"/>
                  </a:lnTo>
                  <a:lnTo>
                    <a:pt x="2662302" y="1983"/>
                  </a:lnTo>
                  <a:lnTo>
                    <a:pt x="1278158" y="0"/>
                  </a:lnTo>
                  <a:close/>
                </a:path>
              </a:pathLst>
            </a:custGeom>
            <a:solidFill>
              <a:srgbClr val="2E363B"/>
            </a:solidFill>
          </p:spPr>
          <p:txBody>
            <a:bodyPr wrap="square" lIns="0" tIns="0" rIns="0" bIns="0" rtlCol="0"/>
            <a:lstStyle/>
            <a:p>
              <a:endParaRPr/>
            </a:p>
          </p:txBody>
        </p:sp>
        <p:pic>
          <p:nvPicPr>
            <p:cNvPr id="6" name="object 6"/>
            <p:cNvPicPr/>
            <p:nvPr/>
          </p:nvPicPr>
          <p:blipFill>
            <a:blip r:embed="rId3" cstate="print"/>
            <a:stretch>
              <a:fillRect/>
            </a:stretch>
          </p:blipFill>
          <p:spPr>
            <a:xfrm>
              <a:off x="2017666" y="2377997"/>
              <a:ext cx="1962270" cy="2814999"/>
            </a:xfrm>
            <a:prstGeom prst="rect">
              <a:avLst/>
            </a:prstGeom>
          </p:spPr>
        </p:pic>
      </p:grpSp>
      <p:sp>
        <p:nvSpPr>
          <p:cNvPr id="7" name="object 7"/>
          <p:cNvSpPr txBox="1"/>
          <p:nvPr/>
        </p:nvSpPr>
        <p:spPr>
          <a:xfrm>
            <a:off x="5853738" y="270635"/>
            <a:ext cx="3952875" cy="345440"/>
          </a:xfrm>
          <a:prstGeom prst="rect">
            <a:avLst/>
          </a:prstGeom>
        </p:spPr>
        <p:txBody>
          <a:bodyPr vert="horz" wrap="square" lIns="0" tIns="12700" rIns="0" bIns="0" rtlCol="0">
            <a:spAutoFit/>
          </a:bodyPr>
          <a:lstStyle/>
          <a:p>
            <a:pPr marL="12700">
              <a:lnSpc>
                <a:spcPct val="100000"/>
              </a:lnSpc>
              <a:spcBef>
                <a:spcPts val="100"/>
              </a:spcBef>
            </a:pPr>
            <a:r>
              <a:rPr sz="2100" b="1" spc="-60" dirty="0">
                <a:solidFill>
                  <a:srgbClr val="8D1826"/>
                </a:solidFill>
                <a:latin typeface="Tahoma"/>
                <a:cs typeface="Tahoma"/>
              </a:rPr>
              <a:t>YETERİNCE</a:t>
            </a:r>
            <a:r>
              <a:rPr sz="2100" b="1" spc="-254" dirty="0">
                <a:solidFill>
                  <a:srgbClr val="8D1826"/>
                </a:solidFill>
                <a:latin typeface="Tahoma"/>
                <a:cs typeface="Tahoma"/>
              </a:rPr>
              <a:t> </a:t>
            </a:r>
            <a:r>
              <a:rPr sz="2100" b="1" spc="-50" dirty="0">
                <a:solidFill>
                  <a:srgbClr val="8D1826"/>
                </a:solidFill>
                <a:latin typeface="Tahoma"/>
                <a:cs typeface="Tahoma"/>
              </a:rPr>
              <a:t>ÇALIŞTIŠINIZDAN</a:t>
            </a:r>
            <a:endParaRPr sz="2100">
              <a:latin typeface="Tahoma"/>
              <a:cs typeface="Tahoma"/>
            </a:endParaRPr>
          </a:p>
        </p:txBody>
      </p:sp>
      <p:sp>
        <p:nvSpPr>
          <p:cNvPr id="8" name="object 8"/>
          <p:cNvSpPr txBox="1">
            <a:spLocks noGrp="1"/>
          </p:cNvSpPr>
          <p:nvPr>
            <p:ph type="title"/>
          </p:nvPr>
        </p:nvSpPr>
        <p:spPr>
          <a:xfrm>
            <a:off x="6402533" y="588135"/>
            <a:ext cx="2854960" cy="635000"/>
          </a:xfrm>
          <a:prstGeom prst="rect">
            <a:avLst/>
          </a:prstGeom>
        </p:spPr>
        <p:txBody>
          <a:bodyPr vert="horz" wrap="square" lIns="0" tIns="12700" rIns="0" bIns="0" rtlCol="0">
            <a:spAutoFit/>
          </a:bodyPr>
          <a:lstStyle/>
          <a:p>
            <a:pPr marL="12700">
              <a:lnSpc>
                <a:spcPct val="100000"/>
              </a:lnSpc>
              <a:spcBef>
                <a:spcPts val="100"/>
              </a:spcBef>
            </a:pPr>
            <a:r>
              <a:rPr spc="-155" dirty="0"/>
              <a:t>EMİN</a:t>
            </a:r>
            <a:r>
              <a:rPr spc="-495" dirty="0"/>
              <a:t> </a:t>
            </a:r>
            <a:r>
              <a:rPr spc="-60" dirty="0"/>
              <a:t>OLUN</a:t>
            </a:r>
          </a:p>
        </p:txBody>
      </p:sp>
      <p:grpSp>
        <p:nvGrpSpPr>
          <p:cNvPr id="9" name="object 9"/>
          <p:cNvGrpSpPr/>
          <p:nvPr/>
        </p:nvGrpSpPr>
        <p:grpSpPr>
          <a:xfrm>
            <a:off x="5573650" y="4342228"/>
            <a:ext cx="1042669" cy="524510"/>
            <a:chOff x="5573650" y="4342228"/>
            <a:chExt cx="1042669" cy="524510"/>
          </a:xfrm>
        </p:grpSpPr>
        <p:sp>
          <p:nvSpPr>
            <p:cNvPr id="10" name="object 10"/>
            <p:cNvSpPr/>
            <p:nvPr/>
          </p:nvSpPr>
          <p:spPr>
            <a:xfrm>
              <a:off x="5586350" y="4408364"/>
              <a:ext cx="0" cy="410209"/>
            </a:xfrm>
            <a:custGeom>
              <a:avLst/>
              <a:gdLst/>
              <a:ahLst/>
              <a:cxnLst/>
              <a:rect l="l" t="t" r="r" b="b"/>
              <a:pathLst>
                <a:path h="410210">
                  <a:moveTo>
                    <a:pt x="0" y="0"/>
                  </a:moveTo>
                  <a:lnTo>
                    <a:pt x="0" y="409663"/>
                  </a:lnTo>
                </a:path>
              </a:pathLst>
            </a:custGeom>
            <a:ln w="25400">
              <a:solidFill>
                <a:srgbClr val="000000"/>
              </a:solidFill>
              <a:prstDash val="dash"/>
            </a:ln>
          </p:spPr>
          <p:txBody>
            <a:bodyPr wrap="square" lIns="0" tIns="0" rIns="0" bIns="0" rtlCol="0"/>
            <a:lstStyle/>
            <a:p>
              <a:endParaRPr/>
            </a:p>
          </p:txBody>
        </p:sp>
        <p:sp>
          <p:nvSpPr>
            <p:cNvPr id="11" name="object 11"/>
            <p:cNvSpPr/>
            <p:nvPr/>
          </p:nvSpPr>
          <p:spPr>
            <a:xfrm>
              <a:off x="5645017" y="4853651"/>
              <a:ext cx="919480" cy="0"/>
            </a:xfrm>
            <a:custGeom>
              <a:avLst/>
              <a:gdLst/>
              <a:ahLst/>
              <a:cxnLst/>
              <a:rect l="l" t="t" r="r" b="b"/>
              <a:pathLst>
                <a:path w="919479">
                  <a:moveTo>
                    <a:pt x="0" y="0"/>
                  </a:moveTo>
                  <a:lnTo>
                    <a:pt x="919124" y="0"/>
                  </a:lnTo>
                </a:path>
              </a:pathLst>
            </a:custGeom>
            <a:ln w="25400">
              <a:solidFill>
                <a:srgbClr val="000000"/>
              </a:solidFill>
              <a:prstDash val="dash"/>
            </a:ln>
          </p:spPr>
          <p:txBody>
            <a:bodyPr wrap="square" lIns="0" tIns="0" rIns="0" bIns="0" rtlCol="0"/>
            <a:lstStyle/>
            <a:p>
              <a:endParaRPr/>
            </a:p>
          </p:txBody>
        </p:sp>
        <p:sp>
          <p:nvSpPr>
            <p:cNvPr id="12" name="object 12"/>
            <p:cNvSpPr/>
            <p:nvPr/>
          </p:nvSpPr>
          <p:spPr>
            <a:xfrm>
              <a:off x="6603249" y="4390552"/>
              <a:ext cx="0" cy="410209"/>
            </a:xfrm>
            <a:custGeom>
              <a:avLst/>
              <a:gdLst/>
              <a:ahLst/>
              <a:cxnLst/>
              <a:rect l="l" t="t" r="r" b="b"/>
              <a:pathLst>
                <a:path h="410210">
                  <a:moveTo>
                    <a:pt x="0" y="409663"/>
                  </a:moveTo>
                  <a:lnTo>
                    <a:pt x="0" y="0"/>
                  </a:lnTo>
                </a:path>
              </a:pathLst>
            </a:custGeom>
            <a:ln w="25400">
              <a:solidFill>
                <a:srgbClr val="000000"/>
              </a:solidFill>
              <a:prstDash val="dash"/>
            </a:ln>
          </p:spPr>
          <p:txBody>
            <a:bodyPr wrap="square" lIns="0" tIns="0" rIns="0" bIns="0" rtlCol="0"/>
            <a:lstStyle/>
            <a:p>
              <a:endParaRPr/>
            </a:p>
          </p:txBody>
        </p:sp>
        <p:sp>
          <p:nvSpPr>
            <p:cNvPr id="13" name="object 13"/>
            <p:cNvSpPr/>
            <p:nvPr/>
          </p:nvSpPr>
          <p:spPr>
            <a:xfrm>
              <a:off x="5625458" y="4354928"/>
              <a:ext cx="919480" cy="0"/>
            </a:xfrm>
            <a:custGeom>
              <a:avLst/>
              <a:gdLst/>
              <a:ahLst/>
              <a:cxnLst/>
              <a:rect l="l" t="t" r="r" b="b"/>
              <a:pathLst>
                <a:path w="919479">
                  <a:moveTo>
                    <a:pt x="919124" y="0"/>
                  </a:moveTo>
                  <a:lnTo>
                    <a:pt x="0" y="0"/>
                  </a:lnTo>
                </a:path>
              </a:pathLst>
            </a:custGeom>
            <a:ln w="25400">
              <a:solidFill>
                <a:srgbClr val="000000"/>
              </a:solidFill>
              <a:prstDash val="dash"/>
            </a:ln>
          </p:spPr>
          <p:txBody>
            <a:bodyPr wrap="square" lIns="0" tIns="0" rIns="0" bIns="0" rtlCol="0"/>
            <a:lstStyle/>
            <a:p>
              <a:endParaRPr/>
            </a:p>
          </p:txBody>
        </p:sp>
        <p:sp>
          <p:nvSpPr>
            <p:cNvPr id="14" name="object 14"/>
            <p:cNvSpPr/>
            <p:nvPr/>
          </p:nvSpPr>
          <p:spPr>
            <a:xfrm>
              <a:off x="5586350" y="4354931"/>
              <a:ext cx="1017269" cy="499109"/>
            </a:xfrm>
            <a:custGeom>
              <a:avLst/>
              <a:gdLst/>
              <a:ahLst/>
              <a:cxnLst/>
              <a:rect l="l" t="t" r="r" b="b"/>
              <a:pathLst>
                <a:path w="1017270" h="499110">
                  <a:moveTo>
                    <a:pt x="0" y="480910"/>
                  </a:moveTo>
                  <a:lnTo>
                    <a:pt x="0" y="498716"/>
                  </a:lnTo>
                  <a:lnTo>
                    <a:pt x="19558" y="498716"/>
                  </a:lnTo>
                </a:path>
                <a:path w="1017270" h="499110">
                  <a:moveTo>
                    <a:pt x="997343" y="498716"/>
                  </a:moveTo>
                  <a:lnTo>
                    <a:pt x="1016901" y="498716"/>
                  </a:lnTo>
                  <a:lnTo>
                    <a:pt x="1016901" y="480910"/>
                  </a:lnTo>
                </a:path>
                <a:path w="1017270" h="499110">
                  <a:moveTo>
                    <a:pt x="1016901" y="17818"/>
                  </a:moveTo>
                  <a:lnTo>
                    <a:pt x="1016901" y="0"/>
                  </a:lnTo>
                  <a:lnTo>
                    <a:pt x="997343" y="0"/>
                  </a:lnTo>
                </a:path>
                <a:path w="1017270" h="499110">
                  <a:moveTo>
                    <a:pt x="19558" y="0"/>
                  </a:moveTo>
                  <a:lnTo>
                    <a:pt x="0" y="0"/>
                  </a:lnTo>
                  <a:lnTo>
                    <a:pt x="0" y="17818"/>
                  </a:lnTo>
                </a:path>
              </a:pathLst>
            </a:custGeom>
            <a:ln w="25400">
              <a:solidFill>
                <a:srgbClr val="000000"/>
              </a:solidFill>
            </a:ln>
          </p:spPr>
          <p:txBody>
            <a:bodyPr wrap="square" lIns="0" tIns="0" rIns="0" bIns="0" rtlCol="0"/>
            <a:lstStyle/>
            <a:p>
              <a:endParaRPr/>
            </a:p>
          </p:txBody>
        </p:sp>
      </p:grpSp>
      <p:grpSp>
        <p:nvGrpSpPr>
          <p:cNvPr id="15" name="object 15"/>
          <p:cNvGrpSpPr/>
          <p:nvPr/>
        </p:nvGrpSpPr>
        <p:grpSpPr>
          <a:xfrm>
            <a:off x="5573650" y="3747390"/>
            <a:ext cx="1042669" cy="524510"/>
            <a:chOff x="5573650" y="3747390"/>
            <a:chExt cx="1042669" cy="524510"/>
          </a:xfrm>
        </p:grpSpPr>
        <p:sp>
          <p:nvSpPr>
            <p:cNvPr id="16" name="object 16"/>
            <p:cNvSpPr/>
            <p:nvPr/>
          </p:nvSpPr>
          <p:spPr>
            <a:xfrm>
              <a:off x="5586350" y="3813529"/>
              <a:ext cx="0" cy="410209"/>
            </a:xfrm>
            <a:custGeom>
              <a:avLst/>
              <a:gdLst/>
              <a:ahLst/>
              <a:cxnLst/>
              <a:rect l="l" t="t" r="r" b="b"/>
              <a:pathLst>
                <a:path h="410210">
                  <a:moveTo>
                    <a:pt x="0" y="0"/>
                  </a:moveTo>
                  <a:lnTo>
                    <a:pt x="0" y="409663"/>
                  </a:lnTo>
                </a:path>
              </a:pathLst>
            </a:custGeom>
            <a:ln w="25400">
              <a:solidFill>
                <a:srgbClr val="000000"/>
              </a:solidFill>
              <a:prstDash val="dash"/>
            </a:ln>
          </p:spPr>
          <p:txBody>
            <a:bodyPr wrap="square" lIns="0" tIns="0" rIns="0" bIns="0" rtlCol="0"/>
            <a:lstStyle/>
            <a:p>
              <a:endParaRPr/>
            </a:p>
          </p:txBody>
        </p:sp>
        <p:sp>
          <p:nvSpPr>
            <p:cNvPr id="17" name="object 17"/>
            <p:cNvSpPr/>
            <p:nvPr/>
          </p:nvSpPr>
          <p:spPr>
            <a:xfrm>
              <a:off x="5645017" y="4258816"/>
              <a:ext cx="919480" cy="0"/>
            </a:xfrm>
            <a:custGeom>
              <a:avLst/>
              <a:gdLst/>
              <a:ahLst/>
              <a:cxnLst/>
              <a:rect l="l" t="t" r="r" b="b"/>
              <a:pathLst>
                <a:path w="919479">
                  <a:moveTo>
                    <a:pt x="0" y="0"/>
                  </a:moveTo>
                  <a:lnTo>
                    <a:pt x="919124" y="0"/>
                  </a:lnTo>
                </a:path>
              </a:pathLst>
            </a:custGeom>
            <a:ln w="25400">
              <a:solidFill>
                <a:srgbClr val="000000"/>
              </a:solidFill>
              <a:prstDash val="dash"/>
            </a:ln>
          </p:spPr>
          <p:txBody>
            <a:bodyPr wrap="square" lIns="0" tIns="0" rIns="0" bIns="0" rtlCol="0"/>
            <a:lstStyle/>
            <a:p>
              <a:endParaRPr/>
            </a:p>
          </p:txBody>
        </p:sp>
        <p:sp>
          <p:nvSpPr>
            <p:cNvPr id="18" name="object 18"/>
            <p:cNvSpPr/>
            <p:nvPr/>
          </p:nvSpPr>
          <p:spPr>
            <a:xfrm>
              <a:off x="6603249" y="3795717"/>
              <a:ext cx="0" cy="410209"/>
            </a:xfrm>
            <a:custGeom>
              <a:avLst/>
              <a:gdLst/>
              <a:ahLst/>
              <a:cxnLst/>
              <a:rect l="l" t="t" r="r" b="b"/>
              <a:pathLst>
                <a:path h="410210">
                  <a:moveTo>
                    <a:pt x="0" y="409663"/>
                  </a:moveTo>
                  <a:lnTo>
                    <a:pt x="0" y="0"/>
                  </a:lnTo>
                </a:path>
              </a:pathLst>
            </a:custGeom>
            <a:ln w="25400">
              <a:solidFill>
                <a:srgbClr val="000000"/>
              </a:solidFill>
              <a:prstDash val="dash"/>
            </a:ln>
          </p:spPr>
          <p:txBody>
            <a:bodyPr wrap="square" lIns="0" tIns="0" rIns="0" bIns="0" rtlCol="0"/>
            <a:lstStyle/>
            <a:p>
              <a:endParaRPr/>
            </a:p>
          </p:txBody>
        </p:sp>
        <p:sp>
          <p:nvSpPr>
            <p:cNvPr id="19" name="object 19"/>
            <p:cNvSpPr/>
            <p:nvPr/>
          </p:nvSpPr>
          <p:spPr>
            <a:xfrm>
              <a:off x="5625458" y="3760094"/>
              <a:ext cx="919480" cy="0"/>
            </a:xfrm>
            <a:custGeom>
              <a:avLst/>
              <a:gdLst/>
              <a:ahLst/>
              <a:cxnLst/>
              <a:rect l="l" t="t" r="r" b="b"/>
              <a:pathLst>
                <a:path w="919479">
                  <a:moveTo>
                    <a:pt x="919124" y="0"/>
                  </a:moveTo>
                  <a:lnTo>
                    <a:pt x="0" y="0"/>
                  </a:lnTo>
                </a:path>
              </a:pathLst>
            </a:custGeom>
            <a:ln w="25400">
              <a:solidFill>
                <a:srgbClr val="000000"/>
              </a:solidFill>
              <a:prstDash val="dash"/>
            </a:ln>
          </p:spPr>
          <p:txBody>
            <a:bodyPr wrap="square" lIns="0" tIns="0" rIns="0" bIns="0" rtlCol="0"/>
            <a:lstStyle/>
            <a:p>
              <a:endParaRPr/>
            </a:p>
          </p:txBody>
        </p:sp>
        <p:sp>
          <p:nvSpPr>
            <p:cNvPr id="20" name="object 20"/>
            <p:cNvSpPr/>
            <p:nvPr/>
          </p:nvSpPr>
          <p:spPr>
            <a:xfrm>
              <a:off x="5586350" y="3760090"/>
              <a:ext cx="1017269" cy="499109"/>
            </a:xfrm>
            <a:custGeom>
              <a:avLst/>
              <a:gdLst/>
              <a:ahLst/>
              <a:cxnLst/>
              <a:rect l="l" t="t" r="r" b="b"/>
              <a:pathLst>
                <a:path w="1017270" h="499110">
                  <a:moveTo>
                    <a:pt x="0" y="480910"/>
                  </a:moveTo>
                  <a:lnTo>
                    <a:pt x="0" y="498728"/>
                  </a:lnTo>
                  <a:lnTo>
                    <a:pt x="19558" y="498728"/>
                  </a:lnTo>
                </a:path>
                <a:path w="1017270" h="499110">
                  <a:moveTo>
                    <a:pt x="997343" y="498728"/>
                  </a:moveTo>
                  <a:lnTo>
                    <a:pt x="1016901" y="498728"/>
                  </a:lnTo>
                  <a:lnTo>
                    <a:pt x="1016901" y="480910"/>
                  </a:lnTo>
                </a:path>
                <a:path w="1017270" h="499110">
                  <a:moveTo>
                    <a:pt x="1016901" y="17818"/>
                  </a:moveTo>
                  <a:lnTo>
                    <a:pt x="1016901" y="0"/>
                  </a:lnTo>
                  <a:lnTo>
                    <a:pt x="997343" y="0"/>
                  </a:lnTo>
                </a:path>
                <a:path w="1017270" h="499110">
                  <a:moveTo>
                    <a:pt x="19558" y="0"/>
                  </a:moveTo>
                  <a:lnTo>
                    <a:pt x="0" y="0"/>
                  </a:lnTo>
                  <a:lnTo>
                    <a:pt x="0" y="17818"/>
                  </a:lnTo>
                </a:path>
              </a:pathLst>
            </a:custGeom>
            <a:ln w="25400">
              <a:solidFill>
                <a:srgbClr val="000000"/>
              </a:solidFill>
            </a:ln>
          </p:spPr>
          <p:txBody>
            <a:bodyPr wrap="square" lIns="0" tIns="0" rIns="0" bIns="0" rtlCol="0"/>
            <a:lstStyle/>
            <a:p>
              <a:endParaRPr/>
            </a:p>
          </p:txBody>
        </p:sp>
      </p:grpSp>
      <p:grpSp>
        <p:nvGrpSpPr>
          <p:cNvPr id="21" name="object 21"/>
          <p:cNvGrpSpPr/>
          <p:nvPr/>
        </p:nvGrpSpPr>
        <p:grpSpPr>
          <a:xfrm>
            <a:off x="5573650" y="3152546"/>
            <a:ext cx="1042669" cy="524510"/>
            <a:chOff x="5573650" y="3152546"/>
            <a:chExt cx="1042669" cy="524510"/>
          </a:xfrm>
        </p:grpSpPr>
        <p:sp>
          <p:nvSpPr>
            <p:cNvPr id="22" name="object 22"/>
            <p:cNvSpPr/>
            <p:nvPr/>
          </p:nvSpPr>
          <p:spPr>
            <a:xfrm>
              <a:off x="5586350" y="3218681"/>
              <a:ext cx="0" cy="410209"/>
            </a:xfrm>
            <a:custGeom>
              <a:avLst/>
              <a:gdLst/>
              <a:ahLst/>
              <a:cxnLst/>
              <a:rect l="l" t="t" r="r" b="b"/>
              <a:pathLst>
                <a:path h="410210">
                  <a:moveTo>
                    <a:pt x="0" y="0"/>
                  </a:moveTo>
                  <a:lnTo>
                    <a:pt x="0" y="409663"/>
                  </a:lnTo>
                </a:path>
              </a:pathLst>
            </a:custGeom>
            <a:ln w="25400">
              <a:solidFill>
                <a:srgbClr val="000000"/>
              </a:solidFill>
              <a:prstDash val="dash"/>
            </a:ln>
          </p:spPr>
          <p:txBody>
            <a:bodyPr wrap="square" lIns="0" tIns="0" rIns="0" bIns="0" rtlCol="0"/>
            <a:lstStyle/>
            <a:p>
              <a:endParaRPr/>
            </a:p>
          </p:txBody>
        </p:sp>
        <p:sp>
          <p:nvSpPr>
            <p:cNvPr id="23" name="object 23"/>
            <p:cNvSpPr/>
            <p:nvPr/>
          </p:nvSpPr>
          <p:spPr>
            <a:xfrm>
              <a:off x="5645017" y="3663968"/>
              <a:ext cx="919480" cy="0"/>
            </a:xfrm>
            <a:custGeom>
              <a:avLst/>
              <a:gdLst/>
              <a:ahLst/>
              <a:cxnLst/>
              <a:rect l="l" t="t" r="r" b="b"/>
              <a:pathLst>
                <a:path w="919479">
                  <a:moveTo>
                    <a:pt x="0" y="0"/>
                  </a:moveTo>
                  <a:lnTo>
                    <a:pt x="919124" y="0"/>
                  </a:lnTo>
                </a:path>
              </a:pathLst>
            </a:custGeom>
            <a:ln w="25400">
              <a:solidFill>
                <a:srgbClr val="000000"/>
              </a:solidFill>
              <a:prstDash val="dash"/>
            </a:ln>
          </p:spPr>
          <p:txBody>
            <a:bodyPr wrap="square" lIns="0" tIns="0" rIns="0" bIns="0" rtlCol="0"/>
            <a:lstStyle/>
            <a:p>
              <a:endParaRPr/>
            </a:p>
          </p:txBody>
        </p:sp>
        <p:sp>
          <p:nvSpPr>
            <p:cNvPr id="24" name="object 24"/>
            <p:cNvSpPr/>
            <p:nvPr/>
          </p:nvSpPr>
          <p:spPr>
            <a:xfrm>
              <a:off x="6603249" y="3200869"/>
              <a:ext cx="0" cy="410209"/>
            </a:xfrm>
            <a:custGeom>
              <a:avLst/>
              <a:gdLst/>
              <a:ahLst/>
              <a:cxnLst/>
              <a:rect l="l" t="t" r="r" b="b"/>
              <a:pathLst>
                <a:path h="410210">
                  <a:moveTo>
                    <a:pt x="0" y="409663"/>
                  </a:moveTo>
                  <a:lnTo>
                    <a:pt x="0" y="0"/>
                  </a:lnTo>
                </a:path>
              </a:pathLst>
            </a:custGeom>
            <a:ln w="25400">
              <a:solidFill>
                <a:srgbClr val="000000"/>
              </a:solidFill>
              <a:prstDash val="dash"/>
            </a:ln>
          </p:spPr>
          <p:txBody>
            <a:bodyPr wrap="square" lIns="0" tIns="0" rIns="0" bIns="0" rtlCol="0"/>
            <a:lstStyle/>
            <a:p>
              <a:endParaRPr/>
            </a:p>
          </p:txBody>
        </p:sp>
        <p:sp>
          <p:nvSpPr>
            <p:cNvPr id="25" name="object 25"/>
            <p:cNvSpPr/>
            <p:nvPr/>
          </p:nvSpPr>
          <p:spPr>
            <a:xfrm>
              <a:off x="5625458" y="3165246"/>
              <a:ext cx="919480" cy="0"/>
            </a:xfrm>
            <a:custGeom>
              <a:avLst/>
              <a:gdLst/>
              <a:ahLst/>
              <a:cxnLst/>
              <a:rect l="l" t="t" r="r" b="b"/>
              <a:pathLst>
                <a:path w="919479">
                  <a:moveTo>
                    <a:pt x="919124" y="0"/>
                  </a:moveTo>
                  <a:lnTo>
                    <a:pt x="0" y="0"/>
                  </a:lnTo>
                </a:path>
              </a:pathLst>
            </a:custGeom>
            <a:ln w="25400">
              <a:solidFill>
                <a:srgbClr val="000000"/>
              </a:solidFill>
              <a:prstDash val="dash"/>
            </a:ln>
          </p:spPr>
          <p:txBody>
            <a:bodyPr wrap="square" lIns="0" tIns="0" rIns="0" bIns="0" rtlCol="0"/>
            <a:lstStyle/>
            <a:p>
              <a:endParaRPr/>
            </a:p>
          </p:txBody>
        </p:sp>
        <p:sp>
          <p:nvSpPr>
            <p:cNvPr id="26" name="object 26"/>
            <p:cNvSpPr/>
            <p:nvPr/>
          </p:nvSpPr>
          <p:spPr>
            <a:xfrm>
              <a:off x="5586350" y="3165248"/>
              <a:ext cx="1017269" cy="499109"/>
            </a:xfrm>
            <a:custGeom>
              <a:avLst/>
              <a:gdLst/>
              <a:ahLst/>
              <a:cxnLst/>
              <a:rect l="l" t="t" r="r" b="b"/>
              <a:pathLst>
                <a:path w="1017270" h="499110">
                  <a:moveTo>
                    <a:pt x="0" y="480910"/>
                  </a:moveTo>
                  <a:lnTo>
                    <a:pt x="0" y="498716"/>
                  </a:lnTo>
                  <a:lnTo>
                    <a:pt x="19558" y="498716"/>
                  </a:lnTo>
                </a:path>
                <a:path w="1017270" h="499110">
                  <a:moveTo>
                    <a:pt x="997343" y="498716"/>
                  </a:moveTo>
                  <a:lnTo>
                    <a:pt x="1016901" y="498716"/>
                  </a:lnTo>
                  <a:lnTo>
                    <a:pt x="1016901" y="480910"/>
                  </a:lnTo>
                </a:path>
                <a:path w="1017270" h="499110">
                  <a:moveTo>
                    <a:pt x="1016901" y="17805"/>
                  </a:moveTo>
                  <a:lnTo>
                    <a:pt x="1016901" y="0"/>
                  </a:lnTo>
                  <a:lnTo>
                    <a:pt x="997343" y="0"/>
                  </a:lnTo>
                </a:path>
                <a:path w="1017270" h="499110">
                  <a:moveTo>
                    <a:pt x="19558" y="0"/>
                  </a:moveTo>
                  <a:lnTo>
                    <a:pt x="0" y="0"/>
                  </a:lnTo>
                  <a:lnTo>
                    <a:pt x="0" y="17805"/>
                  </a:lnTo>
                </a:path>
              </a:pathLst>
            </a:custGeom>
            <a:ln w="25400">
              <a:solidFill>
                <a:srgbClr val="000000"/>
              </a:solidFill>
            </a:ln>
          </p:spPr>
          <p:txBody>
            <a:bodyPr wrap="square" lIns="0" tIns="0" rIns="0" bIns="0" rtlCol="0"/>
            <a:lstStyle/>
            <a:p>
              <a:endParaRPr/>
            </a:p>
          </p:txBody>
        </p:sp>
      </p:grpSp>
      <p:grpSp>
        <p:nvGrpSpPr>
          <p:cNvPr id="27" name="object 27"/>
          <p:cNvGrpSpPr/>
          <p:nvPr/>
        </p:nvGrpSpPr>
        <p:grpSpPr>
          <a:xfrm>
            <a:off x="5573650" y="2557704"/>
            <a:ext cx="1042669" cy="524510"/>
            <a:chOff x="5573650" y="2557704"/>
            <a:chExt cx="1042669" cy="524510"/>
          </a:xfrm>
        </p:grpSpPr>
        <p:sp>
          <p:nvSpPr>
            <p:cNvPr id="28" name="object 28"/>
            <p:cNvSpPr/>
            <p:nvPr/>
          </p:nvSpPr>
          <p:spPr>
            <a:xfrm>
              <a:off x="5586350" y="2623840"/>
              <a:ext cx="0" cy="410209"/>
            </a:xfrm>
            <a:custGeom>
              <a:avLst/>
              <a:gdLst/>
              <a:ahLst/>
              <a:cxnLst/>
              <a:rect l="l" t="t" r="r" b="b"/>
              <a:pathLst>
                <a:path h="410210">
                  <a:moveTo>
                    <a:pt x="0" y="0"/>
                  </a:moveTo>
                  <a:lnTo>
                    <a:pt x="0" y="409663"/>
                  </a:lnTo>
                </a:path>
              </a:pathLst>
            </a:custGeom>
            <a:ln w="25400">
              <a:solidFill>
                <a:srgbClr val="000000"/>
              </a:solidFill>
              <a:prstDash val="dash"/>
            </a:ln>
          </p:spPr>
          <p:txBody>
            <a:bodyPr wrap="square" lIns="0" tIns="0" rIns="0" bIns="0" rtlCol="0"/>
            <a:lstStyle/>
            <a:p>
              <a:endParaRPr/>
            </a:p>
          </p:txBody>
        </p:sp>
        <p:sp>
          <p:nvSpPr>
            <p:cNvPr id="29" name="object 29"/>
            <p:cNvSpPr/>
            <p:nvPr/>
          </p:nvSpPr>
          <p:spPr>
            <a:xfrm>
              <a:off x="5645017" y="3069127"/>
              <a:ext cx="919480" cy="0"/>
            </a:xfrm>
            <a:custGeom>
              <a:avLst/>
              <a:gdLst/>
              <a:ahLst/>
              <a:cxnLst/>
              <a:rect l="l" t="t" r="r" b="b"/>
              <a:pathLst>
                <a:path w="919479">
                  <a:moveTo>
                    <a:pt x="0" y="0"/>
                  </a:moveTo>
                  <a:lnTo>
                    <a:pt x="919124" y="0"/>
                  </a:lnTo>
                </a:path>
              </a:pathLst>
            </a:custGeom>
            <a:ln w="25400">
              <a:solidFill>
                <a:srgbClr val="000000"/>
              </a:solidFill>
              <a:prstDash val="dash"/>
            </a:ln>
          </p:spPr>
          <p:txBody>
            <a:bodyPr wrap="square" lIns="0" tIns="0" rIns="0" bIns="0" rtlCol="0"/>
            <a:lstStyle/>
            <a:p>
              <a:endParaRPr/>
            </a:p>
          </p:txBody>
        </p:sp>
        <p:sp>
          <p:nvSpPr>
            <p:cNvPr id="30" name="object 30"/>
            <p:cNvSpPr/>
            <p:nvPr/>
          </p:nvSpPr>
          <p:spPr>
            <a:xfrm>
              <a:off x="6603249" y="2606028"/>
              <a:ext cx="0" cy="410209"/>
            </a:xfrm>
            <a:custGeom>
              <a:avLst/>
              <a:gdLst/>
              <a:ahLst/>
              <a:cxnLst/>
              <a:rect l="l" t="t" r="r" b="b"/>
              <a:pathLst>
                <a:path h="410210">
                  <a:moveTo>
                    <a:pt x="0" y="409663"/>
                  </a:moveTo>
                  <a:lnTo>
                    <a:pt x="0" y="0"/>
                  </a:lnTo>
                </a:path>
              </a:pathLst>
            </a:custGeom>
            <a:ln w="25400">
              <a:solidFill>
                <a:srgbClr val="000000"/>
              </a:solidFill>
              <a:prstDash val="dash"/>
            </a:ln>
          </p:spPr>
          <p:txBody>
            <a:bodyPr wrap="square" lIns="0" tIns="0" rIns="0" bIns="0" rtlCol="0"/>
            <a:lstStyle/>
            <a:p>
              <a:endParaRPr/>
            </a:p>
          </p:txBody>
        </p:sp>
        <p:sp>
          <p:nvSpPr>
            <p:cNvPr id="31" name="object 31"/>
            <p:cNvSpPr/>
            <p:nvPr/>
          </p:nvSpPr>
          <p:spPr>
            <a:xfrm>
              <a:off x="5625458" y="2570404"/>
              <a:ext cx="919480" cy="0"/>
            </a:xfrm>
            <a:custGeom>
              <a:avLst/>
              <a:gdLst/>
              <a:ahLst/>
              <a:cxnLst/>
              <a:rect l="l" t="t" r="r" b="b"/>
              <a:pathLst>
                <a:path w="919479">
                  <a:moveTo>
                    <a:pt x="919124" y="0"/>
                  </a:moveTo>
                  <a:lnTo>
                    <a:pt x="0" y="0"/>
                  </a:lnTo>
                </a:path>
              </a:pathLst>
            </a:custGeom>
            <a:ln w="25400">
              <a:solidFill>
                <a:srgbClr val="000000"/>
              </a:solidFill>
              <a:prstDash val="dash"/>
            </a:ln>
          </p:spPr>
          <p:txBody>
            <a:bodyPr wrap="square" lIns="0" tIns="0" rIns="0" bIns="0" rtlCol="0"/>
            <a:lstStyle/>
            <a:p>
              <a:endParaRPr/>
            </a:p>
          </p:txBody>
        </p:sp>
        <p:sp>
          <p:nvSpPr>
            <p:cNvPr id="32" name="object 32"/>
            <p:cNvSpPr/>
            <p:nvPr/>
          </p:nvSpPr>
          <p:spPr>
            <a:xfrm>
              <a:off x="5586350" y="2570407"/>
              <a:ext cx="1017269" cy="499109"/>
            </a:xfrm>
            <a:custGeom>
              <a:avLst/>
              <a:gdLst/>
              <a:ahLst/>
              <a:cxnLst/>
              <a:rect l="l" t="t" r="r" b="b"/>
              <a:pathLst>
                <a:path w="1017270" h="499110">
                  <a:moveTo>
                    <a:pt x="0" y="480910"/>
                  </a:moveTo>
                  <a:lnTo>
                    <a:pt x="0" y="498716"/>
                  </a:lnTo>
                  <a:lnTo>
                    <a:pt x="19558" y="498716"/>
                  </a:lnTo>
                </a:path>
                <a:path w="1017270" h="499110">
                  <a:moveTo>
                    <a:pt x="997343" y="498716"/>
                  </a:moveTo>
                  <a:lnTo>
                    <a:pt x="1016901" y="498716"/>
                  </a:lnTo>
                  <a:lnTo>
                    <a:pt x="1016901" y="480910"/>
                  </a:lnTo>
                </a:path>
                <a:path w="1017270" h="499110">
                  <a:moveTo>
                    <a:pt x="1016901" y="17818"/>
                  </a:moveTo>
                  <a:lnTo>
                    <a:pt x="1016901" y="0"/>
                  </a:lnTo>
                  <a:lnTo>
                    <a:pt x="997343" y="0"/>
                  </a:lnTo>
                </a:path>
                <a:path w="1017270" h="499110">
                  <a:moveTo>
                    <a:pt x="19558" y="0"/>
                  </a:moveTo>
                  <a:lnTo>
                    <a:pt x="0" y="0"/>
                  </a:lnTo>
                  <a:lnTo>
                    <a:pt x="0" y="17818"/>
                  </a:lnTo>
                </a:path>
              </a:pathLst>
            </a:custGeom>
            <a:ln w="25400">
              <a:solidFill>
                <a:srgbClr val="000000"/>
              </a:solidFill>
            </a:ln>
          </p:spPr>
          <p:txBody>
            <a:bodyPr wrap="square" lIns="0" tIns="0" rIns="0" bIns="0" rtlCol="0"/>
            <a:lstStyle/>
            <a:p>
              <a:endParaRPr/>
            </a:p>
          </p:txBody>
        </p:sp>
      </p:grpSp>
      <p:sp>
        <p:nvSpPr>
          <p:cNvPr id="33" name="object 33"/>
          <p:cNvSpPr txBox="1"/>
          <p:nvPr/>
        </p:nvSpPr>
        <p:spPr>
          <a:xfrm>
            <a:off x="5608045" y="1290287"/>
            <a:ext cx="4444365" cy="1031240"/>
          </a:xfrm>
          <a:prstGeom prst="rect">
            <a:avLst/>
          </a:prstGeom>
        </p:spPr>
        <p:txBody>
          <a:bodyPr vert="horz" wrap="square" lIns="0" tIns="12700" rIns="0" bIns="0" rtlCol="0">
            <a:spAutoFit/>
          </a:bodyPr>
          <a:lstStyle/>
          <a:p>
            <a:pPr marL="12700" marR="5080" indent="342900">
              <a:lnSpc>
                <a:spcPct val="100000"/>
              </a:lnSpc>
              <a:spcBef>
                <a:spcPts val="100"/>
              </a:spcBef>
            </a:pPr>
            <a:r>
              <a:rPr sz="1100" spc="10" dirty="0">
                <a:latin typeface="Lucida Sans Unicode"/>
                <a:cs typeface="Lucida Sans Unicode"/>
              </a:rPr>
              <a:t>YKS </a:t>
            </a:r>
            <a:r>
              <a:rPr sz="1100" spc="-15" dirty="0">
                <a:latin typeface="Lucida Sans Unicode"/>
                <a:cs typeface="Lucida Sans Unicode"/>
              </a:rPr>
              <a:t>hazırlık </a:t>
            </a:r>
            <a:r>
              <a:rPr sz="1100" spc="35" dirty="0">
                <a:latin typeface="Lucida Sans Unicode"/>
                <a:cs typeface="Lucida Sans Unicode"/>
              </a:rPr>
              <a:t>sürecinde </a:t>
            </a:r>
            <a:r>
              <a:rPr sz="1100" spc="15" dirty="0">
                <a:latin typeface="Lucida Sans Unicode"/>
                <a:cs typeface="Lucida Sans Unicode"/>
              </a:rPr>
              <a:t>stres </a:t>
            </a:r>
            <a:r>
              <a:rPr sz="1100" spc="65" dirty="0">
                <a:latin typeface="Lucida Sans Unicode"/>
                <a:cs typeface="Lucida Sans Unicode"/>
              </a:rPr>
              <a:t>ve </a:t>
            </a:r>
            <a:r>
              <a:rPr sz="1100" spc="55" dirty="0">
                <a:latin typeface="Lucida Sans Unicode"/>
                <a:cs typeface="Lucida Sans Unicode"/>
              </a:rPr>
              <a:t>kaygıya </a:t>
            </a:r>
            <a:r>
              <a:rPr sz="1100" spc="50" dirty="0">
                <a:latin typeface="Lucida Sans Unicode"/>
                <a:cs typeface="Lucida Sans Unicode"/>
              </a:rPr>
              <a:t>sebep </a:t>
            </a:r>
            <a:r>
              <a:rPr sz="1100" spc="40" dirty="0">
                <a:latin typeface="Lucida Sans Unicode"/>
                <a:cs typeface="Lucida Sans Unicode"/>
              </a:rPr>
              <a:t>olan </a:t>
            </a:r>
            <a:r>
              <a:rPr sz="1100" spc="45" dirty="0">
                <a:latin typeface="Lucida Sans Unicode"/>
                <a:cs typeface="Lucida Sans Unicode"/>
              </a:rPr>
              <a:t>en </a:t>
            </a:r>
            <a:r>
              <a:rPr sz="1100" spc="50" dirty="0">
                <a:latin typeface="Lucida Sans Unicode"/>
                <a:cs typeface="Lucida Sans Unicode"/>
              </a:rPr>
              <a:t> </a:t>
            </a:r>
            <a:r>
              <a:rPr sz="1100" spc="30" dirty="0">
                <a:latin typeface="Lucida Sans Unicode"/>
                <a:cs typeface="Lucida Sans Unicode"/>
              </a:rPr>
              <a:t>önemli</a:t>
            </a:r>
            <a:r>
              <a:rPr sz="1100" spc="-60" dirty="0">
                <a:latin typeface="Lucida Sans Unicode"/>
                <a:cs typeface="Lucida Sans Unicode"/>
              </a:rPr>
              <a:t> </a:t>
            </a:r>
            <a:r>
              <a:rPr sz="1100" spc="45" dirty="0">
                <a:latin typeface="Lucida Sans Unicode"/>
                <a:cs typeface="Lucida Sans Unicode"/>
              </a:rPr>
              <a:t>durumlardan</a:t>
            </a:r>
            <a:r>
              <a:rPr sz="1100" spc="-60" dirty="0">
                <a:latin typeface="Lucida Sans Unicode"/>
                <a:cs typeface="Lucida Sans Unicode"/>
              </a:rPr>
              <a:t> </a:t>
            </a:r>
            <a:r>
              <a:rPr sz="1100" spc="-10" dirty="0">
                <a:latin typeface="Lucida Sans Unicode"/>
                <a:cs typeface="Lucida Sans Unicode"/>
              </a:rPr>
              <a:t>biri</a:t>
            </a:r>
            <a:r>
              <a:rPr sz="1100" spc="-60" dirty="0">
                <a:latin typeface="Lucida Sans Unicode"/>
                <a:cs typeface="Lucida Sans Unicode"/>
              </a:rPr>
              <a:t> </a:t>
            </a:r>
            <a:r>
              <a:rPr sz="1100" spc="10" dirty="0">
                <a:latin typeface="Lucida Sans Unicode"/>
                <a:cs typeface="Lucida Sans Unicode"/>
              </a:rPr>
              <a:t>az</a:t>
            </a:r>
            <a:r>
              <a:rPr sz="1100" spc="-60" dirty="0">
                <a:latin typeface="Lucida Sans Unicode"/>
                <a:cs typeface="Lucida Sans Unicode"/>
              </a:rPr>
              <a:t> </a:t>
            </a:r>
            <a:r>
              <a:rPr sz="1100" spc="20" dirty="0">
                <a:latin typeface="Lucida Sans Unicode"/>
                <a:cs typeface="Lucida Sans Unicode"/>
              </a:rPr>
              <a:t>çalışmaktır.</a:t>
            </a:r>
            <a:r>
              <a:rPr sz="1100" spc="-60" dirty="0">
                <a:latin typeface="Lucida Sans Unicode"/>
                <a:cs typeface="Lucida Sans Unicode"/>
              </a:rPr>
              <a:t> </a:t>
            </a:r>
            <a:r>
              <a:rPr sz="1100" spc="5" dirty="0">
                <a:latin typeface="Lucida Sans Unicode"/>
                <a:cs typeface="Lucida Sans Unicode"/>
              </a:rPr>
              <a:t>Ders</a:t>
            </a:r>
            <a:r>
              <a:rPr sz="1100" spc="-60" dirty="0">
                <a:latin typeface="Lucida Sans Unicode"/>
                <a:cs typeface="Lucida Sans Unicode"/>
              </a:rPr>
              <a:t> </a:t>
            </a:r>
            <a:r>
              <a:rPr sz="1100" spc="70" dirty="0">
                <a:latin typeface="Lucida Sans Unicode"/>
                <a:cs typeface="Lucida Sans Unicode"/>
              </a:rPr>
              <a:t>çalışmaya</a:t>
            </a:r>
            <a:r>
              <a:rPr sz="1100" spc="-60" dirty="0">
                <a:latin typeface="Lucida Sans Unicode"/>
                <a:cs typeface="Lucida Sans Unicode"/>
              </a:rPr>
              <a:t> </a:t>
            </a:r>
            <a:r>
              <a:rPr sz="1100" spc="25" dirty="0">
                <a:latin typeface="Lucida Sans Unicode"/>
                <a:cs typeface="Lucida Sans Unicode"/>
              </a:rPr>
              <a:t>büyük </a:t>
            </a:r>
            <a:r>
              <a:rPr sz="1100" spc="30" dirty="0">
                <a:latin typeface="Lucida Sans Unicode"/>
                <a:cs typeface="Lucida Sans Unicode"/>
              </a:rPr>
              <a:t> </a:t>
            </a:r>
            <a:r>
              <a:rPr sz="1100" spc="40" dirty="0">
                <a:latin typeface="Lucida Sans Unicode"/>
                <a:cs typeface="Lucida Sans Unicode"/>
              </a:rPr>
              <a:t>ölçüde</a:t>
            </a:r>
            <a:r>
              <a:rPr sz="1100" spc="-65" dirty="0">
                <a:latin typeface="Lucida Sans Unicode"/>
                <a:cs typeface="Lucida Sans Unicode"/>
              </a:rPr>
              <a:t> </a:t>
            </a:r>
            <a:r>
              <a:rPr sz="1100" spc="40" dirty="0">
                <a:latin typeface="Lucida Sans Unicode"/>
                <a:cs typeface="Lucida Sans Unicode"/>
              </a:rPr>
              <a:t>hakim</a:t>
            </a:r>
            <a:r>
              <a:rPr sz="1100" spc="-65" dirty="0">
                <a:latin typeface="Lucida Sans Unicode"/>
                <a:cs typeface="Lucida Sans Unicode"/>
              </a:rPr>
              <a:t> </a:t>
            </a:r>
            <a:r>
              <a:rPr sz="1100" spc="30" dirty="0">
                <a:latin typeface="Lucida Sans Unicode"/>
                <a:cs typeface="Lucida Sans Unicode"/>
              </a:rPr>
              <a:t>olmadığınızda</a:t>
            </a:r>
            <a:r>
              <a:rPr sz="1100" spc="-60" dirty="0">
                <a:latin typeface="Lucida Sans Unicode"/>
                <a:cs typeface="Lucida Sans Unicode"/>
              </a:rPr>
              <a:t> </a:t>
            </a:r>
            <a:r>
              <a:rPr sz="1100" spc="20" dirty="0">
                <a:latin typeface="Lucida Sans Unicode"/>
                <a:cs typeface="Lucida Sans Unicode"/>
              </a:rPr>
              <a:t>başarısız</a:t>
            </a:r>
            <a:r>
              <a:rPr sz="1100" spc="-65" dirty="0">
                <a:latin typeface="Lucida Sans Unicode"/>
                <a:cs typeface="Lucida Sans Unicode"/>
              </a:rPr>
              <a:t> </a:t>
            </a:r>
            <a:r>
              <a:rPr sz="1100" spc="25" dirty="0">
                <a:latin typeface="Lucida Sans Unicode"/>
                <a:cs typeface="Lucida Sans Unicode"/>
              </a:rPr>
              <a:t>olacağınız</a:t>
            </a:r>
            <a:r>
              <a:rPr sz="1100" spc="-60" dirty="0">
                <a:latin typeface="Lucida Sans Unicode"/>
                <a:cs typeface="Lucida Sans Unicode"/>
              </a:rPr>
              <a:t> </a:t>
            </a:r>
            <a:r>
              <a:rPr sz="1100" dirty="0">
                <a:latin typeface="Lucida Sans Unicode"/>
                <a:cs typeface="Lucida Sans Unicode"/>
              </a:rPr>
              <a:t>korkusu</a:t>
            </a:r>
            <a:r>
              <a:rPr sz="1100" spc="-65" dirty="0">
                <a:latin typeface="Lucida Sans Unicode"/>
                <a:cs typeface="Lucida Sans Unicode"/>
              </a:rPr>
              <a:t> </a:t>
            </a:r>
            <a:r>
              <a:rPr sz="1100" dirty="0">
                <a:latin typeface="Lucida Sans Unicode"/>
                <a:cs typeface="Lucida Sans Unicode"/>
              </a:rPr>
              <a:t>sizde</a:t>
            </a:r>
            <a:endParaRPr sz="1100">
              <a:latin typeface="Lucida Sans Unicode"/>
              <a:cs typeface="Lucida Sans Unicode"/>
            </a:endParaRPr>
          </a:p>
          <a:p>
            <a:pPr marL="141605" marR="133985" indent="324485">
              <a:lnSpc>
                <a:spcPct val="100000"/>
              </a:lnSpc>
            </a:pPr>
            <a:r>
              <a:rPr sz="1100" spc="25" dirty="0">
                <a:latin typeface="Lucida Sans Unicode"/>
                <a:cs typeface="Lucida Sans Unicode"/>
              </a:rPr>
              <a:t>strese </a:t>
            </a:r>
            <a:r>
              <a:rPr sz="1100" spc="50" dirty="0">
                <a:latin typeface="Lucida Sans Unicode"/>
                <a:cs typeface="Lucida Sans Unicode"/>
              </a:rPr>
              <a:t>sebep </a:t>
            </a:r>
            <a:r>
              <a:rPr sz="1100" spc="-20" dirty="0">
                <a:latin typeface="Lucida Sans Unicode"/>
                <a:cs typeface="Lucida Sans Unicode"/>
              </a:rPr>
              <a:t>olur. </a:t>
            </a:r>
            <a:r>
              <a:rPr sz="1100" spc="45" dirty="0">
                <a:latin typeface="Lucida Sans Unicode"/>
                <a:cs typeface="Lucida Sans Unicode"/>
              </a:rPr>
              <a:t>Bu </a:t>
            </a:r>
            <a:r>
              <a:rPr sz="1100" spc="40" dirty="0">
                <a:latin typeface="Lucida Sans Unicode"/>
                <a:cs typeface="Lucida Sans Unicode"/>
              </a:rPr>
              <a:t>nedenle </a:t>
            </a:r>
            <a:r>
              <a:rPr sz="1100" spc="5" dirty="0">
                <a:latin typeface="Lucida Sans Unicode"/>
                <a:cs typeface="Lucida Sans Unicode"/>
              </a:rPr>
              <a:t>kendinize güveninizi </a:t>
            </a:r>
            <a:r>
              <a:rPr sz="1100" spc="10" dirty="0">
                <a:latin typeface="Lucida Sans Unicode"/>
                <a:cs typeface="Lucida Sans Unicode"/>
              </a:rPr>
              <a:t> </a:t>
            </a:r>
            <a:r>
              <a:rPr sz="1100" spc="30" dirty="0">
                <a:latin typeface="Lucida Sans Unicode"/>
                <a:cs typeface="Lucida Sans Unicode"/>
              </a:rPr>
              <a:t>artırmak</a:t>
            </a:r>
            <a:r>
              <a:rPr sz="1100" spc="-65" dirty="0">
                <a:latin typeface="Lucida Sans Unicode"/>
                <a:cs typeface="Lucida Sans Unicode"/>
              </a:rPr>
              <a:t> </a:t>
            </a:r>
            <a:r>
              <a:rPr sz="1100" spc="15" dirty="0">
                <a:latin typeface="Lucida Sans Unicode"/>
                <a:cs typeface="Lucida Sans Unicode"/>
              </a:rPr>
              <a:t>için</a:t>
            </a:r>
            <a:r>
              <a:rPr sz="1100" spc="-60" dirty="0">
                <a:latin typeface="Lucida Sans Unicode"/>
                <a:cs typeface="Lucida Sans Unicode"/>
              </a:rPr>
              <a:t> </a:t>
            </a:r>
            <a:r>
              <a:rPr sz="1100" spc="65" dirty="0">
                <a:latin typeface="Lucida Sans Unicode"/>
                <a:cs typeface="Lucida Sans Unicode"/>
              </a:rPr>
              <a:t>deneme</a:t>
            </a:r>
            <a:r>
              <a:rPr sz="1100" spc="-60" dirty="0">
                <a:latin typeface="Lucida Sans Unicode"/>
                <a:cs typeface="Lucida Sans Unicode"/>
              </a:rPr>
              <a:t> </a:t>
            </a:r>
            <a:r>
              <a:rPr sz="1100" spc="30" dirty="0">
                <a:latin typeface="Lucida Sans Unicode"/>
                <a:cs typeface="Lucida Sans Unicode"/>
              </a:rPr>
              <a:t>sınavları</a:t>
            </a:r>
            <a:r>
              <a:rPr sz="1100" spc="-60" dirty="0">
                <a:latin typeface="Lucida Sans Unicode"/>
                <a:cs typeface="Lucida Sans Unicode"/>
              </a:rPr>
              <a:t> </a:t>
            </a:r>
            <a:r>
              <a:rPr sz="1100" spc="40" dirty="0">
                <a:latin typeface="Lucida Sans Unicode"/>
                <a:cs typeface="Lucida Sans Unicode"/>
              </a:rPr>
              <a:t>öncesinde</a:t>
            </a:r>
            <a:r>
              <a:rPr sz="1100" spc="-60" dirty="0">
                <a:latin typeface="Lucida Sans Unicode"/>
                <a:cs typeface="Lucida Sans Unicode"/>
              </a:rPr>
              <a:t> </a:t>
            </a:r>
            <a:r>
              <a:rPr sz="1100" spc="15" dirty="0">
                <a:latin typeface="Lucida Sans Unicode"/>
                <a:cs typeface="Lucida Sans Unicode"/>
              </a:rPr>
              <a:t>tekrar</a:t>
            </a:r>
            <a:r>
              <a:rPr sz="1100" spc="-60" dirty="0">
                <a:latin typeface="Lucida Sans Unicode"/>
                <a:cs typeface="Lucida Sans Unicode"/>
              </a:rPr>
              <a:t> </a:t>
            </a:r>
            <a:r>
              <a:rPr sz="1100" spc="55" dirty="0">
                <a:latin typeface="Lucida Sans Unicode"/>
                <a:cs typeface="Lucida Sans Unicode"/>
              </a:rPr>
              <a:t>yapıp</a:t>
            </a:r>
            <a:r>
              <a:rPr sz="1100" spc="-65" dirty="0">
                <a:latin typeface="Lucida Sans Unicode"/>
                <a:cs typeface="Lucida Sans Unicode"/>
              </a:rPr>
              <a:t> </a:t>
            </a:r>
            <a:r>
              <a:rPr sz="1100" spc="10" dirty="0">
                <a:latin typeface="Lucida Sans Unicode"/>
                <a:cs typeface="Lucida Sans Unicode"/>
              </a:rPr>
              <a:t>soru</a:t>
            </a:r>
            <a:endParaRPr sz="1100">
              <a:latin typeface="Lucida Sans Unicode"/>
              <a:cs typeface="Lucida Sans Unicode"/>
            </a:endParaRPr>
          </a:p>
          <a:p>
            <a:pPr marL="370840">
              <a:lnSpc>
                <a:spcPct val="100000"/>
              </a:lnSpc>
            </a:pPr>
            <a:r>
              <a:rPr sz="1100" spc="15" dirty="0">
                <a:latin typeface="Lucida Sans Unicode"/>
                <a:cs typeface="Lucida Sans Unicode"/>
              </a:rPr>
              <a:t>çözümleri</a:t>
            </a:r>
            <a:r>
              <a:rPr sz="1100" spc="-65" dirty="0">
                <a:latin typeface="Lucida Sans Unicode"/>
                <a:cs typeface="Lucida Sans Unicode"/>
              </a:rPr>
              <a:t> </a:t>
            </a:r>
            <a:r>
              <a:rPr sz="1100" spc="65" dirty="0">
                <a:latin typeface="Lucida Sans Unicode"/>
                <a:cs typeface="Lucida Sans Unicode"/>
              </a:rPr>
              <a:t>yaparak</a:t>
            </a:r>
            <a:r>
              <a:rPr sz="1100" spc="-65" dirty="0">
                <a:latin typeface="Lucida Sans Unicode"/>
                <a:cs typeface="Lucida Sans Unicode"/>
              </a:rPr>
              <a:t> </a:t>
            </a:r>
            <a:r>
              <a:rPr sz="1100" spc="45" dirty="0">
                <a:latin typeface="Lucida Sans Unicode"/>
                <a:cs typeface="Lucida Sans Unicode"/>
              </a:rPr>
              <a:t>tüm</a:t>
            </a:r>
            <a:r>
              <a:rPr sz="1100" spc="-65" dirty="0">
                <a:latin typeface="Lucida Sans Unicode"/>
                <a:cs typeface="Lucida Sans Unicode"/>
              </a:rPr>
              <a:t> </a:t>
            </a:r>
            <a:r>
              <a:rPr sz="1100" spc="10" dirty="0">
                <a:latin typeface="Lucida Sans Unicode"/>
                <a:cs typeface="Lucida Sans Unicode"/>
              </a:rPr>
              <a:t>konuları</a:t>
            </a:r>
            <a:r>
              <a:rPr sz="1100" spc="-65" dirty="0">
                <a:latin typeface="Lucida Sans Unicode"/>
                <a:cs typeface="Lucida Sans Unicode"/>
              </a:rPr>
              <a:t> </a:t>
            </a:r>
            <a:r>
              <a:rPr sz="1100" spc="30" dirty="0">
                <a:latin typeface="Lucida Sans Unicode"/>
                <a:cs typeface="Lucida Sans Unicode"/>
              </a:rPr>
              <a:t>iyice</a:t>
            </a:r>
            <a:r>
              <a:rPr sz="1100" spc="-65" dirty="0">
                <a:latin typeface="Lucida Sans Unicode"/>
                <a:cs typeface="Lucida Sans Unicode"/>
              </a:rPr>
              <a:t> </a:t>
            </a:r>
            <a:r>
              <a:rPr sz="1100" spc="5" dirty="0">
                <a:latin typeface="Lucida Sans Unicode"/>
                <a:cs typeface="Lucida Sans Unicode"/>
              </a:rPr>
              <a:t>öğrenmelisiniz.</a:t>
            </a:r>
            <a:endParaRPr sz="1100">
              <a:latin typeface="Lucida Sans Unicode"/>
              <a:cs typeface="Lucida Sans Unicode"/>
            </a:endParaRPr>
          </a:p>
        </p:txBody>
      </p:sp>
      <p:sp>
        <p:nvSpPr>
          <p:cNvPr id="34" name="object 34"/>
          <p:cNvSpPr txBox="1"/>
          <p:nvPr/>
        </p:nvSpPr>
        <p:spPr>
          <a:xfrm rot="21480000">
            <a:off x="5865050" y="2699358"/>
            <a:ext cx="459628" cy="215900"/>
          </a:xfrm>
          <a:prstGeom prst="rect">
            <a:avLst/>
          </a:prstGeom>
        </p:spPr>
        <p:txBody>
          <a:bodyPr vert="horz" wrap="square" lIns="0" tIns="0" rIns="0" bIns="0" rtlCol="0">
            <a:spAutoFit/>
          </a:bodyPr>
          <a:lstStyle/>
          <a:p>
            <a:pPr>
              <a:lnSpc>
                <a:spcPts val="1700"/>
              </a:lnSpc>
            </a:pPr>
            <a:r>
              <a:rPr sz="1700" spc="-340" dirty="0">
                <a:latin typeface="Microsoft Sans Serif"/>
                <a:cs typeface="Microsoft Sans Serif"/>
              </a:rPr>
              <a:t>Türkçe</a:t>
            </a:r>
            <a:endParaRPr sz="1700">
              <a:latin typeface="Microsoft Sans Serif"/>
              <a:cs typeface="Microsoft Sans Serif"/>
            </a:endParaRPr>
          </a:p>
        </p:txBody>
      </p:sp>
      <p:sp>
        <p:nvSpPr>
          <p:cNvPr id="35" name="object 35"/>
          <p:cNvSpPr txBox="1"/>
          <p:nvPr/>
        </p:nvSpPr>
        <p:spPr>
          <a:xfrm rot="120000">
            <a:off x="5772587" y="3285349"/>
            <a:ext cx="653291" cy="215900"/>
          </a:xfrm>
          <a:prstGeom prst="rect">
            <a:avLst/>
          </a:prstGeom>
        </p:spPr>
        <p:txBody>
          <a:bodyPr vert="horz" wrap="square" lIns="0" tIns="0" rIns="0" bIns="0" rtlCol="0">
            <a:spAutoFit/>
          </a:bodyPr>
          <a:lstStyle/>
          <a:p>
            <a:pPr>
              <a:lnSpc>
                <a:spcPts val="1700"/>
              </a:lnSpc>
            </a:pPr>
            <a:r>
              <a:rPr sz="1700" spc="-340" dirty="0">
                <a:latin typeface="Microsoft Sans Serif"/>
                <a:cs typeface="Microsoft Sans Serif"/>
              </a:rPr>
              <a:t>Matematik</a:t>
            </a:r>
            <a:endParaRPr sz="1700">
              <a:latin typeface="Microsoft Sans Serif"/>
              <a:cs typeface="Microsoft Sans Serif"/>
            </a:endParaRPr>
          </a:p>
        </p:txBody>
      </p:sp>
      <p:sp>
        <p:nvSpPr>
          <p:cNvPr id="36" name="object 36"/>
          <p:cNvSpPr txBox="1"/>
          <p:nvPr/>
        </p:nvSpPr>
        <p:spPr>
          <a:xfrm rot="21540000">
            <a:off x="5856492" y="3785539"/>
            <a:ext cx="477095" cy="215900"/>
          </a:xfrm>
          <a:prstGeom prst="rect">
            <a:avLst/>
          </a:prstGeom>
        </p:spPr>
        <p:txBody>
          <a:bodyPr vert="horz" wrap="square" lIns="0" tIns="0" rIns="0" bIns="0" rtlCol="0">
            <a:spAutoFit/>
          </a:bodyPr>
          <a:lstStyle/>
          <a:p>
            <a:pPr>
              <a:lnSpc>
                <a:spcPts val="1700"/>
              </a:lnSpc>
            </a:pPr>
            <a:r>
              <a:rPr sz="1700" spc="-420" dirty="0">
                <a:latin typeface="Microsoft Sans Serif"/>
                <a:cs typeface="Microsoft Sans Serif"/>
              </a:rPr>
              <a:t>So</a:t>
            </a:r>
            <a:r>
              <a:rPr sz="1700" spc="-240" dirty="0">
                <a:latin typeface="Microsoft Sans Serif"/>
                <a:cs typeface="Microsoft Sans Serif"/>
              </a:rPr>
              <a:t>syal</a:t>
            </a:r>
            <a:endParaRPr sz="1700" dirty="0">
              <a:latin typeface="Microsoft Sans Serif"/>
              <a:cs typeface="Microsoft Sans Serif"/>
            </a:endParaRPr>
          </a:p>
        </p:txBody>
      </p:sp>
      <p:sp>
        <p:nvSpPr>
          <p:cNvPr id="37" name="object 37"/>
          <p:cNvSpPr txBox="1"/>
          <p:nvPr/>
        </p:nvSpPr>
        <p:spPr>
          <a:xfrm rot="21540000">
            <a:off x="5844898" y="3975489"/>
            <a:ext cx="557825" cy="215900"/>
          </a:xfrm>
          <a:prstGeom prst="rect">
            <a:avLst/>
          </a:prstGeom>
        </p:spPr>
        <p:txBody>
          <a:bodyPr vert="horz" wrap="square" lIns="0" tIns="0" rIns="0" bIns="0" rtlCol="0">
            <a:spAutoFit/>
          </a:bodyPr>
          <a:lstStyle/>
          <a:p>
            <a:pPr>
              <a:lnSpc>
                <a:spcPts val="1700"/>
              </a:lnSpc>
            </a:pPr>
            <a:r>
              <a:rPr sz="1700" spc="-200" dirty="0">
                <a:latin typeface="Microsoft Sans Serif"/>
                <a:cs typeface="Microsoft Sans Serif"/>
              </a:rPr>
              <a:t>Bilimler</a:t>
            </a:r>
            <a:endParaRPr sz="1700" dirty="0">
              <a:latin typeface="Microsoft Sans Serif"/>
              <a:cs typeface="Microsoft Sans Serif"/>
            </a:endParaRPr>
          </a:p>
        </p:txBody>
      </p:sp>
      <p:sp>
        <p:nvSpPr>
          <p:cNvPr id="38" name="object 38"/>
          <p:cNvSpPr txBox="1"/>
          <p:nvPr/>
        </p:nvSpPr>
        <p:spPr>
          <a:xfrm rot="240000">
            <a:off x="5945955" y="4398829"/>
            <a:ext cx="318149" cy="215900"/>
          </a:xfrm>
          <a:prstGeom prst="rect">
            <a:avLst/>
          </a:prstGeom>
        </p:spPr>
        <p:txBody>
          <a:bodyPr vert="horz" wrap="square" lIns="0" tIns="0" rIns="0" bIns="0" rtlCol="0">
            <a:spAutoFit/>
          </a:bodyPr>
          <a:lstStyle/>
          <a:p>
            <a:pPr>
              <a:lnSpc>
                <a:spcPts val="1700"/>
              </a:lnSpc>
            </a:pPr>
            <a:r>
              <a:rPr sz="1700" spc="-370" dirty="0">
                <a:latin typeface="Microsoft Sans Serif"/>
                <a:cs typeface="Microsoft Sans Serif"/>
              </a:rPr>
              <a:t>Fen</a:t>
            </a:r>
            <a:endParaRPr sz="1700">
              <a:latin typeface="Microsoft Sans Serif"/>
              <a:cs typeface="Microsoft Sans Serif"/>
            </a:endParaRPr>
          </a:p>
        </p:txBody>
      </p:sp>
      <p:sp>
        <p:nvSpPr>
          <p:cNvPr id="39" name="object 39"/>
          <p:cNvSpPr txBox="1"/>
          <p:nvPr/>
        </p:nvSpPr>
        <p:spPr>
          <a:xfrm rot="240000">
            <a:off x="5799792" y="4563570"/>
            <a:ext cx="587229" cy="215900"/>
          </a:xfrm>
          <a:prstGeom prst="rect">
            <a:avLst/>
          </a:prstGeom>
        </p:spPr>
        <p:txBody>
          <a:bodyPr vert="horz" wrap="square" lIns="0" tIns="0" rIns="0" bIns="0" rtlCol="0">
            <a:spAutoFit/>
          </a:bodyPr>
          <a:lstStyle/>
          <a:p>
            <a:pPr>
              <a:lnSpc>
                <a:spcPts val="1700"/>
              </a:lnSpc>
            </a:pPr>
            <a:r>
              <a:rPr sz="1700" spc="-195" dirty="0">
                <a:latin typeface="Microsoft Sans Serif"/>
                <a:cs typeface="Microsoft Sans Serif"/>
              </a:rPr>
              <a:t>Bilimleri</a:t>
            </a:r>
            <a:endParaRPr sz="1700">
              <a:latin typeface="Microsoft Sans Serif"/>
              <a:cs typeface="Microsoft Sans Serif"/>
            </a:endParaRPr>
          </a:p>
        </p:txBody>
      </p:sp>
      <p:pic>
        <p:nvPicPr>
          <p:cNvPr id="40" name="object 40"/>
          <p:cNvPicPr/>
          <p:nvPr/>
        </p:nvPicPr>
        <p:blipFill>
          <a:blip r:embed="rId4" cstate="print"/>
          <a:stretch>
            <a:fillRect/>
          </a:stretch>
        </p:blipFill>
        <p:spPr>
          <a:xfrm>
            <a:off x="6544243" y="2432839"/>
            <a:ext cx="2945166" cy="2459477"/>
          </a:xfrm>
          <a:prstGeom prst="rect">
            <a:avLst/>
          </a:prstGeom>
        </p:spPr>
      </p:pic>
      <p:sp>
        <p:nvSpPr>
          <p:cNvPr id="41" name="object 41"/>
          <p:cNvSpPr/>
          <p:nvPr/>
        </p:nvSpPr>
        <p:spPr>
          <a:xfrm>
            <a:off x="6799618" y="4547184"/>
            <a:ext cx="1989455" cy="345440"/>
          </a:xfrm>
          <a:custGeom>
            <a:avLst/>
            <a:gdLst/>
            <a:ahLst/>
            <a:cxnLst/>
            <a:rect l="l" t="t" r="r" b="b"/>
            <a:pathLst>
              <a:path w="1989454" h="345439">
                <a:moveTo>
                  <a:pt x="1989251" y="104038"/>
                </a:moveTo>
                <a:lnTo>
                  <a:pt x="1339189" y="102997"/>
                </a:lnTo>
                <a:lnTo>
                  <a:pt x="1331341" y="56426"/>
                </a:lnTo>
                <a:lnTo>
                  <a:pt x="1304099" y="25133"/>
                </a:lnTo>
                <a:lnTo>
                  <a:pt x="1263980" y="7518"/>
                </a:lnTo>
                <a:lnTo>
                  <a:pt x="1217206" y="254"/>
                </a:lnTo>
                <a:lnTo>
                  <a:pt x="1169987" y="0"/>
                </a:lnTo>
                <a:lnTo>
                  <a:pt x="1128560" y="3416"/>
                </a:lnTo>
                <a:lnTo>
                  <a:pt x="1099146" y="7137"/>
                </a:lnTo>
                <a:lnTo>
                  <a:pt x="1087958" y="7835"/>
                </a:lnTo>
                <a:lnTo>
                  <a:pt x="1075829" y="7429"/>
                </a:lnTo>
                <a:lnTo>
                  <a:pt x="991019" y="23825"/>
                </a:lnTo>
                <a:lnTo>
                  <a:pt x="760793" y="71882"/>
                </a:lnTo>
                <a:lnTo>
                  <a:pt x="312458" y="166484"/>
                </a:lnTo>
                <a:lnTo>
                  <a:pt x="0" y="230822"/>
                </a:lnTo>
                <a:lnTo>
                  <a:pt x="146545" y="242227"/>
                </a:lnTo>
                <a:lnTo>
                  <a:pt x="193027" y="239318"/>
                </a:lnTo>
                <a:lnTo>
                  <a:pt x="241134" y="231482"/>
                </a:lnTo>
                <a:lnTo>
                  <a:pt x="290258" y="219976"/>
                </a:lnTo>
                <a:lnTo>
                  <a:pt x="339839" y="206095"/>
                </a:lnTo>
                <a:lnTo>
                  <a:pt x="438035" y="176314"/>
                </a:lnTo>
                <a:lnTo>
                  <a:pt x="485495" y="162966"/>
                </a:lnTo>
                <a:lnTo>
                  <a:pt x="531075" y="152374"/>
                </a:lnTo>
                <a:lnTo>
                  <a:pt x="574205" y="145821"/>
                </a:lnTo>
                <a:lnTo>
                  <a:pt x="646785" y="141008"/>
                </a:lnTo>
                <a:lnTo>
                  <a:pt x="685711" y="153822"/>
                </a:lnTo>
                <a:lnTo>
                  <a:pt x="704227" y="197231"/>
                </a:lnTo>
                <a:lnTo>
                  <a:pt x="715594" y="284213"/>
                </a:lnTo>
                <a:lnTo>
                  <a:pt x="1437055" y="345122"/>
                </a:lnTo>
                <a:lnTo>
                  <a:pt x="1989251" y="104038"/>
                </a:lnTo>
                <a:close/>
              </a:path>
            </a:pathLst>
          </a:custGeom>
          <a:solidFill>
            <a:srgbClr val="FFFFFF"/>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7738" y="279636"/>
            <a:ext cx="4505325" cy="1858010"/>
          </a:xfrm>
          <a:prstGeom prst="rect">
            <a:avLst/>
          </a:prstGeom>
        </p:spPr>
        <p:txBody>
          <a:bodyPr vert="horz" wrap="square" lIns="0" tIns="12700" rIns="0" bIns="0" rtlCol="0">
            <a:spAutoFit/>
          </a:bodyPr>
          <a:lstStyle/>
          <a:p>
            <a:pPr algn="ctr">
              <a:lnSpc>
                <a:spcPct val="100000"/>
              </a:lnSpc>
              <a:spcBef>
                <a:spcPts val="100"/>
              </a:spcBef>
            </a:pPr>
            <a:r>
              <a:rPr sz="2100" b="1" spc="5" dirty="0">
                <a:solidFill>
                  <a:srgbClr val="8D1826"/>
                </a:solidFill>
                <a:latin typeface="Tahoma"/>
                <a:cs typeface="Tahoma"/>
              </a:rPr>
              <a:t>SINAV</a:t>
            </a:r>
            <a:r>
              <a:rPr sz="2100" b="1" spc="-260" dirty="0">
                <a:solidFill>
                  <a:srgbClr val="8D1826"/>
                </a:solidFill>
                <a:latin typeface="Tahoma"/>
                <a:cs typeface="Tahoma"/>
              </a:rPr>
              <a:t> </a:t>
            </a:r>
            <a:r>
              <a:rPr sz="2100" b="1" spc="-30" dirty="0">
                <a:solidFill>
                  <a:srgbClr val="8D1826"/>
                </a:solidFill>
                <a:latin typeface="Tahoma"/>
                <a:cs typeface="Tahoma"/>
              </a:rPr>
              <a:t>GÜNÜNE</a:t>
            </a:r>
            <a:r>
              <a:rPr sz="2100" b="1" spc="-260" dirty="0">
                <a:solidFill>
                  <a:srgbClr val="8D1826"/>
                </a:solidFill>
                <a:latin typeface="Tahoma"/>
                <a:cs typeface="Tahoma"/>
              </a:rPr>
              <a:t> </a:t>
            </a:r>
            <a:r>
              <a:rPr sz="2100" b="1" spc="65" dirty="0">
                <a:solidFill>
                  <a:srgbClr val="8D1826"/>
                </a:solidFill>
                <a:latin typeface="Tahoma"/>
                <a:cs typeface="Tahoma"/>
              </a:rPr>
              <a:t>KADAR</a:t>
            </a:r>
            <a:endParaRPr sz="2100">
              <a:latin typeface="Tahoma"/>
              <a:cs typeface="Tahoma"/>
            </a:endParaRPr>
          </a:p>
          <a:p>
            <a:pPr algn="ctr">
              <a:lnSpc>
                <a:spcPct val="100000"/>
              </a:lnSpc>
              <a:spcBef>
                <a:spcPts val="140"/>
              </a:spcBef>
            </a:pPr>
            <a:r>
              <a:rPr sz="2800" b="1" spc="-100" dirty="0">
                <a:solidFill>
                  <a:srgbClr val="8D1826"/>
                </a:solidFill>
                <a:latin typeface="Tahoma"/>
                <a:cs typeface="Tahoma"/>
              </a:rPr>
              <a:t>DERS</a:t>
            </a:r>
            <a:r>
              <a:rPr sz="2800" b="1" spc="-345" dirty="0">
                <a:solidFill>
                  <a:srgbClr val="8D1826"/>
                </a:solidFill>
                <a:latin typeface="Tahoma"/>
                <a:cs typeface="Tahoma"/>
              </a:rPr>
              <a:t> </a:t>
            </a:r>
            <a:r>
              <a:rPr sz="2800" b="1" spc="-45" dirty="0">
                <a:solidFill>
                  <a:srgbClr val="8D1826"/>
                </a:solidFill>
                <a:latin typeface="Tahoma"/>
                <a:cs typeface="Tahoma"/>
              </a:rPr>
              <a:t>ÇALIŞMALI</a:t>
            </a:r>
            <a:r>
              <a:rPr sz="2800" b="1" spc="-345" dirty="0">
                <a:solidFill>
                  <a:srgbClr val="8D1826"/>
                </a:solidFill>
                <a:latin typeface="Tahoma"/>
                <a:cs typeface="Tahoma"/>
              </a:rPr>
              <a:t> </a:t>
            </a:r>
            <a:r>
              <a:rPr sz="2800" b="1" spc="-85" dirty="0">
                <a:solidFill>
                  <a:srgbClr val="8D1826"/>
                </a:solidFill>
                <a:latin typeface="Tahoma"/>
                <a:cs typeface="Tahoma"/>
              </a:rPr>
              <a:t>MIYIM?</a:t>
            </a:r>
            <a:endParaRPr sz="2800">
              <a:latin typeface="Tahoma"/>
              <a:cs typeface="Tahoma"/>
            </a:endParaRPr>
          </a:p>
          <a:p>
            <a:pPr marL="12700" marR="5080" indent="-635" algn="ctr">
              <a:lnSpc>
                <a:spcPct val="100000"/>
              </a:lnSpc>
              <a:spcBef>
                <a:spcPts val="1805"/>
              </a:spcBef>
            </a:pPr>
            <a:r>
              <a:rPr sz="1100" spc="10" dirty="0">
                <a:latin typeface="Lucida Sans Unicode"/>
                <a:cs typeface="Lucida Sans Unicode"/>
              </a:rPr>
              <a:t>Rehberlik </a:t>
            </a:r>
            <a:r>
              <a:rPr sz="1100" spc="25" dirty="0">
                <a:latin typeface="Lucida Sans Unicode"/>
                <a:cs typeface="Lucida Sans Unicode"/>
              </a:rPr>
              <a:t>uzmanları </a:t>
            </a:r>
            <a:r>
              <a:rPr sz="1100" spc="35" dirty="0">
                <a:latin typeface="Lucida Sans Unicode"/>
                <a:cs typeface="Lucida Sans Unicode"/>
              </a:rPr>
              <a:t>olarak </a:t>
            </a:r>
            <a:r>
              <a:rPr sz="1100" spc="10" dirty="0">
                <a:latin typeface="Lucida Sans Unicode"/>
                <a:cs typeface="Lucida Sans Unicode"/>
              </a:rPr>
              <a:t>YKS’ye </a:t>
            </a:r>
            <a:r>
              <a:rPr sz="1100" spc="25" dirty="0">
                <a:latin typeface="Lucida Sans Unicode"/>
                <a:cs typeface="Lucida Sans Unicode"/>
              </a:rPr>
              <a:t>girecek </a:t>
            </a:r>
            <a:r>
              <a:rPr sz="1100" spc="75" dirty="0">
                <a:latin typeface="Lucida Sans Unicode"/>
                <a:cs typeface="Lucida Sans Unicode"/>
              </a:rPr>
              <a:t>adaylara </a:t>
            </a:r>
            <a:r>
              <a:rPr sz="1100" spc="30" dirty="0">
                <a:latin typeface="Lucida Sans Unicode"/>
                <a:cs typeface="Lucida Sans Unicode"/>
              </a:rPr>
              <a:t>tavsiyemiz </a:t>
            </a:r>
            <a:r>
              <a:rPr sz="1100" spc="-335" dirty="0">
                <a:latin typeface="Lucida Sans Unicode"/>
                <a:cs typeface="Lucida Sans Unicode"/>
              </a:rPr>
              <a:t> </a:t>
            </a:r>
            <a:r>
              <a:rPr sz="1100" spc="55" dirty="0">
                <a:latin typeface="Lucida Sans Unicode"/>
                <a:cs typeface="Lucida Sans Unicode"/>
              </a:rPr>
              <a:t>sınavdan</a:t>
            </a:r>
            <a:r>
              <a:rPr sz="1100" spc="-65" dirty="0">
                <a:latin typeface="Lucida Sans Unicode"/>
                <a:cs typeface="Lucida Sans Unicode"/>
              </a:rPr>
              <a:t> </a:t>
            </a:r>
            <a:r>
              <a:rPr sz="1100" spc="-45" dirty="0">
                <a:latin typeface="Lucida Sans Unicode"/>
                <a:cs typeface="Lucida Sans Unicode"/>
              </a:rPr>
              <a:t>3</a:t>
            </a:r>
            <a:r>
              <a:rPr sz="1100" spc="-65" dirty="0">
                <a:latin typeface="Lucida Sans Unicode"/>
                <a:cs typeface="Lucida Sans Unicode"/>
              </a:rPr>
              <a:t> </a:t>
            </a:r>
            <a:r>
              <a:rPr sz="1100" spc="40" dirty="0">
                <a:latin typeface="Lucida Sans Unicode"/>
                <a:cs typeface="Lucida Sans Unicode"/>
              </a:rPr>
              <a:t>gün</a:t>
            </a:r>
            <a:r>
              <a:rPr sz="1100" spc="-65" dirty="0">
                <a:latin typeface="Lucida Sans Unicode"/>
                <a:cs typeface="Lucida Sans Unicode"/>
              </a:rPr>
              <a:t> </a:t>
            </a:r>
            <a:r>
              <a:rPr sz="1100" spc="35" dirty="0">
                <a:latin typeface="Lucida Sans Unicode"/>
                <a:cs typeface="Lucida Sans Unicode"/>
              </a:rPr>
              <a:t>öncesine</a:t>
            </a:r>
            <a:r>
              <a:rPr sz="1100" spc="-65" dirty="0">
                <a:latin typeface="Lucida Sans Unicode"/>
                <a:cs typeface="Lucida Sans Unicode"/>
              </a:rPr>
              <a:t> </a:t>
            </a:r>
            <a:r>
              <a:rPr sz="1100" spc="50" dirty="0">
                <a:latin typeface="Lucida Sans Unicode"/>
                <a:cs typeface="Lucida Sans Unicode"/>
              </a:rPr>
              <a:t>kadar</a:t>
            </a:r>
            <a:r>
              <a:rPr sz="1100" spc="-65" dirty="0">
                <a:latin typeface="Lucida Sans Unicode"/>
                <a:cs typeface="Lucida Sans Unicode"/>
              </a:rPr>
              <a:t> </a:t>
            </a:r>
            <a:r>
              <a:rPr sz="1100" spc="25" dirty="0">
                <a:latin typeface="Lucida Sans Unicode"/>
                <a:cs typeface="Lucida Sans Unicode"/>
              </a:rPr>
              <a:t>ders</a:t>
            </a:r>
            <a:r>
              <a:rPr sz="1100" spc="-60" dirty="0">
                <a:latin typeface="Lucida Sans Unicode"/>
                <a:cs typeface="Lucida Sans Unicode"/>
              </a:rPr>
              <a:t> </a:t>
            </a:r>
            <a:r>
              <a:rPr sz="1100" spc="55" dirty="0">
                <a:latin typeface="Lucida Sans Unicode"/>
                <a:cs typeface="Lucida Sans Unicode"/>
              </a:rPr>
              <a:t>çalışmayı</a:t>
            </a:r>
            <a:r>
              <a:rPr sz="1100" spc="-65" dirty="0">
                <a:latin typeface="Lucida Sans Unicode"/>
                <a:cs typeface="Lucida Sans Unicode"/>
              </a:rPr>
              <a:t> </a:t>
            </a:r>
            <a:r>
              <a:rPr sz="1100" spc="35" dirty="0">
                <a:latin typeface="Lucida Sans Unicode"/>
                <a:cs typeface="Lucida Sans Unicode"/>
              </a:rPr>
              <a:t>sonlandırmaları </a:t>
            </a:r>
            <a:r>
              <a:rPr sz="1100" spc="-335" dirty="0">
                <a:latin typeface="Lucida Sans Unicode"/>
                <a:cs typeface="Lucida Sans Unicode"/>
              </a:rPr>
              <a:t> </a:t>
            </a:r>
            <a:r>
              <a:rPr sz="1100" spc="40" dirty="0">
                <a:latin typeface="Lucida Sans Unicode"/>
                <a:cs typeface="Lucida Sans Unicode"/>
              </a:rPr>
              <a:t>yönünde </a:t>
            </a:r>
            <a:r>
              <a:rPr sz="1100" spc="15" dirty="0">
                <a:latin typeface="Lucida Sans Unicode"/>
                <a:cs typeface="Lucida Sans Unicode"/>
              </a:rPr>
              <a:t>olacaktır. </a:t>
            </a:r>
            <a:r>
              <a:rPr sz="1100" spc="40" dirty="0">
                <a:latin typeface="Lucida Sans Unicode"/>
                <a:cs typeface="Lucida Sans Unicode"/>
              </a:rPr>
              <a:t>Fakat </a:t>
            </a:r>
            <a:r>
              <a:rPr sz="1100" spc="-40" dirty="0">
                <a:latin typeface="Lucida Sans Unicode"/>
                <a:cs typeface="Lucida Sans Unicode"/>
              </a:rPr>
              <a:t>siz </a:t>
            </a:r>
            <a:r>
              <a:rPr sz="1100" spc="-10" dirty="0">
                <a:latin typeface="Lucida Sans Unicode"/>
                <a:cs typeface="Lucida Sans Unicode"/>
              </a:rPr>
              <a:t>kendinizi </a:t>
            </a:r>
            <a:r>
              <a:rPr sz="1100" spc="55" dirty="0">
                <a:latin typeface="Lucida Sans Unicode"/>
                <a:cs typeface="Lucida Sans Unicode"/>
              </a:rPr>
              <a:t>rahat </a:t>
            </a:r>
            <a:r>
              <a:rPr sz="1100" dirty="0">
                <a:latin typeface="Lucida Sans Unicode"/>
                <a:cs typeface="Lucida Sans Unicode"/>
              </a:rPr>
              <a:t>hissettiğiniz </a:t>
            </a:r>
            <a:r>
              <a:rPr sz="1100" spc="25" dirty="0">
                <a:latin typeface="Lucida Sans Unicode"/>
                <a:cs typeface="Lucida Sans Unicode"/>
              </a:rPr>
              <a:t>son </a:t>
            </a:r>
            <a:r>
              <a:rPr sz="1100" spc="30" dirty="0">
                <a:latin typeface="Lucida Sans Unicode"/>
                <a:cs typeface="Lucida Sans Unicode"/>
              </a:rPr>
              <a:t> </a:t>
            </a:r>
            <a:r>
              <a:rPr sz="1100" spc="100" dirty="0">
                <a:latin typeface="Lucida Sans Unicode"/>
                <a:cs typeface="Lucida Sans Unicode"/>
              </a:rPr>
              <a:t>ana</a:t>
            </a:r>
            <a:r>
              <a:rPr sz="1100" spc="-60" dirty="0">
                <a:latin typeface="Lucida Sans Unicode"/>
                <a:cs typeface="Lucida Sans Unicode"/>
              </a:rPr>
              <a:t> </a:t>
            </a:r>
            <a:r>
              <a:rPr sz="1100" spc="50" dirty="0">
                <a:latin typeface="Lucida Sans Unicode"/>
                <a:cs typeface="Lucida Sans Unicode"/>
              </a:rPr>
              <a:t>kadar</a:t>
            </a:r>
            <a:r>
              <a:rPr sz="1100" spc="-60" dirty="0">
                <a:latin typeface="Lucida Sans Unicode"/>
                <a:cs typeface="Lucida Sans Unicode"/>
              </a:rPr>
              <a:t> </a:t>
            </a:r>
            <a:r>
              <a:rPr sz="1100" spc="25" dirty="0">
                <a:latin typeface="Lucida Sans Unicode"/>
                <a:cs typeface="Lucida Sans Unicode"/>
              </a:rPr>
              <a:t>ders</a:t>
            </a:r>
            <a:r>
              <a:rPr sz="1100" spc="-60" dirty="0">
                <a:latin typeface="Lucida Sans Unicode"/>
                <a:cs typeface="Lucida Sans Unicode"/>
              </a:rPr>
              <a:t> </a:t>
            </a:r>
            <a:r>
              <a:rPr sz="1100" spc="15" dirty="0">
                <a:latin typeface="Lucida Sans Unicode"/>
                <a:cs typeface="Lucida Sans Unicode"/>
              </a:rPr>
              <a:t>çalışıp,</a:t>
            </a:r>
            <a:r>
              <a:rPr sz="1100" spc="-60" dirty="0">
                <a:latin typeface="Lucida Sans Unicode"/>
                <a:cs typeface="Lucida Sans Unicode"/>
              </a:rPr>
              <a:t> </a:t>
            </a:r>
            <a:r>
              <a:rPr sz="1100" spc="-15" dirty="0">
                <a:latin typeface="Lucida Sans Unicode"/>
                <a:cs typeface="Lucida Sans Unicode"/>
              </a:rPr>
              <a:t>özellikle</a:t>
            </a:r>
            <a:r>
              <a:rPr sz="1100" spc="-55" dirty="0">
                <a:latin typeface="Lucida Sans Unicode"/>
                <a:cs typeface="Lucida Sans Unicode"/>
              </a:rPr>
              <a:t> </a:t>
            </a:r>
            <a:r>
              <a:rPr sz="1100" spc="65" dirty="0">
                <a:latin typeface="Lucida Sans Unicode"/>
                <a:cs typeface="Lucida Sans Unicode"/>
              </a:rPr>
              <a:t>deneme</a:t>
            </a:r>
            <a:r>
              <a:rPr sz="1100" spc="-60" dirty="0">
                <a:latin typeface="Lucida Sans Unicode"/>
                <a:cs typeface="Lucida Sans Unicode"/>
              </a:rPr>
              <a:t> </a:t>
            </a:r>
            <a:r>
              <a:rPr sz="1100" spc="30" dirty="0">
                <a:latin typeface="Lucida Sans Unicode"/>
                <a:cs typeface="Lucida Sans Unicode"/>
              </a:rPr>
              <a:t>sınavı</a:t>
            </a:r>
            <a:r>
              <a:rPr sz="1100" spc="-60" dirty="0">
                <a:latin typeface="Lucida Sans Unicode"/>
                <a:cs typeface="Lucida Sans Unicode"/>
              </a:rPr>
              <a:t> </a:t>
            </a:r>
            <a:r>
              <a:rPr sz="1100" spc="45" dirty="0">
                <a:latin typeface="Lucida Sans Unicode"/>
                <a:cs typeface="Lucida Sans Unicode"/>
              </a:rPr>
              <a:t>çözmeye</a:t>
            </a:r>
            <a:r>
              <a:rPr sz="1100" spc="-60" dirty="0">
                <a:latin typeface="Lucida Sans Unicode"/>
                <a:cs typeface="Lucida Sans Unicode"/>
              </a:rPr>
              <a:t> </a:t>
            </a:r>
            <a:r>
              <a:rPr sz="1100" spc="85" dirty="0">
                <a:latin typeface="Lucida Sans Unicode"/>
                <a:cs typeface="Lucida Sans Unicode"/>
              </a:rPr>
              <a:t>devam </a:t>
            </a:r>
            <a:r>
              <a:rPr sz="1100" spc="-330" dirty="0">
                <a:latin typeface="Lucida Sans Unicode"/>
                <a:cs typeface="Lucida Sans Unicode"/>
              </a:rPr>
              <a:t> </a:t>
            </a:r>
            <a:r>
              <a:rPr sz="1100" spc="-5" dirty="0">
                <a:latin typeface="Lucida Sans Unicode"/>
                <a:cs typeface="Lucida Sans Unicode"/>
              </a:rPr>
              <a:t>edebilirsiniz.</a:t>
            </a:r>
            <a:endParaRPr sz="1100">
              <a:latin typeface="Lucida Sans Unicode"/>
              <a:cs typeface="Lucida Sans Unicode"/>
            </a:endParaRPr>
          </a:p>
        </p:txBody>
      </p:sp>
      <p:sp>
        <p:nvSpPr>
          <p:cNvPr id="3" name="object 3"/>
          <p:cNvSpPr txBox="1"/>
          <p:nvPr/>
        </p:nvSpPr>
        <p:spPr>
          <a:xfrm>
            <a:off x="347300" y="2327801"/>
            <a:ext cx="1546860" cy="2026920"/>
          </a:xfrm>
          <a:prstGeom prst="rect">
            <a:avLst/>
          </a:prstGeom>
        </p:spPr>
        <p:txBody>
          <a:bodyPr vert="horz" wrap="square" lIns="0" tIns="12700" rIns="0" bIns="0" rtlCol="0">
            <a:spAutoFit/>
          </a:bodyPr>
          <a:lstStyle/>
          <a:p>
            <a:pPr marL="12700">
              <a:lnSpc>
                <a:spcPts val="3500"/>
              </a:lnSpc>
              <a:spcBef>
                <a:spcPts val="100"/>
              </a:spcBef>
            </a:pPr>
            <a:r>
              <a:rPr sz="3000" spc="25" dirty="0">
                <a:latin typeface="Lucida Sans Unicode"/>
                <a:cs typeface="Lucida Sans Unicode"/>
              </a:rPr>
              <a:t>YK</a:t>
            </a:r>
            <a:r>
              <a:rPr sz="3000" spc="15" dirty="0">
                <a:latin typeface="Lucida Sans Unicode"/>
                <a:cs typeface="Lucida Sans Unicode"/>
              </a:rPr>
              <a:t>S</a:t>
            </a:r>
            <a:r>
              <a:rPr sz="1400" spc="20" dirty="0">
                <a:latin typeface="Lucida Sans Unicode"/>
                <a:cs typeface="Lucida Sans Unicode"/>
              </a:rPr>
              <a:t>’ye</a:t>
            </a:r>
            <a:endParaRPr sz="1400">
              <a:latin typeface="Lucida Sans Unicode"/>
              <a:cs typeface="Lucida Sans Unicode"/>
            </a:endParaRPr>
          </a:p>
          <a:p>
            <a:pPr marL="12700">
              <a:lnSpc>
                <a:spcPts val="2240"/>
              </a:lnSpc>
            </a:pPr>
            <a:r>
              <a:rPr sz="2000" b="1" spc="-365" dirty="0">
                <a:solidFill>
                  <a:srgbClr val="00847E"/>
                </a:solidFill>
                <a:latin typeface="Arial"/>
                <a:cs typeface="Arial"/>
              </a:rPr>
              <a:t>1</a:t>
            </a:r>
            <a:r>
              <a:rPr sz="2000" b="1" spc="-135" dirty="0">
                <a:solidFill>
                  <a:srgbClr val="00847E"/>
                </a:solidFill>
                <a:latin typeface="Arial"/>
                <a:cs typeface="Arial"/>
              </a:rPr>
              <a:t> </a:t>
            </a:r>
            <a:r>
              <a:rPr sz="2000" b="1" spc="-5" dirty="0">
                <a:solidFill>
                  <a:srgbClr val="00847E"/>
                </a:solidFill>
                <a:latin typeface="Arial"/>
                <a:cs typeface="Arial"/>
              </a:rPr>
              <a:t>GÜN</a:t>
            </a:r>
            <a:r>
              <a:rPr sz="2000" b="1" spc="-135" dirty="0">
                <a:solidFill>
                  <a:srgbClr val="00847E"/>
                </a:solidFill>
                <a:latin typeface="Arial"/>
                <a:cs typeface="Arial"/>
              </a:rPr>
              <a:t> </a:t>
            </a:r>
            <a:r>
              <a:rPr sz="2000" b="1" spc="-65" dirty="0">
                <a:solidFill>
                  <a:srgbClr val="00847E"/>
                </a:solidFill>
                <a:latin typeface="Arial"/>
                <a:cs typeface="Arial"/>
              </a:rPr>
              <a:t>KALA</a:t>
            </a:r>
            <a:endParaRPr sz="2000">
              <a:latin typeface="Arial"/>
              <a:cs typeface="Arial"/>
            </a:endParaRPr>
          </a:p>
          <a:p>
            <a:pPr marL="12700">
              <a:lnSpc>
                <a:spcPts val="1620"/>
              </a:lnSpc>
            </a:pPr>
            <a:r>
              <a:rPr sz="1400" spc="-40" dirty="0">
                <a:latin typeface="Lucida Sans Unicode"/>
                <a:cs typeface="Lucida Sans Unicode"/>
              </a:rPr>
              <a:t>fiziksel,</a:t>
            </a:r>
            <a:r>
              <a:rPr sz="1400" spc="-80" dirty="0">
                <a:latin typeface="Lucida Sans Unicode"/>
                <a:cs typeface="Lucida Sans Unicode"/>
              </a:rPr>
              <a:t> </a:t>
            </a:r>
            <a:r>
              <a:rPr sz="1400" spc="-20" dirty="0">
                <a:latin typeface="Lucida Sans Unicode"/>
                <a:cs typeface="Lucida Sans Unicode"/>
              </a:rPr>
              <a:t>zihinsel,</a:t>
            </a:r>
            <a:endParaRPr sz="1400">
              <a:latin typeface="Lucida Sans Unicode"/>
              <a:cs typeface="Lucida Sans Unicode"/>
            </a:endParaRPr>
          </a:p>
          <a:p>
            <a:pPr marL="12700" marR="5080">
              <a:lnSpc>
                <a:spcPct val="100000"/>
              </a:lnSpc>
            </a:pPr>
            <a:r>
              <a:rPr sz="1400" spc="35" dirty="0">
                <a:latin typeface="Lucida Sans Unicode"/>
                <a:cs typeface="Lucida Sans Unicode"/>
              </a:rPr>
              <a:t>ruhsal </a:t>
            </a:r>
            <a:r>
              <a:rPr sz="1400" spc="45" dirty="0">
                <a:latin typeface="Lucida Sans Unicode"/>
                <a:cs typeface="Lucida Sans Unicode"/>
              </a:rPr>
              <a:t>olarak </a:t>
            </a:r>
            <a:r>
              <a:rPr sz="1400" spc="50" dirty="0">
                <a:latin typeface="Lucida Sans Unicode"/>
                <a:cs typeface="Lucida Sans Unicode"/>
              </a:rPr>
              <a:t> </a:t>
            </a:r>
            <a:r>
              <a:rPr sz="1400" spc="35" dirty="0">
                <a:latin typeface="Lucida Sans Unicode"/>
                <a:cs typeface="Lucida Sans Unicode"/>
              </a:rPr>
              <a:t>dinlenmek</a:t>
            </a:r>
            <a:r>
              <a:rPr sz="1400" spc="-80" dirty="0">
                <a:latin typeface="Lucida Sans Unicode"/>
                <a:cs typeface="Lucida Sans Unicode"/>
              </a:rPr>
              <a:t> </a:t>
            </a:r>
            <a:r>
              <a:rPr sz="1400" spc="40" dirty="0">
                <a:latin typeface="Lucida Sans Unicode"/>
                <a:cs typeface="Lucida Sans Unicode"/>
              </a:rPr>
              <a:t>sınavı  </a:t>
            </a:r>
            <a:r>
              <a:rPr sz="1400" spc="60" dirty="0">
                <a:latin typeface="Lucida Sans Unicode"/>
                <a:cs typeface="Lucida Sans Unicode"/>
              </a:rPr>
              <a:t>düşünmeden </a:t>
            </a:r>
            <a:r>
              <a:rPr sz="1400" spc="65" dirty="0">
                <a:latin typeface="Lucida Sans Unicode"/>
                <a:cs typeface="Lucida Sans Unicode"/>
              </a:rPr>
              <a:t> </a:t>
            </a:r>
            <a:r>
              <a:rPr sz="1400" spc="35" dirty="0">
                <a:latin typeface="Lucida Sans Unicode"/>
                <a:cs typeface="Lucida Sans Unicode"/>
              </a:rPr>
              <a:t>vakit </a:t>
            </a:r>
            <a:r>
              <a:rPr sz="1400" spc="50" dirty="0">
                <a:latin typeface="Lucida Sans Unicode"/>
                <a:cs typeface="Lucida Sans Unicode"/>
              </a:rPr>
              <a:t>geçirmek </a:t>
            </a:r>
            <a:r>
              <a:rPr sz="1400" spc="55" dirty="0">
                <a:latin typeface="Lucida Sans Unicode"/>
                <a:cs typeface="Lucida Sans Unicode"/>
              </a:rPr>
              <a:t> </a:t>
            </a:r>
            <a:r>
              <a:rPr sz="1400" spc="50" dirty="0">
                <a:latin typeface="Lucida Sans Unicode"/>
                <a:cs typeface="Lucida Sans Unicode"/>
              </a:rPr>
              <a:t>faydalı</a:t>
            </a:r>
            <a:r>
              <a:rPr sz="1400" spc="-80" dirty="0">
                <a:latin typeface="Lucida Sans Unicode"/>
                <a:cs typeface="Lucida Sans Unicode"/>
              </a:rPr>
              <a:t> </a:t>
            </a:r>
            <a:r>
              <a:rPr sz="1400" spc="25" dirty="0">
                <a:latin typeface="Lucida Sans Unicode"/>
                <a:cs typeface="Lucida Sans Unicode"/>
              </a:rPr>
              <a:t>olacaktır.</a:t>
            </a:r>
            <a:endParaRPr sz="1400">
              <a:latin typeface="Lucida Sans Unicode"/>
              <a:cs typeface="Lucida Sans Unicode"/>
            </a:endParaRPr>
          </a:p>
        </p:txBody>
      </p:sp>
      <p:sp>
        <p:nvSpPr>
          <p:cNvPr id="4" name="object 4"/>
          <p:cNvSpPr txBox="1"/>
          <p:nvPr/>
        </p:nvSpPr>
        <p:spPr>
          <a:xfrm>
            <a:off x="7122821" y="270635"/>
            <a:ext cx="1414780" cy="345440"/>
          </a:xfrm>
          <a:prstGeom prst="rect">
            <a:avLst/>
          </a:prstGeom>
        </p:spPr>
        <p:txBody>
          <a:bodyPr vert="horz" wrap="square" lIns="0" tIns="12700" rIns="0" bIns="0" rtlCol="0">
            <a:spAutoFit/>
          </a:bodyPr>
          <a:lstStyle/>
          <a:p>
            <a:pPr marL="12700">
              <a:lnSpc>
                <a:spcPct val="100000"/>
              </a:lnSpc>
              <a:spcBef>
                <a:spcPts val="100"/>
              </a:spcBef>
            </a:pPr>
            <a:r>
              <a:rPr sz="2100" b="1" spc="-114" dirty="0">
                <a:solidFill>
                  <a:srgbClr val="8D1826"/>
                </a:solidFill>
                <a:latin typeface="Tahoma"/>
                <a:cs typeface="Tahoma"/>
              </a:rPr>
              <a:t>KENDİNİZİ</a:t>
            </a:r>
            <a:endParaRPr sz="2100">
              <a:latin typeface="Tahoma"/>
              <a:cs typeface="Tahoma"/>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95" dirty="0"/>
              <a:t>ÖDÜLLENDİRİN</a:t>
            </a:r>
          </a:p>
        </p:txBody>
      </p:sp>
      <p:sp>
        <p:nvSpPr>
          <p:cNvPr id="6" name="object 6"/>
          <p:cNvSpPr txBox="1"/>
          <p:nvPr/>
        </p:nvSpPr>
        <p:spPr>
          <a:xfrm>
            <a:off x="5570467" y="1273703"/>
            <a:ext cx="4519930" cy="1031240"/>
          </a:xfrm>
          <a:prstGeom prst="rect">
            <a:avLst/>
          </a:prstGeom>
        </p:spPr>
        <p:txBody>
          <a:bodyPr vert="horz" wrap="square" lIns="0" tIns="12700" rIns="0" bIns="0" rtlCol="0">
            <a:spAutoFit/>
          </a:bodyPr>
          <a:lstStyle/>
          <a:p>
            <a:pPr marL="126364" marR="118745" indent="-635" algn="ctr">
              <a:lnSpc>
                <a:spcPct val="100000"/>
              </a:lnSpc>
              <a:spcBef>
                <a:spcPts val="100"/>
              </a:spcBef>
            </a:pPr>
            <a:r>
              <a:rPr sz="1100" spc="40" dirty="0">
                <a:latin typeface="Lucida Sans Unicode"/>
                <a:cs typeface="Lucida Sans Unicode"/>
              </a:rPr>
              <a:t>Yapacağınız </a:t>
            </a:r>
            <a:r>
              <a:rPr sz="1100" spc="-15" dirty="0">
                <a:latin typeface="Lucida Sans Unicode"/>
                <a:cs typeface="Lucida Sans Unicode"/>
              </a:rPr>
              <a:t>hazırlık </a:t>
            </a:r>
            <a:r>
              <a:rPr sz="1100" spc="35" dirty="0">
                <a:latin typeface="Lucida Sans Unicode"/>
                <a:cs typeface="Lucida Sans Unicode"/>
              </a:rPr>
              <a:t>sürecinde </a:t>
            </a:r>
            <a:r>
              <a:rPr sz="1100" spc="5" dirty="0">
                <a:latin typeface="Lucida Sans Unicode"/>
                <a:cs typeface="Lucida Sans Unicode"/>
              </a:rPr>
              <a:t>geçirdiğiniz </a:t>
            </a:r>
            <a:r>
              <a:rPr sz="1100" spc="15" dirty="0">
                <a:latin typeface="Lucida Sans Unicode"/>
                <a:cs typeface="Lucida Sans Unicode"/>
              </a:rPr>
              <a:t>verimli </a:t>
            </a:r>
            <a:r>
              <a:rPr sz="1100" spc="25" dirty="0">
                <a:latin typeface="Lucida Sans Unicode"/>
                <a:cs typeface="Lucida Sans Unicode"/>
              </a:rPr>
              <a:t>ders </a:t>
            </a:r>
            <a:r>
              <a:rPr sz="1100" spc="30" dirty="0">
                <a:latin typeface="Lucida Sans Unicode"/>
                <a:cs typeface="Lucida Sans Unicode"/>
              </a:rPr>
              <a:t> </a:t>
            </a:r>
            <a:r>
              <a:rPr sz="1100" spc="65" dirty="0">
                <a:latin typeface="Lucida Sans Unicode"/>
                <a:cs typeface="Lucida Sans Unicode"/>
              </a:rPr>
              <a:t>çalışma</a:t>
            </a:r>
            <a:r>
              <a:rPr sz="1100" spc="-65" dirty="0">
                <a:latin typeface="Lucida Sans Unicode"/>
                <a:cs typeface="Lucida Sans Unicode"/>
              </a:rPr>
              <a:t> </a:t>
            </a:r>
            <a:r>
              <a:rPr sz="1100" spc="25" dirty="0">
                <a:latin typeface="Lucida Sans Unicode"/>
                <a:cs typeface="Lucida Sans Unicode"/>
              </a:rPr>
              <a:t>zamanı,</a:t>
            </a:r>
            <a:r>
              <a:rPr sz="1100" spc="-65" dirty="0">
                <a:latin typeface="Lucida Sans Unicode"/>
                <a:cs typeface="Lucida Sans Unicode"/>
              </a:rPr>
              <a:t> </a:t>
            </a:r>
            <a:r>
              <a:rPr sz="1100" spc="35" dirty="0">
                <a:latin typeface="Lucida Sans Unicode"/>
                <a:cs typeface="Lucida Sans Unicode"/>
              </a:rPr>
              <a:t>elde</a:t>
            </a:r>
            <a:r>
              <a:rPr sz="1100" spc="-65" dirty="0">
                <a:latin typeface="Lucida Sans Unicode"/>
                <a:cs typeface="Lucida Sans Unicode"/>
              </a:rPr>
              <a:t> </a:t>
            </a:r>
            <a:r>
              <a:rPr sz="1100" spc="-5" dirty="0">
                <a:latin typeface="Lucida Sans Unicode"/>
                <a:cs typeface="Lucida Sans Unicode"/>
              </a:rPr>
              <a:t>ettiğiniz</a:t>
            </a:r>
            <a:r>
              <a:rPr sz="1100" spc="-65" dirty="0">
                <a:latin typeface="Lucida Sans Unicode"/>
                <a:cs typeface="Lucida Sans Unicode"/>
              </a:rPr>
              <a:t> </a:t>
            </a:r>
            <a:r>
              <a:rPr sz="1100" dirty="0">
                <a:latin typeface="Lucida Sans Unicode"/>
                <a:cs typeface="Lucida Sans Unicode"/>
              </a:rPr>
              <a:t>iyi</a:t>
            </a:r>
            <a:r>
              <a:rPr sz="1100" spc="-65" dirty="0">
                <a:latin typeface="Lucida Sans Unicode"/>
                <a:cs typeface="Lucida Sans Unicode"/>
              </a:rPr>
              <a:t> </a:t>
            </a:r>
            <a:r>
              <a:rPr sz="1100" spc="30" dirty="0">
                <a:latin typeface="Lucida Sans Unicode"/>
                <a:cs typeface="Lucida Sans Unicode"/>
              </a:rPr>
              <a:t>net</a:t>
            </a:r>
            <a:r>
              <a:rPr sz="1100" spc="-60" dirty="0">
                <a:latin typeface="Lucida Sans Unicode"/>
                <a:cs typeface="Lucida Sans Unicode"/>
              </a:rPr>
              <a:t> </a:t>
            </a:r>
            <a:r>
              <a:rPr sz="1100" spc="65" dirty="0">
                <a:latin typeface="Lucida Sans Unicode"/>
                <a:cs typeface="Lucida Sans Unicode"/>
              </a:rPr>
              <a:t>ve</a:t>
            </a:r>
            <a:r>
              <a:rPr sz="1100" spc="-65" dirty="0">
                <a:latin typeface="Lucida Sans Unicode"/>
                <a:cs typeface="Lucida Sans Unicode"/>
              </a:rPr>
              <a:t> </a:t>
            </a:r>
            <a:r>
              <a:rPr sz="1100" spc="45" dirty="0">
                <a:latin typeface="Lucida Sans Unicode"/>
                <a:cs typeface="Lucida Sans Unicode"/>
              </a:rPr>
              <a:t>puanlar</a:t>
            </a:r>
            <a:r>
              <a:rPr sz="1100" spc="-65" dirty="0">
                <a:latin typeface="Lucida Sans Unicode"/>
                <a:cs typeface="Lucida Sans Unicode"/>
              </a:rPr>
              <a:t> </a:t>
            </a:r>
            <a:r>
              <a:rPr sz="1100" spc="20" dirty="0">
                <a:latin typeface="Lucida Sans Unicode"/>
                <a:cs typeface="Lucida Sans Unicode"/>
              </a:rPr>
              <a:t>karşılığında </a:t>
            </a:r>
            <a:r>
              <a:rPr sz="1100" spc="25" dirty="0">
                <a:latin typeface="Lucida Sans Unicode"/>
                <a:cs typeface="Lucida Sans Unicode"/>
              </a:rPr>
              <a:t> </a:t>
            </a:r>
            <a:r>
              <a:rPr sz="1100" spc="-10" dirty="0">
                <a:latin typeface="Lucida Sans Unicode"/>
                <a:cs typeface="Lucida Sans Unicode"/>
              </a:rPr>
              <a:t>kendinizi </a:t>
            </a:r>
            <a:r>
              <a:rPr sz="1100" spc="5" dirty="0">
                <a:latin typeface="Lucida Sans Unicode"/>
                <a:cs typeface="Lucida Sans Unicode"/>
              </a:rPr>
              <a:t>ödüllendirin. </a:t>
            </a:r>
            <a:r>
              <a:rPr sz="1100" spc="15" dirty="0">
                <a:latin typeface="Lucida Sans Unicode"/>
                <a:cs typeface="Lucida Sans Unicode"/>
              </a:rPr>
              <a:t>Sevdiğiniz </a:t>
            </a:r>
            <a:r>
              <a:rPr sz="1100" spc="20" dirty="0">
                <a:latin typeface="Lucida Sans Unicode"/>
                <a:cs typeface="Lucida Sans Unicode"/>
              </a:rPr>
              <a:t>şeyleri </a:t>
            </a:r>
            <a:r>
              <a:rPr sz="1100" spc="65" dirty="0">
                <a:latin typeface="Lucida Sans Unicode"/>
                <a:cs typeface="Lucida Sans Unicode"/>
              </a:rPr>
              <a:t>yapma, </a:t>
            </a:r>
            <a:r>
              <a:rPr sz="1100" spc="5" dirty="0">
                <a:latin typeface="Lucida Sans Unicode"/>
                <a:cs typeface="Lucida Sans Unicode"/>
              </a:rPr>
              <a:t>kendinize </a:t>
            </a:r>
            <a:r>
              <a:rPr sz="1100" spc="10" dirty="0">
                <a:latin typeface="Lucida Sans Unicode"/>
                <a:cs typeface="Lucida Sans Unicode"/>
              </a:rPr>
              <a:t> </a:t>
            </a:r>
            <a:r>
              <a:rPr sz="1100" spc="15" dirty="0">
                <a:latin typeface="Lucida Sans Unicode"/>
                <a:cs typeface="Lucida Sans Unicode"/>
              </a:rPr>
              <a:t>küçük</a:t>
            </a:r>
            <a:r>
              <a:rPr sz="1100" spc="240" dirty="0">
                <a:latin typeface="Lucida Sans Unicode"/>
                <a:cs typeface="Lucida Sans Unicode"/>
              </a:rPr>
              <a:t> </a:t>
            </a:r>
            <a:r>
              <a:rPr sz="1100" spc="25" dirty="0">
                <a:latin typeface="Lucida Sans Unicode"/>
                <a:cs typeface="Lucida Sans Unicode"/>
              </a:rPr>
              <a:t>hediyeler</a:t>
            </a:r>
            <a:r>
              <a:rPr sz="1100" spc="-60" dirty="0">
                <a:latin typeface="Lucida Sans Unicode"/>
                <a:cs typeface="Lucida Sans Unicode"/>
              </a:rPr>
              <a:t> </a:t>
            </a:r>
            <a:r>
              <a:rPr sz="1100" spc="50" dirty="0">
                <a:latin typeface="Lucida Sans Unicode"/>
                <a:cs typeface="Lucida Sans Unicode"/>
              </a:rPr>
              <a:t>alma,</a:t>
            </a:r>
            <a:r>
              <a:rPr sz="1100" spc="-55" dirty="0">
                <a:latin typeface="Lucida Sans Unicode"/>
                <a:cs typeface="Lucida Sans Unicode"/>
              </a:rPr>
              <a:t> </a:t>
            </a:r>
            <a:r>
              <a:rPr sz="1100" spc="-15" dirty="0">
                <a:latin typeface="Lucida Sans Unicode"/>
                <a:cs typeface="Lucida Sans Unicode"/>
              </a:rPr>
              <a:t>gezinti,</a:t>
            </a:r>
            <a:r>
              <a:rPr sz="1100" spc="-55" dirty="0">
                <a:latin typeface="Lucida Sans Unicode"/>
                <a:cs typeface="Lucida Sans Unicode"/>
              </a:rPr>
              <a:t> </a:t>
            </a:r>
            <a:r>
              <a:rPr sz="1100" spc="55" dirty="0">
                <a:latin typeface="Lucida Sans Unicode"/>
                <a:cs typeface="Lucida Sans Unicode"/>
              </a:rPr>
              <a:t>sinema</a:t>
            </a:r>
            <a:r>
              <a:rPr sz="1100" spc="-55" dirty="0">
                <a:latin typeface="Lucida Sans Unicode"/>
                <a:cs typeface="Lucida Sans Unicode"/>
              </a:rPr>
              <a:t> </a:t>
            </a:r>
            <a:r>
              <a:rPr sz="1100" spc="10" dirty="0">
                <a:latin typeface="Lucida Sans Unicode"/>
                <a:cs typeface="Lucida Sans Unicode"/>
              </a:rPr>
              <a:t>vb.</a:t>
            </a:r>
            <a:r>
              <a:rPr sz="1100" spc="-55" dirty="0">
                <a:latin typeface="Lucida Sans Unicode"/>
                <a:cs typeface="Lucida Sans Unicode"/>
              </a:rPr>
              <a:t> </a:t>
            </a:r>
            <a:r>
              <a:rPr sz="1100" spc="25" dirty="0">
                <a:latin typeface="Lucida Sans Unicode"/>
                <a:cs typeface="Lucida Sans Unicode"/>
              </a:rPr>
              <a:t>faaliyetler</a:t>
            </a:r>
            <a:r>
              <a:rPr sz="1100" spc="-60" dirty="0">
                <a:latin typeface="Lucida Sans Unicode"/>
                <a:cs typeface="Lucida Sans Unicode"/>
              </a:rPr>
              <a:t> </a:t>
            </a:r>
            <a:r>
              <a:rPr sz="1100" spc="10" dirty="0">
                <a:latin typeface="Lucida Sans Unicode"/>
                <a:cs typeface="Lucida Sans Unicode"/>
              </a:rPr>
              <a:t>gibi</a:t>
            </a:r>
            <a:r>
              <a:rPr sz="1100" spc="-55" dirty="0">
                <a:latin typeface="Lucida Sans Unicode"/>
                <a:cs typeface="Lucida Sans Unicode"/>
              </a:rPr>
              <a:t> </a:t>
            </a:r>
            <a:r>
              <a:rPr sz="1100" spc="-15" dirty="0">
                <a:latin typeface="Lucida Sans Unicode"/>
                <a:cs typeface="Lucida Sans Unicode"/>
              </a:rPr>
              <a:t>size</a:t>
            </a:r>
            <a:endParaRPr sz="1100">
              <a:latin typeface="Lucida Sans Unicode"/>
              <a:cs typeface="Lucida Sans Unicode"/>
            </a:endParaRPr>
          </a:p>
          <a:p>
            <a:pPr marL="12700" marR="5080" algn="ctr">
              <a:lnSpc>
                <a:spcPct val="100000"/>
              </a:lnSpc>
            </a:pPr>
            <a:r>
              <a:rPr sz="1100" dirty="0">
                <a:latin typeface="Lucida Sans Unicode"/>
                <a:cs typeface="Lucida Sans Unicode"/>
              </a:rPr>
              <a:t>iyi</a:t>
            </a:r>
            <a:r>
              <a:rPr sz="1100" spc="245" dirty="0">
                <a:latin typeface="Lucida Sans Unicode"/>
                <a:cs typeface="Lucida Sans Unicode"/>
              </a:rPr>
              <a:t> </a:t>
            </a:r>
            <a:r>
              <a:rPr sz="1100" spc="40" dirty="0">
                <a:latin typeface="Lucida Sans Unicode"/>
                <a:cs typeface="Lucida Sans Unicode"/>
              </a:rPr>
              <a:t>gelecek</a:t>
            </a:r>
            <a:r>
              <a:rPr sz="1100" spc="-55" dirty="0">
                <a:latin typeface="Lucida Sans Unicode"/>
                <a:cs typeface="Lucida Sans Unicode"/>
              </a:rPr>
              <a:t> </a:t>
            </a:r>
            <a:r>
              <a:rPr sz="1100" spc="25" dirty="0">
                <a:latin typeface="Lucida Sans Unicode"/>
                <a:cs typeface="Lucida Sans Unicode"/>
              </a:rPr>
              <a:t>şeylerle</a:t>
            </a:r>
            <a:r>
              <a:rPr sz="1100" spc="-55" dirty="0">
                <a:latin typeface="Lucida Sans Unicode"/>
                <a:cs typeface="Lucida Sans Unicode"/>
              </a:rPr>
              <a:t> </a:t>
            </a:r>
            <a:r>
              <a:rPr sz="1100" spc="-10" dirty="0">
                <a:latin typeface="Lucida Sans Unicode"/>
                <a:cs typeface="Lucida Sans Unicode"/>
              </a:rPr>
              <a:t>kendinizi</a:t>
            </a:r>
            <a:r>
              <a:rPr sz="1100" spc="-55" dirty="0">
                <a:latin typeface="Lucida Sans Unicode"/>
                <a:cs typeface="Lucida Sans Unicode"/>
              </a:rPr>
              <a:t> </a:t>
            </a:r>
            <a:r>
              <a:rPr sz="1100" spc="-5" dirty="0">
                <a:latin typeface="Lucida Sans Unicode"/>
                <a:cs typeface="Lucida Sans Unicode"/>
              </a:rPr>
              <a:t>ödüllendirirseniz,</a:t>
            </a:r>
            <a:r>
              <a:rPr sz="1100" spc="-50" dirty="0">
                <a:latin typeface="Lucida Sans Unicode"/>
                <a:cs typeface="Lucida Sans Unicode"/>
              </a:rPr>
              <a:t> </a:t>
            </a:r>
            <a:r>
              <a:rPr sz="1100" spc="45" dirty="0">
                <a:latin typeface="Lucida Sans Unicode"/>
                <a:cs typeface="Lucida Sans Unicode"/>
              </a:rPr>
              <a:t>sınav</a:t>
            </a:r>
            <a:r>
              <a:rPr sz="1100" spc="-55" dirty="0">
                <a:latin typeface="Lucida Sans Unicode"/>
                <a:cs typeface="Lucida Sans Unicode"/>
              </a:rPr>
              <a:t> </a:t>
            </a:r>
            <a:r>
              <a:rPr sz="1100" spc="20" dirty="0">
                <a:latin typeface="Lucida Sans Unicode"/>
                <a:cs typeface="Lucida Sans Unicode"/>
              </a:rPr>
              <a:t>sürecindeki </a:t>
            </a:r>
            <a:r>
              <a:rPr sz="1100" spc="-335" dirty="0">
                <a:latin typeface="Lucida Sans Unicode"/>
                <a:cs typeface="Lucida Sans Unicode"/>
              </a:rPr>
              <a:t> </a:t>
            </a:r>
            <a:r>
              <a:rPr sz="1100" spc="30" dirty="0">
                <a:latin typeface="Lucida Sans Unicode"/>
                <a:cs typeface="Lucida Sans Unicode"/>
              </a:rPr>
              <a:t>motivasyonunuzu</a:t>
            </a:r>
            <a:r>
              <a:rPr sz="1100" spc="-70" dirty="0">
                <a:latin typeface="Lucida Sans Unicode"/>
                <a:cs typeface="Lucida Sans Unicode"/>
              </a:rPr>
              <a:t> </a:t>
            </a:r>
            <a:r>
              <a:rPr sz="1100" spc="20" dirty="0">
                <a:latin typeface="Lucida Sans Unicode"/>
                <a:cs typeface="Lucida Sans Unicode"/>
              </a:rPr>
              <a:t>yüksek</a:t>
            </a:r>
            <a:r>
              <a:rPr sz="1100" spc="-65" dirty="0">
                <a:latin typeface="Lucida Sans Unicode"/>
                <a:cs typeface="Lucida Sans Unicode"/>
              </a:rPr>
              <a:t> </a:t>
            </a:r>
            <a:r>
              <a:rPr sz="1100" spc="30" dirty="0">
                <a:latin typeface="Lucida Sans Unicode"/>
                <a:cs typeface="Lucida Sans Unicode"/>
              </a:rPr>
              <a:t>tutmuş</a:t>
            </a:r>
            <a:r>
              <a:rPr sz="1100" spc="-65" dirty="0">
                <a:latin typeface="Lucida Sans Unicode"/>
                <a:cs typeface="Lucida Sans Unicode"/>
              </a:rPr>
              <a:t> </a:t>
            </a:r>
            <a:r>
              <a:rPr sz="1100" spc="-10" dirty="0">
                <a:latin typeface="Lucida Sans Unicode"/>
                <a:cs typeface="Lucida Sans Unicode"/>
              </a:rPr>
              <a:t>olursunuz.</a:t>
            </a:r>
            <a:endParaRPr sz="1100">
              <a:latin typeface="Lucida Sans Unicode"/>
              <a:cs typeface="Lucida Sans Unicode"/>
            </a:endParaRPr>
          </a:p>
        </p:txBody>
      </p:sp>
      <p:sp>
        <p:nvSpPr>
          <p:cNvPr id="7" name="object 7"/>
          <p:cNvSpPr/>
          <p:nvPr/>
        </p:nvSpPr>
        <p:spPr>
          <a:xfrm>
            <a:off x="8751903" y="4453318"/>
            <a:ext cx="76835" cy="57785"/>
          </a:xfrm>
          <a:custGeom>
            <a:avLst/>
            <a:gdLst/>
            <a:ahLst/>
            <a:cxnLst/>
            <a:rect l="l" t="t" r="r" b="b"/>
            <a:pathLst>
              <a:path w="76834" h="57785">
                <a:moveTo>
                  <a:pt x="37671" y="0"/>
                </a:moveTo>
                <a:lnTo>
                  <a:pt x="29654" y="139"/>
                </a:lnTo>
                <a:lnTo>
                  <a:pt x="21591" y="2640"/>
                </a:lnTo>
                <a:lnTo>
                  <a:pt x="18076" y="7913"/>
                </a:lnTo>
                <a:lnTo>
                  <a:pt x="18797" y="14332"/>
                </a:lnTo>
                <a:lnTo>
                  <a:pt x="23444" y="20269"/>
                </a:lnTo>
                <a:lnTo>
                  <a:pt x="9498" y="18929"/>
                </a:lnTo>
                <a:lnTo>
                  <a:pt x="2414" y="19648"/>
                </a:lnTo>
                <a:lnTo>
                  <a:pt x="0" y="23474"/>
                </a:lnTo>
                <a:lnTo>
                  <a:pt x="63" y="31457"/>
                </a:lnTo>
                <a:lnTo>
                  <a:pt x="4267" y="38869"/>
                </a:lnTo>
                <a:lnTo>
                  <a:pt x="13268" y="41333"/>
                </a:lnTo>
                <a:lnTo>
                  <a:pt x="23359" y="40428"/>
                </a:lnTo>
                <a:lnTo>
                  <a:pt x="30835" y="37731"/>
                </a:lnTo>
                <a:lnTo>
                  <a:pt x="28854" y="48693"/>
                </a:lnTo>
                <a:lnTo>
                  <a:pt x="29608" y="54373"/>
                </a:lnTo>
                <a:lnTo>
                  <a:pt x="34369" y="56592"/>
                </a:lnTo>
                <a:lnTo>
                  <a:pt x="44411" y="57175"/>
                </a:lnTo>
                <a:lnTo>
                  <a:pt x="53264" y="54129"/>
                </a:lnTo>
                <a:lnTo>
                  <a:pt x="55702" y="46946"/>
                </a:lnTo>
                <a:lnTo>
                  <a:pt x="54863" y="39671"/>
                </a:lnTo>
                <a:lnTo>
                  <a:pt x="53885" y="36347"/>
                </a:lnTo>
                <a:lnTo>
                  <a:pt x="69076" y="36937"/>
                </a:lnTo>
                <a:lnTo>
                  <a:pt x="76109" y="35640"/>
                </a:lnTo>
                <a:lnTo>
                  <a:pt x="76758" y="31112"/>
                </a:lnTo>
                <a:lnTo>
                  <a:pt x="72796" y="22008"/>
                </a:lnTo>
                <a:lnTo>
                  <a:pt x="64739" y="14900"/>
                </a:lnTo>
                <a:lnTo>
                  <a:pt x="54393" y="14639"/>
                </a:lnTo>
                <a:lnTo>
                  <a:pt x="45467" y="17336"/>
                </a:lnTo>
                <a:lnTo>
                  <a:pt x="41668" y="19100"/>
                </a:lnTo>
                <a:lnTo>
                  <a:pt x="42552" y="7702"/>
                </a:lnTo>
                <a:lnTo>
                  <a:pt x="41595" y="1928"/>
                </a:lnTo>
                <a:lnTo>
                  <a:pt x="37671" y="0"/>
                </a:lnTo>
                <a:close/>
              </a:path>
            </a:pathLst>
          </a:custGeom>
          <a:solidFill>
            <a:srgbClr val="8D1826"/>
          </a:solidFill>
        </p:spPr>
        <p:txBody>
          <a:bodyPr wrap="square" lIns="0" tIns="0" rIns="0" bIns="0" rtlCol="0"/>
          <a:lstStyle/>
          <a:p>
            <a:endParaRPr/>
          </a:p>
        </p:txBody>
      </p:sp>
      <p:grpSp>
        <p:nvGrpSpPr>
          <p:cNvPr id="8" name="object 8"/>
          <p:cNvGrpSpPr/>
          <p:nvPr/>
        </p:nvGrpSpPr>
        <p:grpSpPr>
          <a:xfrm>
            <a:off x="5580002" y="2255999"/>
            <a:ext cx="4294505" cy="2931795"/>
            <a:chOff x="5580002" y="2255999"/>
            <a:chExt cx="4294505" cy="2931795"/>
          </a:xfrm>
        </p:grpSpPr>
        <p:pic>
          <p:nvPicPr>
            <p:cNvPr id="9" name="object 9"/>
            <p:cNvPicPr/>
            <p:nvPr/>
          </p:nvPicPr>
          <p:blipFill>
            <a:blip r:embed="rId2" cstate="print"/>
            <a:stretch>
              <a:fillRect/>
            </a:stretch>
          </p:blipFill>
          <p:spPr>
            <a:xfrm>
              <a:off x="8129914" y="4590209"/>
              <a:ext cx="166266" cy="130907"/>
            </a:xfrm>
            <a:prstGeom prst="rect">
              <a:avLst/>
            </a:prstGeom>
          </p:spPr>
        </p:pic>
        <p:sp>
          <p:nvSpPr>
            <p:cNvPr id="10" name="object 10"/>
            <p:cNvSpPr/>
            <p:nvPr/>
          </p:nvSpPr>
          <p:spPr>
            <a:xfrm>
              <a:off x="5854370" y="4366590"/>
              <a:ext cx="2245360" cy="821055"/>
            </a:xfrm>
            <a:custGeom>
              <a:avLst/>
              <a:gdLst/>
              <a:ahLst/>
              <a:cxnLst/>
              <a:rect l="l" t="t" r="r" b="b"/>
              <a:pathLst>
                <a:path w="2245359" h="821054">
                  <a:moveTo>
                    <a:pt x="61125" y="592620"/>
                  </a:moveTo>
                  <a:lnTo>
                    <a:pt x="60223" y="584568"/>
                  </a:lnTo>
                  <a:lnTo>
                    <a:pt x="57010" y="581304"/>
                  </a:lnTo>
                  <a:lnTo>
                    <a:pt x="48844" y="582320"/>
                  </a:lnTo>
                  <a:lnTo>
                    <a:pt x="33096" y="587070"/>
                  </a:lnTo>
                  <a:lnTo>
                    <a:pt x="29908" y="576973"/>
                  </a:lnTo>
                  <a:lnTo>
                    <a:pt x="23088" y="569201"/>
                  </a:lnTo>
                  <a:lnTo>
                    <a:pt x="14871" y="565708"/>
                  </a:lnTo>
                  <a:lnTo>
                    <a:pt x="7531" y="568439"/>
                  </a:lnTo>
                  <a:lnTo>
                    <a:pt x="2997" y="573646"/>
                  </a:lnTo>
                  <a:lnTo>
                    <a:pt x="2082" y="577583"/>
                  </a:lnTo>
                  <a:lnTo>
                    <a:pt x="5295" y="582206"/>
                  </a:lnTo>
                  <a:lnTo>
                    <a:pt x="13195" y="589508"/>
                  </a:lnTo>
                  <a:lnTo>
                    <a:pt x="10401" y="590740"/>
                  </a:lnTo>
                  <a:lnTo>
                    <a:pt x="4673" y="594436"/>
                  </a:lnTo>
                  <a:lnTo>
                    <a:pt x="0" y="600544"/>
                  </a:lnTo>
                  <a:lnTo>
                    <a:pt x="381" y="609053"/>
                  </a:lnTo>
                  <a:lnTo>
                    <a:pt x="3873" y="616331"/>
                  </a:lnTo>
                  <a:lnTo>
                    <a:pt x="7200" y="618680"/>
                  </a:lnTo>
                  <a:lnTo>
                    <a:pt x="12293" y="616051"/>
                  </a:lnTo>
                  <a:lnTo>
                    <a:pt x="21120" y="608368"/>
                  </a:lnTo>
                  <a:lnTo>
                    <a:pt x="22212" y="611276"/>
                  </a:lnTo>
                  <a:lnTo>
                    <a:pt x="25539" y="617512"/>
                  </a:lnTo>
                  <a:lnTo>
                    <a:pt x="31216" y="623341"/>
                  </a:lnTo>
                  <a:lnTo>
                    <a:pt x="39331" y="625030"/>
                  </a:lnTo>
                  <a:lnTo>
                    <a:pt x="46380" y="623519"/>
                  </a:lnTo>
                  <a:lnTo>
                    <a:pt x="48971" y="620966"/>
                  </a:lnTo>
                  <a:lnTo>
                    <a:pt x="47294" y="615543"/>
                  </a:lnTo>
                  <a:lnTo>
                    <a:pt x="41579" y="605396"/>
                  </a:lnTo>
                  <a:lnTo>
                    <a:pt x="44742" y="605396"/>
                  </a:lnTo>
                  <a:lnTo>
                    <a:pt x="51650" y="604316"/>
                  </a:lnTo>
                  <a:lnTo>
                    <a:pt x="58407" y="600583"/>
                  </a:lnTo>
                  <a:lnTo>
                    <a:pt x="61125" y="592620"/>
                  </a:lnTo>
                  <a:close/>
                </a:path>
                <a:path w="2245359" h="821054">
                  <a:moveTo>
                    <a:pt x="362572" y="801700"/>
                  </a:moveTo>
                  <a:lnTo>
                    <a:pt x="358394" y="797814"/>
                  </a:lnTo>
                  <a:lnTo>
                    <a:pt x="348234" y="792124"/>
                  </a:lnTo>
                  <a:lnTo>
                    <a:pt x="350608" y="790130"/>
                  </a:lnTo>
                  <a:lnTo>
                    <a:pt x="355358" y="784936"/>
                  </a:lnTo>
                  <a:lnTo>
                    <a:pt x="358952" y="777671"/>
                  </a:lnTo>
                  <a:lnTo>
                    <a:pt x="357860" y="769518"/>
                  </a:lnTo>
                  <a:lnTo>
                    <a:pt x="354076" y="763422"/>
                  </a:lnTo>
                  <a:lnTo>
                    <a:pt x="350812" y="761860"/>
                  </a:lnTo>
                  <a:lnTo>
                    <a:pt x="346265" y="765225"/>
                  </a:lnTo>
                  <a:lnTo>
                    <a:pt x="338620" y="773963"/>
                  </a:lnTo>
                  <a:lnTo>
                    <a:pt x="337553" y="771004"/>
                  </a:lnTo>
                  <a:lnTo>
                    <a:pt x="334251" y="764895"/>
                  </a:lnTo>
                  <a:lnTo>
                    <a:pt x="328485" y="759815"/>
                  </a:lnTo>
                  <a:lnTo>
                    <a:pt x="320090" y="759929"/>
                  </a:lnTo>
                  <a:lnTo>
                    <a:pt x="312813" y="763447"/>
                  </a:lnTo>
                  <a:lnTo>
                    <a:pt x="310807" y="767549"/>
                  </a:lnTo>
                  <a:lnTo>
                    <a:pt x="314477" y="774852"/>
                  </a:lnTo>
                  <a:lnTo>
                    <a:pt x="324205" y="788009"/>
                  </a:lnTo>
                  <a:lnTo>
                    <a:pt x="315760" y="794359"/>
                  </a:lnTo>
                  <a:lnTo>
                    <a:pt x="310718" y="803338"/>
                  </a:lnTo>
                  <a:lnTo>
                    <a:pt x="310159" y="812190"/>
                  </a:lnTo>
                  <a:lnTo>
                    <a:pt x="315188" y="818146"/>
                  </a:lnTo>
                  <a:lnTo>
                    <a:pt x="321602" y="820648"/>
                  </a:lnTo>
                  <a:lnTo>
                    <a:pt x="325602" y="820204"/>
                  </a:lnTo>
                  <a:lnTo>
                    <a:pt x="328891" y="815644"/>
                  </a:lnTo>
                  <a:lnTo>
                    <a:pt x="333133" y="805815"/>
                  </a:lnTo>
                  <a:lnTo>
                    <a:pt x="335229" y="808024"/>
                  </a:lnTo>
                  <a:lnTo>
                    <a:pt x="340601" y="812152"/>
                  </a:lnTo>
                  <a:lnTo>
                    <a:pt x="347903" y="814476"/>
                  </a:lnTo>
                  <a:lnTo>
                    <a:pt x="355790" y="811288"/>
                  </a:lnTo>
                  <a:lnTo>
                    <a:pt x="361467" y="805599"/>
                  </a:lnTo>
                  <a:lnTo>
                    <a:pt x="362572" y="801700"/>
                  </a:lnTo>
                  <a:close/>
                </a:path>
                <a:path w="2245359" h="821054">
                  <a:moveTo>
                    <a:pt x="494817" y="507085"/>
                  </a:moveTo>
                  <a:lnTo>
                    <a:pt x="493445" y="502361"/>
                  </a:lnTo>
                  <a:lnTo>
                    <a:pt x="485508" y="495211"/>
                  </a:lnTo>
                  <a:lnTo>
                    <a:pt x="474459" y="491820"/>
                  </a:lnTo>
                  <a:lnTo>
                    <a:pt x="464210" y="496150"/>
                  </a:lnTo>
                  <a:lnTo>
                    <a:pt x="456679" y="502742"/>
                  </a:lnTo>
                  <a:lnTo>
                    <a:pt x="453745" y="506145"/>
                  </a:lnTo>
                  <a:lnTo>
                    <a:pt x="449541" y="494601"/>
                  </a:lnTo>
                  <a:lnTo>
                    <a:pt x="446024" y="489369"/>
                  </a:lnTo>
                  <a:lnTo>
                    <a:pt x="441325" y="489216"/>
                  </a:lnTo>
                  <a:lnTo>
                    <a:pt x="433539" y="492899"/>
                  </a:lnTo>
                  <a:lnTo>
                    <a:pt x="426758" y="498919"/>
                  </a:lnTo>
                  <a:lnTo>
                    <a:pt x="425665" y="505637"/>
                  </a:lnTo>
                  <a:lnTo>
                    <a:pt x="429234" y="511606"/>
                  </a:lnTo>
                  <a:lnTo>
                    <a:pt x="436422" y="515366"/>
                  </a:lnTo>
                  <a:lnTo>
                    <a:pt x="422173" y="520230"/>
                  </a:lnTo>
                  <a:lnTo>
                    <a:pt x="415569" y="524065"/>
                  </a:lnTo>
                  <a:lnTo>
                    <a:pt x="414909" y="528878"/>
                  </a:lnTo>
                  <a:lnTo>
                    <a:pt x="418528" y="536663"/>
                  </a:lnTo>
                  <a:lnTo>
                    <a:pt x="425945" y="542061"/>
                  </a:lnTo>
                  <a:lnTo>
                    <a:pt x="435851" y="540486"/>
                  </a:lnTo>
                  <a:lnTo>
                    <a:pt x="445325" y="535127"/>
                  </a:lnTo>
                  <a:lnTo>
                    <a:pt x="451434" y="529183"/>
                  </a:lnTo>
                  <a:lnTo>
                    <a:pt x="454380" y="540791"/>
                  </a:lnTo>
                  <a:lnTo>
                    <a:pt x="457644" y="546011"/>
                  </a:lnTo>
                  <a:lnTo>
                    <a:pt x="463296" y="546074"/>
                  </a:lnTo>
                  <a:lnTo>
                    <a:pt x="473379" y="542201"/>
                  </a:lnTo>
                  <a:lnTo>
                    <a:pt x="480682" y="535292"/>
                  </a:lnTo>
                  <a:lnTo>
                    <a:pt x="479882" y="527189"/>
                  </a:lnTo>
                  <a:lnTo>
                    <a:pt x="475818" y="520433"/>
                  </a:lnTo>
                  <a:lnTo>
                    <a:pt x="473379" y="517613"/>
                  </a:lnTo>
                  <a:lnTo>
                    <a:pt x="488518" y="511467"/>
                  </a:lnTo>
                  <a:lnTo>
                    <a:pt x="494817" y="507085"/>
                  </a:lnTo>
                  <a:close/>
                </a:path>
                <a:path w="2245359" h="821054">
                  <a:moveTo>
                    <a:pt x="801052" y="654646"/>
                  </a:moveTo>
                  <a:lnTo>
                    <a:pt x="799680" y="649922"/>
                  </a:lnTo>
                  <a:lnTo>
                    <a:pt x="791743" y="642772"/>
                  </a:lnTo>
                  <a:lnTo>
                    <a:pt x="780681" y="639381"/>
                  </a:lnTo>
                  <a:lnTo>
                    <a:pt x="770445" y="643712"/>
                  </a:lnTo>
                  <a:lnTo>
                    <a:pt x="762914" y="650303"/>
                  </a:lnTo>
                  <a:lnTo>
                    <a:pt x="759980" y="653719"/>
                  </a:lnTo>
                  <a:lnTo>
                    <a:pt x="755764" y="642175"/>
                  </a:lnTo>
                  <a:lnTo>
                    <a:pt x="752259" y="636943"/>
                  </a:lnTo>
                  <a:lnTo>
                    <a:pt x="747560" y="636790"/>
                  </a:lnTo>
                  <a:lnTo>
                    <a:pt x="739775" y="640473"/>
                  </a:lnTo>
                  <a:lnTo>
                    <a:pt x="732993" y="646493"/>
                  </a:lnTo>
                  <a:lnTo>
                    <a:pt x="731901" y="653211"/>
                  </a:lnTo>
                  <a:lnTo>
                    <a:pt x="735469" y="659180"/>
                  </a:lnTo>
                  <a:lnTo>
                    <a:pt x="742657" y="662940"/>
                  </a:lnTo>
                  <a:lnTo>
                    <a:pt x="728408" y="667804"/>
                  </a:lnTo>
                  <a:lnTo>
                    <a:pt x="721791" y="671639"/>
                  </a:lnTo>
                  <a:lnTo>
                    <a:pt x="721131" y="676452"/>
                  </a:lnTo>
                  <a:lnTo>
                    <a:pt x="724750" y="684237"/>
                  </a:lnTo>
                  <a:lnTo>
                    <a:pt x="732167" y="689622"/>
                  </a:lnTo>
                  <a:lnTo>
                    <a:pt x="742073" y="688047"/>
                  </a:lnTo>
                  <a:lnTo>
                    <a:pt x="751547" y="682688"/>
                  </a:lnTo>
                  <a:lnTo>
                    <a:pt x="757669" y="676744"/>
                  </a:lnTo>
                  <a:lnTo>
                    <a:pt x="760615" y="688352"/>
                  </a:lnTo>
                  <a:lnTo>
                    <a:pt x="763879" y="693585"/>
                  </a:lnTo>
                  <a:lnTo>
                    <a:pt x="769531" y="693648"/>
                  </a:lnTo>
                  <a:lnTo>
                    <a:pt x="779614" y="689775"/>
                  </a:lnTo>
                  <a:lnTo>
                    <a:pt x="786917" y="682866"/>
                  </a:lnTo>
                  <a:lnTo>
                    <a:pt x="786104" y="674751"/>
                  </a:lnTo>
                  <a:lnTo>
                    <a:pt x="782053" y="668007"/>
                  </a:lnTo>
                  <a:lnTo>
                    <a:pt x="779614" y="665187"/>
                  </a:lnTo>
                  <a:lnTo>
                    <a:pt x="794753" y="659028"/>
                  </a:lnTo>
                  <a:lnTo>
                    <a:pt x="801052" y="654646"/>
                  </a:lnTo>
                  <a:close/>
                </a:path>
                <a:path w="2245359" h="821054">
                  <a:moveTo>
                    <a:pt x="2210765" y="16611"/>
                  </a:moveTo>
                  <a:lnTo>
                    <a:pt x="2209482" y="12217"/>
                  </a:lnTo>
                  <a:lnTo>
                    <a:pt x="2202116" y="5575"/>
                  </a:lnTo>
                  <a:lnTo>
                    <a:pt x="2191829" y="2413"/>
                  </a:lnTo>
                  <a:lnTo>
                    <a:pt x="2182291" y="6438"/>
                  </a:lnTo>
                  <a:lnTo>
                    <a:pt x="2175281" y="12573"/>
                  </a:lnTo>
                  <a:lnTo>
                    <a:pt x="2172563" y="15748"/>
                  </a:lnTo>
                  <a:lnTo>
                    <a:pt x="2168639" y="5003"/>
                  </a:lnTo>
                  <a:lnTo>
                    <a:pt x="2165362" y="152"/>
                  </a:lnTo>
                  <a:lnTo>
                    <a:pt x="2160994" y="0"/>
                  </a:lnTo>
                  <a:lnTo>
                    <a:pt x="2153755" y="3429"/>
                  </a:lnTo>
                  <a:lnTo>
                    <a:pt x="2147443" y="9029"/>
                  </a:lnTo>
                  <a:lnTo>
                    <a:pt x="2146427" y="15278"/>
                  </a:lnTo>
                  <a:lnTo>
                    <a:pt x="2149754" y="20828"/>
                  </a:lnTo>
                  <a:lnTo>
                    <a:pt x="2156447" y="24320"/>
                  </a:lnTo>
                  <a:lnTo>
                    <a:pt x="2143188" y="28854"/>
                  </a:lnTo>
                  <a:lnTo>
                    <a:pt x="2137029" y="32423"/>
                  </a:lnTo>
                  <a:lnTo>
                    <a:pt x="2136419" y="36906"/>
                  </a:lnTo>
                  <a:lnTo>
                    <a:pt x="2139797" y="44145"/>
                  </a:lnTo>
                  <a:lnTo>
                    <a:pt x="2146681" y="49161"/>
                  </a:lnTo>
                  <a:lnTo>
                    <a:pt x="2155901" y="47688"/>
                  </a:lnTo>
                  <a:lnTo>
                    <a:pt x="2164715" y="42710"/>
                  </a:lnTo>
                  <a:lnTo>
                    <a:pt x="2170417" y="37172"/>
                  </a:lnTo>
                  <a:lnTo>
                    <a:pt x="2173147" y="47980"/>
                  </a:lnTo>
                  <a:lnTo>
                    <a:pt x="2176183" y="52844"/>
                  </a:lnTo>
                  <a:lnTo>
                    <a:pt x="2181441" y="52895"/>
                  </a:lnTo>
                  <a:lnTo>
                    <a:pt x="2190826" y="49288"/>
                  </a:lnTo>
                  <a:lnTo>
                    <a:pt x="2197620" y="42862"/>
                  </a:lnTo>
                  <a:lnTo>
                    <a:pt x="2196858" y="35318"/>
                  </a:lnTo>
                  <a:lnTo>
                    <a:pt x="2193086" y="29032"/>
                  </a:lnTo>
                  <a:lnTo>
                    <a:pt x="2190826" y="26416"/>
                  </a:lnTo>
                  <a:lnTo>
                    <a:pt x="2204897" y="20688"/>
                  </a:lnTo>
                  <a:lnTo>
                    <a:pt x="2210765" y="16611"/>
                  </a:lnTo>
                  <a:close/>
                </a:path>
                <a:path w="2245359" h="821054">
                  <a:moveTo>
                    <a:pt x="2244750" y="521550"/>
                  </a:moveTo>
                  <a:lnTo>
                    <a:pt x="2244598" y="518198"/>
                  </a:lnTo>
                  <a:lnTo>
                    <a:pt x="2239822" y="515975"/>
                  </a:lnTo>
                  <a:lnTo>
                    <a:pt x="2229281" y="513588"/>
                  </a:lnTo>
                  <a:lnTo>
                    <a:pt x="2231237" y="511416"/>
                  </a:lnTo>
                  <a:lnTo>
                    <a:pt x="2233472" y="508012"/>
                  </a:lnTo>
                  <a:lnTo>
                    <a:pt x="2234793" y="506006"/>
                  </a:lnTo>
                  <a:lnTo>
                    <a:pt x="2236406" y="499059"/>
                  </a:lnTo>
                  <a:lnTo>
                    <a:pt x="2232609" y="492252"/>
                  </a:lnTo>
                  <a:lnTo>
                    <a:pt x="2226500" y="487870"/>
                  </a:lnTo>
                  <a:lnTo>
                    <a:pt x="2222258" y="488048"/>
                  </a:lnTo>
                  <a:lnTo>
                    <a:pt x="2217877" y="494271"/>
                  </a:lnTo>
                  <a:lnTo>
                    <a:pt x="2211374" y="508012"/>
                  </a:lnTo>
                  <a:lnTo>
                    <a:pt x="2202421" y="503923"/>
                  </a:lnTo>
                  <a:lnTo>
                    <a:pt x="2192832" y="503770"/>
                  </a:lnTo>
                  <a:lnTo>
                    <a:pt x="2185314" y="507225"/>
                  </a:lnTo>
                  <a:lnTo>
                    <a:pt x="2182647" y="513956"/>
                  </a:lnTo>
                  <a:lnTo>
                    <a:pt x="2183536" y="524979"/>
                  </a:lnTo>
                  <a:lnTo>
                    <a:pt x="2200694" y="523163"/>
                  </a:lnTo>
                  <a:lnTo>
                    <a:pt x="2199805" y="525856"/>
                  </a:lnTo>
                  <a:lnTo>
                    <a:pt x="2198789" y="532104"/>
                  </a:lnTo>
                  <a:lnTo>
                    <a:pt x="2200097" y="539064"/>
                  </a:lnTo>
                  <a:lnTo>
                    <a:pt x="2206206" y="544093"/>
                  </a:lnTo>
                  <a:lnTo>
                    <a:pt x="2213381" y="546214"/>
                  </a:lnTo>
                  <a:lnTo>
                    <a:pt x="2217064" y="545401"/>
                  </a:lnTo>
                  <a:lnTo>
                    <a:pt x="2218423" y="540270"/>
                  </a:lnTo>
                  <a:lnTo>
                    <a:pt x="2218613" y="529450"/>
                  </a:lnTo>
                  <a:lnTo>
                    <a:pt x="2221293" y="530517"/>
                  </a:lnTo>
                  <a:lnTo>
                    <a:pt x="2227656" y="532104"/>
                  </a:lnTo>
                  <a:lnTo>
                    <a:pt x="2235200" y="531837"/>
                  </a:lnTo>
                  <a:lnTo>
                    <a:pt x="2238489" y="529450"/>
                  </a:lnTo>
                  <a:lnTo>
                    <a:pt x="2241423" y="527329"/>
                  </a:lnTo>
                  <a:lnTo>
                    <a:pt x="2243823" y="523163"/>
                  </a:lnTo>
                  <a:lnTo>
                    <a:pt x="2244750" y="521550"/>
                  </a:lnTo>
                  <a:close/>
                </a:path>
              </a:pathLst>
            </a:custGeom>
            <a:solidFill>
              <a:srgbClr val="8D1826"/>
            </a:solidFill>
          </p:spPr>
          <p:txBody>
            <a:bodyPr wrap="square" lIns="0" tIns="0" rIns="0" bIns="0" rtlCol="0"/>
            <a:lstStyle/>
            <a:p>
              <a:endParaRPr/>
            </a:p>
          </p:txBody>
        </p:sp>
        <p:pic>
          <p:nvPicPr>
            <p:cNvPr id="11" name="object 11"/>
            <p:cNvPicPr/>
            <p:nvPr/>
          </p:nvPicPr>
          <p:blipFill>
            <a:blip r:embed="rId3" cstate="print"/>
            <a:stretch>
              <a:fillRect/>
            </a:stretch>
          </p:blipFill>
          <p:spPr>
            <a:xfrm>
              <a:off x="5580002" y="2255999"/>
              <a:ext cx="2592253" cy="2890951"/>
            </a:xfrm>
            <a:prstGeom prst="rect">
              <a:avLst/>
            </a:prstGeom>
          </p:spPr>
        </p:pic>
        <p:sp>
          <p:nvSpPr>
            <p:cNvPr id="12" name="object 12"/>
            <p:cNvSpPr/>
            <p:nvPr/>
          </p:nvSpPr>
          <p:spPr>
            <a:xfrm>
              <a:off x="8368906" y="4323317"/>
              <a:ext cx="74930" cy="53340"/>
            </a:xfrm>
            <a:custGeom>
              <a:avLst/>
              <a:gdLst/>
              <a:ahLst/>
              <a:cxnLst/>
              <a:rect l="l" t="t" r="r" b="b"/>
              <a:pathLst>
                <a:path w="74929" h="53339">
                  <a:moveTo>
                    <a:pt x="24570" y="0"/>
                  </a:moveTo>
                  <a:lnTo>
                    <a:pt x="17326" y="3422"/>
                  </a:lnTo>
                  <a:lnTo>
                    <a:pt x="11028" y="9020"/>
                  </a:lnTo>
                  <a:lnTo>
                    <a:pt x="10014" y="15272"/>
                  </a:lnTo>
                  <a:lnTo>
                    <a:pt x="13329" y="20822"/>
                  </a:lnTo>
                  <a:lnTo>
                    <a:pt x="20018" y="24313"/>
                  </a:lnTo>
                  <a:lnTo>
                    <a:pt x="6763" y="28845"/>
                  </a:lnTo>
                  <a:lnTo>
                    <a:pt x="611" y="32421"/>
                  </a:lnTo>
                  <a:lnTo>
                    <a:pt x="0" y="36899"/>
                  </a:lnTo>
                  <a:lnTo>
                    <a:pt x="3368" y="44138"/>
                  </a:lnTo>
                  <a:lnTo>
                    <a:pt x="10269" y="49151"/>
                  </a:lnTo>
                  <a:lnTo>
                    <a:pt x="19483" y="47688"/>
                  </a:lnTo>
                  <a:lnTo>
                    <a:pt x="28295" y="42709"/>
                  </a:lnTo>
                  <a:lnTo>
                    <a:pt x="33988" y="37178"/>
                  </a:lnTo>
                  <a:lnTo>
                    <a:pt x="36722" y="47976"/>
                  </a:lnTo>
                  <a:lnTo>
                    <a:pt x="39760" y="52836"/>
                  </a:lnTo>
                  <a:lnTo>
                    <a:pt x="45018" y="52893"/>
                  </a:lnTo>
                  <a:lnTo>
                    <a:pt x="54410" y="49281"/>
                  </a:lnTo>
                  <a:lnTo>
                    <a:pt x="61209" y="42863"/>
                  </a:lnTo>
                  <a:lnTo>
                    <a:pt x="60453" y="35316"/>
                  </a:lnTo>
                  <a:lnTo>
                    <a:pt x="56676" y="29034"/>
                  </a:lnTo>
                  <a:lnTo>
                    <a:pt x="54410" y="26409"/>
                  </a:lnTo>
                  <a:lnTo>
                    <a:pt x="68480" y="20690"/>
                  </a:lnTo>
                  <a:lnTo>
                    <a:pt x="74345" y="16612"/>
                  </a:lnTo>
                  <a:lnTo>
                    <a:pt x="73062" y="12223"/>
                  </a:lnTo>
                  <a:lnTo>
                    <a:pt x="65687" y="5568"/>
                  </a:lnTo>
                  <a:lnTo>
                    <a:pt x="55406" y="2411"/>
                  </a:lnTo>
                  <a:lnTo>
                    <a:pt x="45877" y="6435"/>
                  </a:lnTo>
                  <a:lnTo>
                    <a:pt x="38864" y="12569"/>
                  </a:lnTo>
                  <a:lnTo>
                    <a:pt x="36134" y="15741"/>
                  </a:lnTo>
                  <a:lnTo>
                    <a:pt x="32211" y="5004"/>
                  </a:lnTo>
                  <a:lnTo>
                    <a:pt x="28945" y="142"/>
                  </a:lnTo>
                  <a:lnTo>
                    <a:pt x="24570" y="0"/>
                  </a:lnTo>
                  <a:close/>
                </a:path>
              </a:pathLst>
            </a:custGeom>
            <a:solidFill>
              <a:srgbClr val="8D1826"/>
            </a:solidFill>
          </p:spPr>
          <p:txBody>
            <a:bodyPr wrap="square" lIns="0" tIns="0" rIns="0" bIns="0" rtlCol="0"/>
            <a:lstStyle/>
            <a:p>
              <a:endParaRPr/>
            </a:p>
          </p:txBody>
        </p:sp>
        <p:sp>
          <p:nvSpPr>
            <p:cNvPr id="13" name="object 13"/>
            <p:cNvSpPr/>
            <p:nvPr/>
          </p:nvSpPr>
          <p:spPr>
            <a:xfrm>
              <a:off x="8253264" y="2710112"/>
              <a:ext cx="1621155" cy="1612900"/>
            </a:xfrm>
            <a:custGeom>
              <a:avLst/>
              <a:gdLst/>
              <a:ahLst/>
              <a:cxnLst/>
              <a:rect l="l" t="t" r="r" b="b"/>
              <a:pathLst>
                <a:path w="1621154" h="1612900">
                  <a:moveTo>
                    <a:pt x="962590" y="12699"/>
                  </a:moveTo>
                  <a:lnTo>
                    <a:pt x="643605" y="12699"/>
                  </a:lnTo>
                  <a:lnTo>
                    <a:pt x="515239" y="50799"/>
                  </a:lnTo>
                  <a:lnTo>
                    <a:pt x="474245" y="76199"/>
                  </a:lnTo>
                  <a:lnTo>
                    <a:pt x="434303" y="88899"/>
                  </a:lnTo>
                  <a:lnTo>
                    <a:pt x="395506" y="114299"/>
                  </a:lnTo>
                  <a:lnTo>
                    <a:pt x="357948" y="139699"/>
                  </a:lnTo>
                  <a:lnTo>
                    <a:pt x="321721" y="165099"/>
                  </a:lnTo>
                  <a:lnTo>
                    <a:pt x="286919" y="190499"/>
                  </a:lnTo>
                  <a:lnTo>
                    <a:pt x="253634" y="215899"/>
                  </a:lnTo>
                  <a:lnTo>
                    <a:pt x="221960" y="253999"/>
                  </a:lnTo>
                  <a:lnTo>
                    <a:pt x="191990" y="292099"/>
                  </a:lnTo>
                  <a:lnTo>
                    <a:pt x="163816" y="317499"/>
                  </a:lnTo>
                  <a:lnTo>
                    <a:pt x="137531" y="355599"/>
                  </a:lnTo>
                  <a:lnTo>
                    <a:pt x="113230" y="393699"/>
                  </a:lnTo>
                  <a:lnTo>
                    <a:pt x="91004" y="431799"/>
                  </a:lnTo>
                  <a:lnTo>
                    <a:pt x="70947" y="482599"/>
                  </a:lnTo>
                  <a:lnTo>
                    <a:pt x="53152" y="520699"/>
                  </a:lnTo>
                  <a:lnTo>
                    <a:pt x="37711" y="558799"/>
                  </a:lnTo>
                  <a:lnTo>
                    <a:pt x="24719" y="609599"/>
                  </a:lnTo>
                  <a:lnTo>
                    <a:pt x="14397" y="660399"/>
                  </a:lnTo>
                  <a:lnTo>
                    <a:pt x="6874" y="698499"/>
                  </a:lnTo>
                  <a:lnTo>
                    <a:pt x="2093" y="749299"/>
                  </a:lnTo>
                  <a:lnTo>
                    <a:pt x="0" y="800099"/>
                  </a:lnTo>
                  <a:lnTo>
                    <a:pt x="537" y="838199"/>
                  </a:lnTo>
                  <a:lnTo>
                    <a:pt x="3651" y="888999"/>
                  </a:lnTo>
                  <a:lnTo>
                    <a:pt x="9286" y="927099"/>
                  </a:lnTo>
                  <a:lnTo>
                    <a:pt x="17386" y="977899"/>
                  </a:lnTo>
                  <a:lnTo>
                    <a:pt x="27896" y="1015999"/>
                  </a:lnTo>
                  <a:lnTo>
                    <a:pt x="40759" y="1066799"/>
                  </a:lnTo>
                  <a:lnTo>
                    <a:pt x="55922" y="1104899"/>
                  </a:lnTo>
                  <a:lnTo>
                    <a:pt x="73328" y="1142999"/>
                  </a:lnTo>
                  <a:lnTo>
                    <a:pt x="92921" y="1181099"/>
                  </a:lnTo>
                  <a:lnTo>
                    <a:pt x="114647" y="1219199"/>
                  </a:lnTo>
                  <a:lnTo>
                    <a:pt x="138450" y="1257299"/>
                  </a:lnTo>
                  <a:lnTo>
                    <a:pt x="164274" y="1295399"/>
                  </a:lnTo>
                  <a:lnTo>
                    <a:pt x="192064" y="1333499"/>
                  </a:lnTo>
                  <a:lnTo>
                    <a:pt x="221765" y="1358899"/>
                  </a:lnTo>
                  <a:lnTo>
                    <a:pt x="253320" y="1396999"/>
                  </a:lnTo>
                  <a:lnTo>
                    <a:pt x="286675" y="1422399"/>
                  </a:lnTo>
                  <a:lnTo>
                    <a:pt x="321774" y="1460499"/>
                  </a:lnTo>
                  <a:lnTo>
                    <a:pt x="358561" y="1485899"/>
                  </a:lnTo>
                  <a:lnTo>
                    <a:pt x="396981" y="1511299"/>
                  </a:lnTo>
                  <a:lnTo>
                    <a:pt x="436979" y="1523999"/>
                  </a:lnTo>
                  <a:lnTo>
                    <a:pt x="478499" y="1549399"/>
                  </a:lnTo>
                  <a:lnTo>
                    <a:pt x="565883" y="1574799"/>
                  </a:lnTo>
                  <a:lnTo>
                    <a:pt x="611636" y="1600199"/>
                  </a:lnTo>
                  <a:lnTo>
                    <a:pt x="658066" y="1600199"/>
                  </a:lnTo>
                  <a:lnTo>
                    <a:pt x="704466" y="1612899"/>
                  </a:lnTo>
                  <a:lnTo>
                    <a:pt x="932776" y="1612899"/>
                  </a:lnTo>
                  <a:lnTo>
                    <a:pt x="1063460" y="1574799"/>
                  </a:lnTo>
                  <a:lnTo>
                    <a:pt x="1105413" y="1562099"/>
                  </a:lnTo>
                  <a:lnTo>
                    <a:pt x="718481" y="1562099"/>
                  </a:lnTo>
                  <a:lnTo>
                    <a:pt x="579728" y="1523999"/>
                  </a:lnTo>
                  <a:lnTo>
                    <a:pt x="535417" y="1511299"/>
                  </a:lnTo>
                  <a:lnTo>
                    <a:pt x="492639" y="1485899"/>
                  </a:lnTo>
                  <a:lnTo>
                    <a:pt x="451456" y="1473199"/>
                  </a:lnTo>
                  <a:lnTo>
                    <a:pt x="411933" y="1447799"/>
                  </a:lnTo>
                  <a:lnTo>
                    <a:pt x="374135" y="1422399"/>
                  </a:lnTo>
                  <a:lnTo>
                    <a:pt x="338127" y="1396999"/>
                  </a:lnTo>
                  <a:lnTo>
                    <a:pt x="303972" y="1371599"/>
                  </a:lnTo>
                  <a:lnTo>
                    <a:pt x="271735" y="1333499"/>
                  </a:lnTo>
                  <a:lnTo>
                    <a:pt x="241481" y="1308099"/>
                  </a:lnTo>
                  <a:lnTo>
                    <a:pt x="213274" y="1269999"/>
                  </a:lnTo>
                  <a:lnTo>
                    <a:pt x="187178" y="1231899"/>
                  </a:lnTo>
                  <a:lnTo>
                    <a:pt x="163258" y="1193799"/>
                  </a:lnTo>
                  <a:lnTo>
                    <a:pt x="141579" y="1155699"/>
                  </a:lnTo>
                  <a:lnTo>
                    <a:pt x="122204" y="1117599"/>
                  </a:lnTo>
                  <a:lnTo>
                    <a:pt x="105198" y="1079499"/>
                  </a:lnTo>
                  <a:lnTo>
                    <a:pt x="90626" y="1028699"/>
                  </a:lnTo>
                  <a:lnTo>
                    <a:pt x="78552" y="990599"/>
                  </a:lnTo>
                  <a:lnTo>
                    <a:pt x="69040" y="939799"/>
                  </a:lnTo>
                  <a:lnTo>
                    <a:pt x="62155" y="901699"/>
                  </a:lnTo>
                  <a:lnTo>
                    <a:pt x="57962" y="850899"/>
                  </a:lnTo>
                  <a:lnTo>
                    <a:pt x="56524" y="812799"/>
                  </a:lnTo>
                  <a:lnTo>
                    <a:pt x="57907" y="761999"/>
                  </a:lnTo>
                  <a:lnTo>
                    <a:pt x="62174" y="711199"/>
                  </a:lnTo>
                  <a:lnTo>
                    <a:pt x="69391" y="673099"/>
                  </a:lnTo>
                  <a:lnTo>
                    <a:pt x="79621" y="622299"/>
                  </a:lnTo>
                  <a:lnTo>
                    <a:pt x="92733" y="584199"/>
                  </a:lnTo>
                  <a:lnTo>
                    <a:pt x="108477" y="533399"/>
                  </a:lnTo>
                  <a:lnTo>
                    <a:pt x="126746" y="495299"/>
                  </a:lnTo>
                  <a:lnTo>
                    <a:pt x="147431" y="444499"/>
                  </a:lnTo>
                  <a:lnTo>
                    <a:pt x="170424" y="406399"/>
                  </a:lnTo>
                  <a:lnTo>
                    <a:pt x="195618" y="368299"/>
                  </a:lnTo>
                  <a:lnTo>
                    <a:pt x="222904" y="342899"/>
                  </a:lnTo>
                  <a:lnTo>
                    <a:pt x="252173" y="304799"/>
                  </a:lnTo>
                  <a:lnTo>
                    <a:pt x="283319" y="266699"/>
                  </a:lnTo>
                  <a:lnTo>
                    <a:pt x="316233" y="241299"/>
                  </a:lnTo>
                  <a:lnTo>
                    <a:pt x="350807" y="215899"/>
                  </a:lnTo>
                  <a:lnTo>
                    <a:pt x="386933" y="190499"/>
                  </a:lnTo>
                  <a:lnTo>
                    <a:pt x="424502" y="165099"/>
                  </a:lnTo>
                  <a:lnTo>
                    <a:pt x="463407" y="139699"/>
                  </a:lnTo>
                  <a:lnTo>
                    <a:pt x="503540" y="126999"/>
                  </a:lnTo>
                  <a:lnTo>
                    <a:pt x="544793" y="101599"/>
                  </a:lnTo>
                  <a:lnTo>
                    <a:pt x="630224" y="76199"/>
                  </a:lnTo>
                  <a:lnTo>
                    <a:pt x="674187" y="76199"/>
                  </a:lnTo>
                  <a:lnTo>
                    <a:pt x="718838" y="63499"/>
                  </a:lnTo>
                  <a:lnTo>
                    <a:pt x="1120664" y="63499"/>
                  </a:lnTo>
                  <a:lnTo>
                    <a:pt x="1099170" y="50799"/>
                  </a:lnTo>
                  <a:lnTo>
                    <a:pt x="962590" y="12699"/>
                  </a:lnTo>
                  <a:close/>
                </a:path>
                <a:path w="1621154" h="1612900">
                  <a:moveTo>
                    <a:pt x="1120664" y="63499"/>
                  </a:moveTo>
                  <a:lnTo>
                    <a:pt x="902153" y="63499"/>
                  </a:lnTo>
                  <a:lnTo>
                    <a:pt x="948620" y="76199"/>
                  </a:lnTo>
                  <a:lnTo>
                    <a:pt x="995126" y="76199"/>
                  </a:lnTo>
                  <a:lnTo>
                    <a:pt x="1040903" y="88899"/>
                  </a:lnTo>
                  <a:lnTo>
                    <a:pt x="1085213" y="114299"/>
                  </a:lnTo>
                  <a:lnTo>
                    <a:pt x="1127992" y="126999"/>
                  </a:lnTo>
                  <a:lnTo>
                    <a:pt x="1169175" y="152399"/>
                  </a:lnTo>
                  <a:lnTo>
                    <a:pt x="1208697" y="177799"/>
                  </a:lnTo>
                  <a:lnTo>
                    <a:pt x="1246495" y="203199"/>
                  </a:lnTo>
                  <a:lnTo>
                    <a:pt x="1282504" y="228599"/>
                  </a:lnTo>
                  <a:lnTo>
                    <a:pt x="1316658" y="253999"/>
                  </a:lnTo>
                  <a:lnTo>
                    <a:pt x="1348895" y="279399"/>
                  </a:lnTo>
                  <a:lnTo>
                    <a:pt x="1379149" y="317499"/>
                  </a:lnTo>
                  <a:lnTo>
                    <a:pt x="1407357" y="355599"/>
                  </a:lnTo>
                  <a:lnTo>
                    <a:pt x="1433452" y="393699"/>
                  </a:lnTo>
                  <a:lnTo>
                    <a:pt x="1457372" y="431799"/>
                  </a:lnTo>
                  <a:lnTo>
                    <a:pt x="1479052" y="469899"/>
                  </a:lnTo>
                  <a:lnTo>
                    <a:pt x="1498427" y="507999"/>
                  </a:lnTo>
                  <a:lnTo>
                    <a:pt x="1515433" y="546099"/>
                  </a:lnTo>
                  <a:lnTo>
                    <a:pt x="1530005" y="584199"/>
                  </a:lnTo>
                  <a:lnTo>
                    <a:pt x="1542079" y="634999"/>
                  </a:lnTo>
                  <a:lnTo>
                    <a:pt x="1551591" y="673099"/>
                  </a:lnTo>
                  <a:lnTo>
                    <a:pt x="1558475" y="723899"/>
                  </a:lnTo>
                  <a:lnTo>
                    <a:pt x="1562669" y="761999"/>
                  </a:lnTo>
                  <a:lnTo>
                    <a:pt x="1564106" y="812799"/>
                  </a:lnTo>
                  <a:lnTo>
                    <a:pt x="1562724" y="863599"/>
                  </a:lnTo>
                  <a:lnTo>
                    <a:pt x="1558456" y="901699"/>
                  </a:lnTo>
                  <a:lnTo>
                    <a:pt x="1551240" y="952499"/>
                  </a:lnTo>
                  <a:lnTo>
                    <a:pt x="1541010" y="990599"/>
                  </a:lnTo>
                  <a:lnTo>
                    <a:pt x="1527902" y="1041399"/>
                  </a:lnTo>
                  <a:lnTo>
                    <a:pt x="1512161" y="1092199"/>
                  </a:lnTo>
                  <a:lnTo>
                    <a:pt x="1493895" y="1130299"/>
                  </a:lnTo>
                  <a:lnTo>
                    <a:pt x="1473213" y="1168399"/>
                  </a:lnTo>
                  <a:lnTo>
                    <a:pt x="1450222" y="1206499"/>
                  </a:lnTo>
                  <a:lnTo>
                    <a:pt x="1425030" y="1244599"/>
                  </a:lnTo>
                  <a:lnTo>
                    <a:pt x="1397745" y="1282699"/>
                  </a:lnTo>
                  <a:lnTo>
                    <a:pt x="1368476" y="1320799"/>
                  </a:lnTo>
                  <a:lnTo>
                    <a:pt x="1337331" y="1346199"/>
                  </a:lnTo>
                  <a:lnTo>
                    <a:pt x="1304418" y="1384299"/>
                  </a:lnTo>
                  <a:lnTo>
                    <a:pt x="1269844" y="1409699"/>
                  </a:lnTo>
                  <a:lnTo>
                    <a:pt x="1233718" y="1435099"/>
                  </a:lnTo>
                  <a:lnTo>
                    <a:pt x="1196148" y="1460499"/>
                  </a:lnTo>
                  <a:lnTo>
                    <a:pt x="1157242" y="1473199"/>
                  </a:lnTo>
                  <a:lnTo>
                    <a:pt x="1117108" y="1498599"/>
                  </a:lnTo>
                  <a:lnTo>
                    <a:pt x="1033588" y="1523999"/>
                  </a:lnTo>
                  <a:lnTo>
                    <a:pt x="901802" y="1562099"/>
                  </a:lnTo>
                  <a:lnTo>
                    <a:pt x="1105413" y="1562099"/>
                  </a:lnTo>
                  <a:lnTo>
                    <a:pt x="1146406" y="1549399"/>
                  </a:lnTo>
                  <a:lnTo>
                    <a:pt x="1186347" y="1523999"/>
                  </a:lnTo>
                  <a:lnTo>
                    <a:pt x="1225143" y="1511299"/>
                  </a:lnTo>
                  <a:lnTo>
                    <a:pt x="1262701" y="1485899"/>
                  </a:lnTo>
                  <a:lnTo>
                    <a:pt x="1298927" y="1460499"/>
                  </a:lnTo>
                  <a:lnTo>
                    <a:pt x="1333728" y="1422399"/>
                  </a:lnTo>
                  <a:lnTo>
                    <a:pt x="1367013" y="1396999"/>
                  </a:lnTo>
                  <a:lnTo>
                    <a:pt x="1398686" y="1371599"/>
                  </a:lnTo>
                  <a:lnTo>
                    <a:pt x="1428656" y="1333499"/>
                  </a:lnTo>
                  <a:lnTo>
                    <a:pt x="1456830" y="1295399"/>
                  </a:lnTo>
                  <a:lnTo>
                    <a:pt x="1483113" y="1257299"/>
                  </a:lnTo>
                  <a:lnTo>
                    <a:pt x="1507415" y="1219199"/>
                  </a:lnTo>
                  <a:lnTo>
                    <a:pt x="1529640" y="1181099"/>
                  </a:lnTo>
                  <a:lnTo>
                    <a:pt x="1549697" y="1142999"/>
                  </a:lnTo>
                  <a:lnTo>
                    <a:pt x="1567492" y="1104899"/>
                  </a:lnTo>
                  <a:lnTo>
                    <a:pt x="1582932" y="1054099"/>
                  </a:lnTo>
                  <a:lnTo>
                    <a:pt x="1595925" y="1015999"/>
                  </a:lnTo>
                  <a:lnTo>
                    <a:pt x="1606247" y="965199"/>
                  </a:lnTo>
                  <a:lnTo>
                    <a:pt x="1613772" y="914399"/>
                  </a:lnTo>
                  <a:lnTo>
                    <a:pt x="1618554" y="876299"/>
                  </a:lnTo>
                  <a:lnTo>
                    <a:pt x="1620648" y="825499"/>
                  </a:lnTo>
                  <a:lnTo>
                    <a:pt x="1620111" y="774699"/>
                  </a:lnTo>
                  <a:lnTo>
                    <a:pt x="1616998" y="736599"/>
                  </a:lnTo>
                  <a:lnTo>
                    <a:pt x="1611364" y="685799"/>
                  </a:lnTo>
                  <a:lnTo>
                    <a:pt x="1603265" y="647699"/>
                  </a:lnTo>
                  <a:lnTo>
                    <a:pt x="1592756" y="596899"/>
                  </a:lnTo>
                  <a:lnTo>
                    <a:pt x="1579893" y="558799"/>
                  </a:lnTo>
                  <a:lnTo>
                    <a:pt x="1564731" y="520699"/>
                  </a:lnTo>
                  <a:lnTo>
                    <a:pt x="1547326" y="482599"/>
                  </a:lnTo>
                  <a:lnTo>
                    <a:pt x="1527733" y="431799"/>
                  </a:lnTo>
                  <a:lnTo>
                    <a:pt x="1506007" y="393699"/>
                  </a:lnTo>
                  <a:lnTo>
                    <a:pt x="1482205" y="355599"/>
                  </a:lnTo>
                  <a:lnTo>
                    <a:pt x="1456381" y="330199"/>
                  </a:lnTo>
                  <a:lnTo>
                    <a:pt x="1428591" y="292099"/>
                  </a:lnTo>
                  <a:lnTo>
                    <a:pt x="1398891" y="253999"/>
                  </a:lnTo>
                  <a:lnTo>
                    <a:pt x="1367335" y="228599"/>
                  </a:lnTo>
                  <a:lnTo>
                    <a:pt x="1333981" y="190499"/>
                  </a:lnTo>
                  <a:lnTo>
                    <a:pt x="1298882" y="165099"/>
                  </a:lnTo>
                  <a:lnTo>
                    <a:pt x="1262095" y="139699"/>
                  </a:lnTo>
                  <a:lnTo>
                    <a:pt x="1223675" y="114299"/>
                  </a:lnTo>
                  <a:lnTo>
                    <a:pt x="1183677" y="88899"/>
                  </a:lnTo>
                  <a:lnTo>
                    <a:pt x="1142157" y="76199"/>
                  </a:lnTo>
                  <a:lnTo>
                    <a:pt x="1120664" y="63499"/>
                  </a:lnTo>
                  <a:close/>
                </a:path>
                <a:path w="1621154" h="1612900">
                  <a:moveTo>
                    <a:pt x="364075" y="736599"/>
                  </a:moveTo>
                  <a:lnTo>
                    <a:pt x="296778" y="736599"/>
                  </a:lnTo>
                  <a:lnTo>
                    <a:pt x="290044" y="749299"/>
                  </a:lnTo>
                  <a:lnTo>
                    <a:pt x="342904" y="749299"/>
                  </a:lnTo>
                  <a:lnTo>
                    <a:pt x="358840" y="787399"/>
                  </a:lnTo>
                  <a:lnTo>
                    <a:pt x="378399" y="825499"/>
                  </a:lnTo>
                  <a:lnTo>
                    <a:pt x="401398" y="876299"/>
                  </a:lnTo>
                  <a:lnTo>
                    <a:pt x="427655" y="914399"/>
                  </a:lnTo>
                  <a:lnTo>
                    <a:pt x="456985" y="952499"/>
                  </a:lnTo>
                  <a:lnTo>
                    <a:pt x="489205" y="977899"/>
                  </a:lnTo>
                  <a:lnTo>
                    <a:pt x="524132" y="1015999"/>
                  </a:lnTo>
                  <a:lnTo>
                    <a:pt x="561582" y="1041399"/>
                  </a:lnTo>
                  <a:lnTo>
                    <a:pt x="601372" y="1066799"/>
                  </a:lnTo>
                  <a:lnTo>
                    <a:pt x="643319" y="1079499"/>
                  </a:lnTo>
                  <a:lnTo>
                    <a:pt x="687238" y="1104899"/>
                  </a:lnTo>
                  <a:lnTo>
                    <a:pt x="732947" y="1117599"/>
                  </a:lnTo>
                  <a:lnTo>
                    <a:pt x="783545" y="1130299"/>
                  </a:lnTo>
                  <a:lnTo>
                    <a:pt x="935398" y="1130299"/>
                  </a:lnTo>
                  <a:lnTo>
                    <a:pt x="1033526" y="1104899"/>
                  </a:lnTo>
                  <a:lnTo>
                    <a:pt x="787533" y="1104899"/>
                  </a:lnTo>
                  <a:lnTo>
                    <a:pt x="690670" y="1079499"/>
                  </a:lnTo>
                  <a:lnTo>
                    <a:pt x="644776" y="1054099"/>
                  </a:lnTo>
                  <a:lnTo>
                    <a:pt x="601202" y="1041399"/>
                  </a:lnTo>
                  <a:lnTo>
                    <a:pt x="560180" y="1003299"/>
                  </a:lnTo>
                  <a:lnTo>
                    <a:pt x="521943" y="977899"/>
                  </a:lnTo>
                  <a:lnTo>
                    <a:pt x="486725" y="939799"/>
                  </a:lnTo>
                  <a:lnTo>
                    <a:pt x="454759" y="901699"/>
                  </a:lnTo>
                  <a:lnTo>
                    <a:pt x="426277" y="863599"/>
                  </a:lnTo>
                  <a:lnTo>
                    <a:pt x="401514" y="825499"/>
                  </a:lnTo>
                  <a:lnTo>
                    <a:pt x="380703" y="774699"/>
                  </a:lnTo>
                  <a:lnTo>
                    <a:pt x="364075" y="736599"/>
                  </a:lnTo>
                  <a:close/>
                </a:path>
                <a:path w="1621154" h="1612900">
                  <a:moveTo>
                    <a:pt x="1271938" y="952499"/>
                  </a:moveTo>
                  <a:lnTo>
                    <a:pt x="1236807" y="952499"/>
                  </a:lnTo>
                  <a:lnTo>
                    <a:pt x="1199772" y="990599"/>
                  </a:lnTo>
                  <a:lnTo>
                    <a:pt x="1160155" y="1015999"/>
                  </a:lnTo>
                  <a:lnTo>
                    <a:pt x="1118268" y="1041399"/>
                  </a:lnTo>
                  <a:lnTo>
                    <a:pt x="1074419" y="1066799"/>
                  </a:lnTo>
                  <a:lnTo>
                    <a:pt x="1028920" y="1079499"/>
                  </a:lnTo>
                  <a:lnTo>
                    <a:pt x="934213" y="1104899"/>
                  </a:lnTo>
                  <a:lnTo>
                    <a:pt x="1033526" y="1104899"/>
                  </a:lnTo>
                  <a:lnTo>
                    <a:pt x="1080711" y="1092199"/>
                  </a:lnTo>
                  <a:lnTo>
                    <a:pt x="1126220" y="1066799"/>
                  </a:lnTo>
                  <a:lnTo>
                    <a:pt x="1169740" y="1041399"/>
                  </a:lnTo>
                  <a:lnTo>
                    <a:pt x="1210953" y="1015999"/>
                  </a:lnTo>
                  <a:lnTo>
                    <a:pt x="1249545" y="977899"/>
                  </a:lnTo>
                  <a:lnTo>
                    <a:pt x="1280799" y="977899"/>
                  </a:lnTo>
                  <a:lnTo>
                    <a:pt x="1276640" y="965199"/>
                  </a:lnTo>
                  <a:lnTo>
                    <a:pt x="1271938" y="952499"/>
                  </a:lnTo>
                  <a:close/>
                </a:path>
                <a:path w="1621154" h="1612900">
                  <a:moveTo>
                    <a:pt x="1290826" y="1015999"/>
                  </a:moveTo>
                  <a:lnTo>
                    <a:pt x="1267160" y="1015999"/>
                  </a:lnTo>
                  <a:lnTo>
                    <a:pt x="1274488" y="1028699"/>
                  </a:lnTo>
                  <a:lnTo>
                    <a:pt x="1284559" y="1028699"/>
                  </a:lnTo>
                  <a:lnTo>
                    <a:pt x="1290826" y="1015999"/>
                  </a:lnTo>
                  <a:close/>
                </a:path>
                <a:path w="1621154" h="1612900">
                  <a:moveTo>
                    <a:pt x="1288800" y="990599"/>
                  </a:moveTo>
                  <a:lnTo>
                    <a:pt x="1254904" y="990599"/>
                  </a:lnTo>
                  <a:lnTo>
                    <a:pt x="1259971" y="1003299"/>
                  </a:lnTo>
                  <a:lnTo>
                    <a:pt x="1261826" y="1003299"/>
                  </a:lnTo>
                  <a:lnTo>
                    <a:pt x="1263629" y="1015999"/>
                  </a:lnTo>
                  <a:lnTo>
                    <a:pt x="1292604" y="1015999"/>
                  </a:lnTo>
                  <a:lnTo>
                    <a:pt x="1291420" y="1003299"/>
                  </a:lnTo>
                  <a:lnTo>
                    <a:pt x="1288800" y="990599"/>
                  </a:lnTo>
                  <a:close/>
                </a:path>
                <a:path w="1621154" h="1612900">
                  <a:moveTo>
                    <a:pt x="1283987" y="977899"/>
                  </a:moveTo>
                  <a:lnTo>
                    <a:pt x="1251208" y="977899"/>
                  </a:lnTo>
                  <a:lnTo>
                    <a:pt x="1254371" y="990599"/>
                  </a:lnTo>
                  <a:lnTo>
                    <a:pt x="1286819" y="990599"/>
                  </a:lnTo>
                  <a:lnTo>
                    <a:pt x="1283987" y="977899"/>
                  </a:lnTo>
                  <a:close/>
                </a:path>
                <a:path w="1621154" h="1612900">
                  <a:moveTo>
                    <a:pt x="1260581" y="939799"/>
                  </a:moveTo>
                  <a:lnTo>
                    <a:pt x="1222527" y="939799"/>
                  </a:lnTo>
                  <a:lnTo>
                    <a:pt x="1227980" y="952499"/>
                  </a:lnTo>
                  <a:lnTo>
                    <a:pt x="1266612" y="952499"/>
                  </a:lnTo>
                  <a:lnTo>
                    <a:pt x="1260581" y="939799"/>
                  </a:lnTo>
                  <a:close/>
                </a:path>
                <a:path w="1621154" h="1612900">
                  <a:moveTo>
                    <a:pt x="1243593" y="927099"/>
                  </a:moveTo>
                  <a:lnTo>
                    <a:pt x="1205323" y="927099"/>
                  </a:lnTo>
                  <a:lnTo>
                    <a:pt x="1211241" y="939799"/>
                  </a:lnTo>
                  <a:lnTo>
                    <a:pt x="1249462" y="939799"/>
                  </a:lnTo>
                  <a:lnTo>
                    <a:pt x="1243593" y="927099"/>
                  </a:lnTo>
                  <a:close/>
                </a:path>
                <a:path w="1621154" h="1612900">
                  <a:moveTo>
                    <a:pt x="1220208" y="914399"/>
                  </a:moveTo>
                  <a:lnTo>
                    <a:pt x="1203431" y="914399"/>
                  </a:lnTo>
                  <a:lnTo>
                    <a:pt x="1200675" y="927099"/>
                  </a:lnTo>
                  <a:lnTo>
                    <a:pt x="1224932" y="927099"/>
                  </a:lnTo>
                  <a:lnTo>
                    <a:pt x="1220208" y="914399"/>
                  </a:lnTo>
                  <a:close/>
                </a:path>
                <a:path w="1621154" h="1612900">
                  <a:moveTo>
                    <a:pt x="1259248" y="660399"/>
                  </a:moveTo>
                  <a:lnTo>
                    <a:pt x="1113464" y="660399"/>
                  </a:lnTo>
                  <a:lnTo>
                    <a:pt x="1129775" y="673099"/>
                  </a:lnTo>
                  <a:lnTo>
                    <a:pt x="1176659" y="673099"/>
                  </a:lnTo>
                  <a:lnTo>
                    <a:pt x="1196012" y="685799"/>
                  </a:lnTo>
                  <a:lnTo>
                    <a:pt x="1232327" y="711199"/>
                  </a:lnTo>
                  <a:lnTo>
                    <a:pt x="1265051" y="736599"/>
                  </a:lnTo>
                  <a:lnTo>
                    <a:pt x="1294208" y="774699"/>
                  </a:lnTo>
                  <a:lnTo>
                    <a:pt x="1305844" y="787399"/>
                  </a:lnTo>
                  <a:lnTo>
                    <a:pt x="1308752" y="800099"/>
                  </a:lnTo>
                  <a:lnTo>
                    <a:pt x="1312651" y="787399"/>
                  </a:lnTo>
                  <a:lnTo>
                    <a:pt x="1305792" y="761999"/>
                  </a:lnTo>
                  <a:lnTo>
                    <a:pt x="1299265" y="736599"/>
                  </a:lnTo>
                  <a:lnTo>
                    <a:pt x="1291415" y="711199"/>
                  </a:lnTo>
                  <a:lnTo>
                    <a:pt x="1281371" y="685799"/>
                  </a:lnTo>
                  <a:lnTo>
                    <a:pt x="1267615" y="673099"/>
                  </a:lnTo>
                  <a:lnTo>
                    <a:pt x="1259248" y="660399"/>
                  </a:lnTo>
                  <a:close/>
                </a:path>
                <a:path w="1621154" h="1612900">
                  <a:moveTo>
                    <a:pt x="328477" y="749299"/>
                  </a:moveTo>
                  <a:lnTo>
                    <a:pt x="284613" y="749299"/>
                  </a:lnTo>
                  <a:lnTo>
                    <a:pt x="281928" y="761999"/>
                  </a:lnTo>
                  <a:lnTo>
                    <a:pt x="283430" y="774699"/>
                  </a:lnTo>
                  <a:lnTo>
                    <a:pt x="307878" y="774699"/>
                  </a:lnTo>
                  <a:lnTo>
                    <a:pt x="312717" y="761999"/>
                  </a:lnTo>
                  <a:lnTo>
                    <a:pt x="323969" y="761999"/>
                  </a:lnTo>
                  <a:lnTo>
                    <a:pt x="328477" y="749299"/>
                  </a:lnTo>
                  <a:close/>
                </a:path>
                <a:path w="1621154" h="1612900">
                  <a:moveTo>
                    <a:pt x="377672" y="723899"/>
                  </a:moveTo>
                  <a:lnTo>
                    <a:pt x="312844" y="723899"/>
                  </a:lnTo>
                  <a:lnTo>
                    <a:pt x="307154" y="736599"/>
                  </a:lnTo>
                  <a:lnTo>
                    <a:pt x="370641" y="736599"/>
                  </a:lnTo>
                  <a:lnTo>
                    <a:pt x="377672" y="723899"/>
                  </a:lnTo>
                  <a:close/>
                </a:path>
                <a:path w="1621154" h="1612900">
                  <a:moveTo>
                    <a:pt x="408170" y="711199"/>
                  </a:moveTo>
                  <a:lnTo>
                    <a:pt x="335789" y="711199"/>
                  </a:lnTo>
                  <a:lnTo>
                    <a:pt x="327785" y="723899"/>
                  </a:lnTo>
                  <a:lnTo>
                    <a:pt x="404563" y="723899"/>
                  </a:lnTo>
                  <a:lnTo>
                    <a:pt x="408170" y="711199"/>
                  </a:lnTo>
                  <a:close/>
                </a:path>
                <a:path w="1621154" h="1612900">
                  <a:moveTo>
                    <a:pt x="1188432" y="609599"/>
                  </a:moveTo>
                  <a:lnTo>
                    <a:pt x="1085751" y="609599"/>
                  </a:lnTo>
                  <a:lnTo>
                    <a:pt x="1057272" y="622299"/>
                  </a:lnTo>
                  <a:lnTo>
                    <a:pt x="1030904" y="634999"/>
                  </a:lnTo>
                  <a:lnTo>
                    <a:pt x="1008740" y="660399"/>
                  </a:lnTo>
                  <a:lnTo>
                    <a:pt x="1004980" y="673099"/>
                  </a:lnTo>
                  <a:lnTo>
                    <a:pt x="1004035" y="685799"/>
                  </a:lnTo>
                  <a:lnTo>
                    <a:pt x="1026286" y="685799"/>
                  </a:lnTo>
                  <a:lnTo>
                    <a:pt x="1037767" y="673099"/>
                  </a:lnTo>
                  <a:lnTo>
                    <a:pt x="1100461" y="673099"/>
                  </a:lnTo>
                  <a:lnTo>
                    <a:pt x="1113464" y="660399"/>
                  </a:lnTo>
                  <a:lnTo>
                    <a:pt x="1259248" y="660399"/>
                  </a:lnTo>
                  <a:lnTo>
                    <a:pt x="1250880" y="647699"/>
                  </a:lnTo>
                  <a:lnTo>
                    <a:pt x="1231927" y="634999"/>
                  </a:lnTo>
                  <a:lnTo>
                    <a:pt x="1211521" y="622299"/>
                  </a:lnTo>
                  <a:lnTo>
                    <a:pt x="1188432" y="609599"/>
                  </a:lnTo>
                  <a:close/>
                </a:path>
                <a:path w="1621154" h="1612900">
                  <a:moveTo>
                    <a:pt x="673112" y="520699"/>
                  </a:moveTo>
                  <a:lnTo>
                    <a:pt x="582668" y="520699"/>
                  </a:lnTo>
                  <a:lnTo>
                    <a:pt x="597764" y="533399"/>
                  </a:lnTo>
                  <a:lnTo>
                    <a:pt x="612348" y="533399"/>
                  </a:lnTo>
                  <a:lnTo>
                    <a:pt x="623650" y="546099"/>
                  </a:lnTo>
                  <a:lnTo>
                    <a:pt x="635036" y="546099"/>
                  </a:lnTo>
                  <a:lnTo>
                    <a:pt x="646184" y="558799"/>
                  </a:lnTo>
                  <a:lnTo>
                    <a:pt x="656772" y="571499"/>
                  </a:lnTo>
                  <a:lnTo>
                    <a:pt x="665688" y="571499"/>
                  </a:lnTo>
                  <a:lnTo>
                    <a:pt x="673900" y="584199"/>
                  </a:lnTo>
                  <a:lnTo>
                    <a:pt x="681724" y="596899"/>
                  </a:lnTo>
                  <a:lnTo>
                    <a:pt x="689475" y="609599"/>
                  </a:lnTo>
                  <a:lnTo>
                    <a:pt x="696506" y="609599"/>
                  </a:lnTo>
                  <a:lnTo>
                    <a:pt x="702256" y="596899"/>
                  </a:lnTo>
                  <a:lnTo>
                    <a:pt x="705821" y="596899"/>
                  </a:lnTo>
                  <a:lnTo>
                    <a:pt x="706302" y="584199"/>
                  </a:lnTo>
                  <a:lnTo>
                    <a:pt x="697467" y="558799"/>
                  </a:lnTo>
                  <a:lnTo>
                    <a:pt x="682768" y="533399"/>
                  </a:lnTo>
                  <a:lnTo>
                    <a:pt x="673112" y="520699"/>
                  </a:lnTo>
                  <a:close/>
                </a:path>
                <a:path w="1621154" h="1612900">
                  <a:moveTo>
                    <a:pt x="570846" y="457199"/>
                  </a:moveTo>
                  <a:lnTo>
                    <a:pt x="498519" y="457199"/>
                  </a:lnTo>
                  <a:lnTo>
                    <a:pt x="475512" y="469899"/>
                  </a:lnTo>
                  <a:lnTo>
                    <a:pt x="453509" y="482599"/>
                  </a:lnTo>
                  <a:lnTo>
                    <a:pt x="434266" y="495299"/>
                  </a:lnTo>
                  <a:lnTo>
                    <a:pt x="416666" y="507999"/>
                  </a:lnTo>
                  <a:lnTo>
                    <a:pt x="399923" y="533399"/>
                  </a:lnTo>
                  <a:lnTo>
                    <a:pt x="381068" y="546099"/>
                  </a:lnTo>
                  <a:lnTo>
                    <a:pt x="379506" y="558799"/>
                  </a:lnTo>
                  <a:lnTo>
                    <a:pt x="384573" y="558799"/>
                  </a:lnTo>
                  <a:lnTo>
                    <a:pt x="403392" y="546099"/>
                  </a:lnTo>
                  <a:lnTo>
                    <a:pt x="423603" y="533399"/>
                  </a:lnTo>
                  <a:lnTo>
                    <a:pt x="444306" y="533399"/>
                  </a:lnTo>
                  <a:lnTo>
                    <a:pt x="464596" y="520699"/>
                  </a:lnTo>
                  <a:lnTo>
                    <a:pt x="673112" y="520699"/>
                  </a:lnTo>
                  <a:lnTo>
                    <a:pt x="663456" y="507999"/>
                  </a:lnTo>
                  <a:lnTo>
                    <a:pt x="640783" y="482599"/>
                  </a:lnTo>
                  <a:lnTo>
                    <a:pt x="618425" y="469899"/>
                  </a:lnTo>
                  <a:lnTo>
                    <a:pt x="595085" y="469899"/>
                  </a:lnTo>
                  <a:lnTo>
                    <a:pt x="570846" y="457199"/>
                  </a:lnTo>
                  <a:close/>
                </a:path>
                <a:path w="1621154" h="1612900">
                  <a:moveTo>
                    <a:pt x="869912" y="0"/>
                  </a:moveTo>
                  <a:lnTo>
                    <a:pt x="732739" y="0"/>
                  </a:lnTo>
                  <a:lnTo>
                    <a:pt x="687878" y="12699"/>
                  </a:lnTo>
                  <a:lnTo>
                    <a:pt x="916190" y="12699"/>
                  </a:lnTo>
                  <a:lnTo>
                    <a:pt x="869912" y="0"/>
                  </a:lnTo>
                  <a:close/>
                </a:path>
              </a:pathLst>
            </a:custGeom>
            <a:solidFill>
              <a:srgbClr val="8D1826">
                <a:alpha val="75000"/>
              </a:srgbClr>
            </a:solidFill>
          </p:spPr>
          <p:txBody>
            <a:bodyPr wrap="square" lIns="0" tIns="0" rIns="0" bIns="0" rtlCol="0"/>
            <a:lstStyle/>
            <a:p>
              <a:endParaRPr/>
            </a:p>
          </p:txBody>
        </p:sp>
      </p:grpSp>
      <p:pic>
        <p:nvPicPr>
          <p:cNvPr id="14" name="object 14"/>
          <p:cNvPicPr/>
          <p:nvPr/>
        </p:nvPicPr>
        <p:blipFill>
          <a:blip r:embed="rId4" cstate="print"/>
          <a:stretch>
            <a:fillRect/>
          </a:stretch>
        </p:blipFill>
        <p:spPr>
          <a:xfrm>
            <a:off x="2110452" y="1960335"/>
            <a:ext cx="3109631" cy="28167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p:nvPr/>
        </p:nvSpPr>
        <p:spPr>
          <a:xfrm>
            <a:off x="10234354" y="4583489"/>
            <a:ext cx="205740" cy="418465"/>
          </a:xfrm>
          <a:custGeom>
            <a:avLst/>
            <a:gdLst/>
            <a:ahLst/>
            <a:cxnLst/>
            <a:rect l="l" t="t" r="r" b="b"/>
            <a:pathLst>
              <a:path w="205740" h="418464">
                <a:moveTo>
                  <a:pt x="205642" y="0"/>
                </a:moveTo>
                <a:lnTo>
                  <a:pt x="0" y="141841"/>
                </a:lnTo>
                <a:lnTo>
                  <a:pt x="24345" y="418193"/>
                </a:lnTo>
                <a:lnTo>
                  <a:pt x="54542" y="397365"/>
                </a:lnTo>
                <a:lnTo>
                  <a:pt x="33578" y="397365"/>
                </a:lnTo>
                <a:lnTo>
                  <a:pt x="11815" y="150337"/>
                </a:lnTo>
                <a:lnTo>
                  <a:pt x="8635" y="150337"/>
                </a:lnTo>
                <a:lnTo>
                  <a:pt x="5816" y="145054"/>
                </a:lnTo>
                <a:lnTo>
                  <a:pt x="16291" y="145054"/>
                </a:lnTo>
                <a:lnTo>
                  <a:pt x="205642" y="14450"/>
                </a:lnTo>
                <a:lnTo>
                  <a:pt x="205642" y="0"/>
                </a:lnTo>
                <a:close/>
              </a:path>
              <a:path w="205740" h="418464">
                <a:moveTo>
                  <a:pt x="205642" y="278685"/>
                </a:moveTo>
                <a:lnTo>
                  <a:pt x="33578" y="397365"/>
                </a:lnTo>
                <a:lnTo>
                  <a:pt x="54542" y="397365"/>
                </a:lnTo>
                <a:lnTo>
                  <a:pt x="205642" y="293144"/>
                </a:lnTo>
                <a:lnTo>
                  <a:pt x="205642" y="278685"/>
                </a:lnTo>
                <a:close/>
              </a:path>
              <a:path w="205740" h="418464">
                <a:moveTo>
                  <a:pt x="16291" y="145054"/>
                </a:moveTo>
                <a:lnTo>
                  <a:pt x="5816" y="145054"/>
                </a:lnTo>
                <a:lnTo>
                  <a:pt x="8635" y="150337"/>
                </a:lnTo>
                <a:lnTo>
                  <a:pt x="11815" y="150337"/>
                </a:lnTo>
                <a:lnTo>
                  <a:pt x="11633" y="148267"/>
                </a:lnTo>
                <a:lnTo>
                  <a:pt x="16291" y="145054"/>
                </a:lnTo>
                <a:close/>
              </a:path>
            </a:pathLst>
          </a:custGeom>
          <a:solidFill>
            <a:srgbClr val="8D1826">
              <a:alpha val="50000"/>
            </a:srgbClr>
          </a:solidFill>
        </p:spPr>
        <p:txBody>
          <a:bodyPr wrap="square" lIns="0" tIns="0" rIns="0" bIns="0" rtlCol="0"/>
          <a:lstStyle/>
          <a:p>
            <a:endParaRPr/>
          </a:p>
        </p:txBody>
      </p:sp>
      <p:pic>
        <p:nvPicPr>
          <p:cNvPr id="9" name="object 9"/>
          <p:cNvPicPr/>
          <p:nvPr/>
        </p:nvPicPr>
        <p:blipFill>
          <a:blip r:embed="rId2" cstate="print"/>
          <a:stretch>
            <a:fillRect/>
          </a:stretch>
        </p:blipFill>
        <p:spPr>
          <a:xfrm>
            <a:off x="10275082" y="5072365"/>
            <a:ext cx="164914" cy="147639"/>
          </a:xfrm>
          <a:prstGeom prst="rect">
            <a:avLst/>
          </a:prstGeom>
        </p:spPr>
      </p:pic>
      <p:sp>
        <p:nvSpPr>
          <p:cNvPr id="21" name="object 21"/>
          <p:cNvSpPr txBox="1">
            <a:spLocks noGrp="1"/>
          </p:cNvSpPr>
          <p:nvPr>
            <p:ph type="title"/>
          </p:nvPr>
        </p:nvSpPr>
        <p:spPr>
          <a:xfrm>
            <a:off x="381151" y="146092"/>
            <a:ext cx="4022725" cy="1192530"/>
          </a:xfrm>
          <a:prstGeom prst="rect">
            <a:avLst/>
          </a:prstGeom>
        </p:spPr>
        <p:txBody>
          <a:bodyPr vert="horz" wrap="square" lIns="0" tIns="12700" rIns="0" bIns="0" rtlCol="0">
            <a:spAutoFit/>
          </a:bodyPr>
          <a:lstStyle/>
          <a:p>
            <a:pPr marL="1323975" marR="5080" indent="-816610">
              <a:lnSpc>
                <a:spcPct val="100000"/>
              </a:lnSpc>
              <a:spcBef>
                <a:spcPts val="100"/>
              </a:spcBef>
            </a:pPr>
            <a:r>
              <a:rPr sz="3000" spc="-50" dirty="0"/>
              <a:t>OLUMLU</a:t>
            </a:r>
            <a:r>
              <a:rPr sz="3000" spc="-370" dirty="0"/>
              <a:t> </a:t>
            </a:r>
            <a:r>
              <a:rPr sz="3000" spc="-100" dirty="0"/>
              <a:t>TELKİNDE  </a:t>
            </a:r>
            <a:r>
              <a:rPr sz="3000" spc="-50" dirty="0"/>
              <a:t>BULUNUN</a:t>
            </a:r>
            <a:endParaRPr sz="3000" dirty="0"/>
          </a:p>
          <a:p>
            <a:pPr marL="12700">
              <a:lnSpc>
                <a:spcPct val="100000"/>
              </a:lnSpc>
              <a:spcBef>
                <a:spcPts val="665"/>
              </a:spcBef>
            </a:pPr>
            <a:r>
              <a:rPr sz="1100" b="0" spc="65" dirty="0">
                <a:solidFill>
                  <a:srgbClr val="000000"/>
                </a:solidFill>
                <a:latin typeface="Lucida Sans Unicode"/>
                <a:cs typeface="Lucida Sans Unicode"/>
              </a:rPr>
              <a:t>Sınava</a:t>
            </a:r>
            <a:r>
              <a:rPr sz="1100" b="0" spc="-50" dirty="0">
                <a:solidFill>
                  <a:srgbClr val="000000"/>
                </a:solidFill>
                <a:latin typeface="Lucida Sans Unicode"/>
                <a:cs typeface="Lucida Sans Unicode"/>
              </a:rPr>
              <a:t> </a:t>
            </a:r>
            <a:r>
              <a:rPr sz="1100" b="0" spc="30" dirty="0">
                <a:solidFill>
                  <a:srgbClr val="000000"/>
                </a:solidFill>
                <a:latin typeface="Lucida Sans Unicode"/>
                <a:cs typeface="Lucida Sans Unicode"/>
              </a:rPr>
              <a:t>dair</a:t>
            </a:r>
            <a:r>
              <a:rPr sz="1100" b="0" spc="-50" dirty="0">
                <a:solidFill>
                  <a:srgbClr val="000000"/>
                </a:solidFill>
                <a:latin typeface="Lucida Sans Unicode"/>
                <a:cs typeface="Lucida Sans Unicode"/>
              </a:rPr>
              <a:t> </a:t>
            </a:r>
            <a:r>
              <a:rPr sz="1100" b="0" spc="-15" dirty="0">
                <a:solidFill>
                  <a:srgbClr val="000000"/>
                </a:solidFill>
                <a:latin typeface="Lucida Sans Unicode"/>
                <a:cs typeface="Lucida Sans Unicode"/>
              </a:rPr>
              <a:t>hazırlıklarınızı</a:t>
            </a:r>
            <a:r>
              <a:rPr sz="1100" b="0" spc="-45" dirty="0">
                <a:solidFill>
                  <a:srgbClr val="000000"/>
                </a:solidFill>
                <a:latin typeface="Lucida Sans Unicode"/>
                <a:cs typeface="Lucida Sans Unicode"/>
              </a:rPr>
              <a:t> </a:t>
            </a:r>
            <a:r>
              <a:rPr sz="1100" b="0" spc="25" dirty="0">
                <a:solidFill>
                  <a:srgbClr val="000000"/>
                </a:solidFill>
                <a:latin typeface="Lucida Sans Unicode"/>
                <a:cs typeface="Lucida Sans Unicode"/>
              </a:rPr>
              <a:t>yaptığınızda</a:t>
            </a:r>
            <a:r>
              <a:rPr sz="1100" b="0" spc="-50" dirty="0">
                <a:solidFill>
                  <a:srgbClr val="000000"/>
                </a:solidFill>
                <a:latin typeface="Lucida Sans Unicode"/>
                <a:cs typeface="Lucida Sans Unicode"/>
              </a:rPr>
              <a:t> </a:t>
            </a:r>
            <a:r>
              <a:rPr sz="1100" b="0" spc="15" dirty="0">
                <a:solidFill>
                  <a:srgbClr val="000000"/>
                </a:solidFill>
                <a:latin typeface="Lucida Sans Unicode"/>
                <a:cs typeface="Lucida Sans Unicode"/>
              </a:rPr>
              <a:t>kendi</a:t>
            </a:r>
            <a:r>
              <a:rPr sz="1100" b="0" spc="-50" dirty="0">
                <a:solidFill>
                  <a:srgbClr val="000000"/>
                </a:solidFill>
                <a:latin typeface="Lucida Sans Unicode"/>
                <a:cs typeface="Lucida Sans Unicode"/>
              </a:rPr>
              <a:t> </a:t>
            </a:r>
            <a:r>
              <a:rPr sz="1100" b="0" dirty="0">
                <a:solidFill>
                  <a:srgbClr val="000000"/>
                </a:solidFill>
                <a:latin typeface="Lucida Sans Unicode"/>
                <a:cs typeface="Lucida Sans Unicode"/>
              </a:rPr>
              <a:t>kendinize;</a:t>
            </a:r>
            <a:endParaRPr sz="1100" dirty="0">
              <a:latin typeface="Lucida Sans Unicode"/>
              <a:cs typeface="Lucida Sans Unicode"/>
            </a:endParaRPr>
          </a:p>
        </p:txBody>
      </p:sp>
      <p:sp>
        <p:nvSpPr>
          <p:cNvPr id="22" name="object 22"/>
          <p:cNvSpPr txBox="1"/>
          <p:nvPr/>
        </p:nvSpPr>
        <p:spPr>
          <a:xfrm>
            <a:off x="351426" y="3418607"/>
            <a:ext cx="2693670" cy="1031240"/>
          </a:xfrm>
          <a:prstGeom prst="rect">
            <a:avLst/>
          </a:prstGeom>
        </p:spPr>
        <p:txBody>
          <a:bodyPr vert="horz" wrap="square" lIns="0" tIns="12700" rIns="0" bIns="0" rtlCol="0">
            <a:spAutoFit/>
          </a:bodyPr>
          <a:lstStyle/>
          <a:p>
            <a:pPr marL="12700" marR="421640">
              <a:lnSpc>
                <a:spcPct val="100000"/>
              </a:lnSpc>
              <a:spcBef>
                <a:spcPts val="100"/>
              </a:spcBef>
            </a:pPr>
            <a:r>
              <a:rPr sz="1100" spc="10" dirty="0">
                <a:latin typeface="Lucida Sans Unicode"/>
                <a:cs typeface="Lucida Sans Unicode"/>
              </a:rPr>
              <a:t>gibi</a:t>
            </a:r>
            <a:r>
              <a:rPr sz="1100" spc="75" dirty="0">
                <a:latin typeface="Lucida Sans Unicode"/>
                <a:cs typeface="Lucida Sans Unicode"/>
              </a:rPr>
              <a:t> </a:t>
            </a:r>
            <a:r>
              <a:rPr sz="1100" spc="35" dirty="0">
                <a:latin typeface="Lucida Sans Unicode"/>
                <a:cs typeface="Lucida Sans Unicode"/>
              </a:rPr>
              <a:t>cümleler</a:t>
            </a:r>
            <a:r>
              <a:rPr sz="1100" spc="75" dirty="0">
                <a:latin typeface="Lucida Sans Unicode"/>
                <a:cs typeface="Lucida Sans Unicode"/>
              </a:rPr>
              <a:t> </a:t>
            </a:r>
            <a:r>
              <a:rPr sz="1100" spc="10" dirty="0">
                <a:latin typeface="Lucida Sans Unicode"/>
                <a:cs typeface="Lucida Sans Unicode"/>
              </a:rPr>
              <a:t>kurmanız </a:t>
            </a:r>
            <a:r>
              <a:rPr sz="1100" spc="15" dirty="0">
                <a:latin typeface="Lucida Sans Unicode"/>
                <a:cs typeface="Lucida Sans Unicode"/>
              </a:rPr>
              <a:t> </a:t>
            </a:r>
            <a:r>
              <a:rPr sz="1100" spc="-10" dirty="0">
                <a:latin typeface="Lucida Sans Unicode"/>
                <a:cs typeface="Lucida Sans Unicode"/>
              </a:rPr>
              <a:t>kendinizi </a:t>
            </a:r>
            <a:r>
              <a:rPr sz="1100" dirty="0">
                <a:latin typeface="Lucida Sans Unicode"/>
                <a:cs typeface="Lucida Sans Unicode"/>
              </a:rPr>
              <a:t>telkin </a:t>
            </a:r>
            <a:r>
              <a:rPr sz="1100" spc="10" dirty="0">
                <a:latin typeface="Lucida Sans Unicode"/>
                <a:cs typeface="Lucida Sans Unicode"/>
              </a:rPr>
              <a:t>etmenizi </a:t>
            </a:r>
            <a:r>
              <a:rPr sz="1100" spc="65" dirty="0">
                <a:latin typeface="Lucida Sans Unicode"/>
                <a:cs typeface="Lucida Sans Unicode"/>
              </a:rPr>
              <a:t>ve </a:t>
            </a:r>
            <a:r>
              <a:rPr sz="1100" spc="70" dirty="0">
                <a:latin typeface="Lucida Sans Unicode"/>
                <a:cs typeface="Lucida Sans Unicode"/>
              </a:rPr>
              <a:t> </a:t>
            </a:r>
            <a:r>
              <a:rPr sz="1100" spc="15" dirty="0">
                <a:latin typeface="Lucida Sans Unicode"/>
                <a:cs typeface="Lucida Sans Unicode"/>
              </a:rPr>
              <a:t>sakinleşmenizi</a:t>
            </a:r>
            <a:r>
              <a:rPr sz="1100" spc="20" dirty="0">
                <a:latin typeface="Lucida Sans Unicode"/>
                <a:cs typeface="Lucida Sans Unicode"/>
              </a:rPr>
              <a:t> </a:t>
            </a:r>
            <a:r>
              <a:rPr sz="1100" spc="40" dirty="0">
                <a:latin typeface="Lucida Sans Unicode"/>
                <a:cs typeface="Lucida Sans Unicode"/>
              </a:rPr>
              <a:t>sağlayacaktır. </a:t>
            </a:r>
            <a:r>
              <a:rPr sz="1100" spc="45" dirty="0">
                <a:latin typeface="Lucida Sans Unicode"/>
                <a:cs typeface="Lucida Sans Unicode"/>
              </a:rPr>
              <a:t> </a:t>
            </a:r>
            <a:r>
              <a:rPr sz="1100" spc="20" dirty="0">
                <a:latin typeface="Lucida Sans Unicode"/>
                <a:cs typeface="Lucida Sans Unicode"/>
              </a:rPr>
              <a:t>Stresle </a:t>
            </a:r>
            <a:r>
              <a:rPr sz="1100" spc="70" dirty="0">
                <a:latin typeface="Lucida Sans Unicode"/>
                <a:cs typeface="Lucida Sans Unicode"/>
              </a:rPr>
              <a:t>baş </a:t>
            </a:r>
            <a:r>
              <a:rPr sz="1100" spc="60" dirty="0">
                <a:latin typeface="Lucida Sans Unicode"/>
                <a:cs typeface="Lucida Sans Unicode"/>
              </a:rPr>
              <a:t>etme </a:t>
            </a:r>
            <a:r>
              <a:rPr sz="1100" spc="15" dirty="0">
                <a:latin typeface="Lucida Sans Unicode"/>
                <a:cs typeface="Lucida Sans Unicode"/>
              </a:rPr>
              <a:t>yolları </a:t>
            </a:r>
            <a:r>
              <a:rPr sz="1100" spc="20" dirty="0">
                <a:latin typeface="Lucida Sans Unicode"/>
                <a:cs typeface="Lucida Sans Unicode"/>
              </a:rPr>
              <a:t> </a:t>
            </a:r>
            <a:r>
              <a:rPr sz="1100" spc="60" dirty="0">
                <a:latin typeface="Lucida Sans Unicode"/>
                <a:cs typeface="Lucida Sans Unicode"/>
              </a:rPr>
              <a:t>kapsamında</a:t>
            </a:r>
            <a:r>
              <a:rPr sz="1100" spc="-70" dirty="0">
                <a:latin typeface="Lucida Sans Unicode"/>
                <a:cs typeface="Lucida Sans Unicode"/>
              </a:rPr>
              <a:t> </a:t>
            </a:r>
            <a:r>
              <a:rPr sz="1100" spc="20" dirty="0">
                <a:latin typeface="Lucida Sans Unicode"/>
                <a:cs typeface="Lucida Sans Unicode"/>
              </a:rPr>
              <a:t>olumlu</a:t>
            </a:r>
            <a:r>
              <a:rPr sz="1100" spc="-65" dirty="0">
                <a:latin typeface="Lucida Sans Unicode"/>
                <a:cs typeface="Lucida Sans Unicode"/>
              </a:rPr>
              <a:t> </a:t>
            </a:r>
            <a:r>
              <a:rPr sz="1100" spc="40" dirty="0">
                <a:latin typeface="Lucida Sans Unicode"/>
                <a:cs typeface="Lucida Sans Unicode"/>
              </a:rPr>
              <a:t>düşünmeyi</a:t>
            </a:r>
            <a:endParaRPr sz="1100">
              <a:latin typeface="Lucida Sans Unicode"/>
              <a:cs typeface="Lucida Sans Unicode"/>
            </a:endParaRPr>
          </a:p>
          <a:p>
            <a:pPr marL="12700">
              <a:lnSpc>
                <a:spcPct val="100000"/>
              </a:lnSpc>
            </a:pPr>
            <a:r>
              <a:rPr sz="1100" spc="25" dirty="0">
                <a:latin typeface="Lucida Sans Unicode"/>
                <a:cs typeface="Lucida Sans Unicode"/>
              </a:rPr>
              <a:t>öğrenerek</a:t>
            </a:r>
            <a:r>
              <a:rPr sz="1100" spc="-85" dirty="0">
                <a:latin typeface="Lucida Sans Unicode"/>
                <a:cs typeface="Lucida Sans Unicode"/>
              </a:rPr>
              <a:t> </a:t>
            </a:r>
            <a:r>
              <a:rPr sz="1100" spc="5" dirty="0">
                <a:latin typeface="Lucida Sans Unicode"/>
                <a:cs typeface="Lucida Sans Unicode"/>
              </a:rPr>
              <a:t>kaygınızı</a:t>
            </a:r>
            <a:r>
              <a:rPr sz="1100" spc="-80" dirty="0">
                <a:latin typeface="Lucida Sans Unicode"/>
                <a:cs typeface="Lucida Sans Unicode"/>
              </a:rPr>
              <a:t> </a:t>
            </a:r>
            <a:r>
              <a:rPr sz="1100" spc="95" dirty="0">
                <a:latin typeface="Lucida Sans Unicode"/>
                <a:cs typeface="Lucida Sans Unicode"/>
              </a:rPr>
              <a:t>da</a:t>
            </a:r>
            <a:r>
              <a:rPr sz="1100" spc="-80" dirty="0">
                <a:latin typeface="Lucida Sans Unicode"/>
                <a:cs typeface="Lucida Sans Unicode"/>
              </a:rPr>
              <a:t> </a:t>
            </a:r>
            <a:r>
              <a:rPr sz="1100" dirty="0">
                <a:latin typeface="Lucida Sans Unicode"/>
                <a:cs typeface="Lucida Sans Unicode"/>
              </a:rPr>
              <a:t>azaltabilirsiniz.</a:t>
            </a:r>
            <a:endParaRPr sz="1100">
              <a:latin typeface="Lucida Sans Unicode"/>
              <a:cs typeface="Lucida Sans Unicode"/>
            </a:endParaRPr>
          </a:p>
        </p:txBody>
      </p:sp>
      <p:grpSp>
        <p:nvGrpSpPr>
          <p:cNvPr id="23" name="object 23"/>
          <p:cNvGrpSpPr/>
          <p:nvPr/>
        </p:nvGrpSpPr>
        <p:grpSpPr>
          <a:xfrm>
            <a:off x="412163" y="1385058"/>
            <a:ext cx="4739640" cy="3015615"/>
            <a:chOff x="364122" y="1483838"/>
            <a:chExt cx="4739640" cy="3015615"/>
          </a:xfrm>
        </p:grpSpPr>
        <p:sp>
          <p:nvSpPr>
            <p:cNvPr id="24" name="object 24"/>
            <p:cNvSpPr/>
            <p:nvPr/>
          </p:nvSpPr>
          <p:spPr>
            <a:xfrm>
              <a:off x="2222842" y="1618208"/>
              <a:ext cx="2880995" cy="2880995"/>
            </a:xfrm>
            <a:custGeom>
              <a:avLst/>
              <a:gdLst/>
              <a:ahLst/>
              <a:cxnLst/>
              <a:rect l="l" t="t" r="r" b="b"/>
              <a:pathLst>
                <a:path w="2880995" h="2880995">
                  <a:moveTo>
                    <a:pt x="1381925" y="1449336"/>
                  </a:moveTo>
                  <a:lnTo>
                    <a:pt x="849083" y="1534604"/>
                  </a:lnTo>
                  <a:lnTo>
                    <a:pt x="830262" y="1538058"/>
                  </a:lnTo>
                  <a:lnTo>
                    <a:pt x="828509" y="1538452"/>
                  </a:lnTo>
                  <a:lnTo>
                    <a:pt x="828548" y="1538681"/>
                  </a:lnTo>
                  <a:lnTo>
                    <a:pt x="830338" y="1538503"/>
                  </a:lnTo>
                  <a:lnTo>
                    <a:pt x="833831" y="1538046"/>
                  </a:lnTo>
                  <a:lnTo>
                    <a:pt x="849287" y="1535861"/>
                  </a:lnTo>
                  <a:lnTo>
                    <a:pt x="1381925" y="1449336"/>
                  </a:lnTo>
                  <a:close/>
                </a:path>
                <a:path w="2880995" h="2880995">
                  <a:moveTo>
                    <a:pt x="2864320" y="1658289"/>
                  </a:moveTo>
                  <a:lnTo>
                    <a:pt x="2857271" y="1656689"/>
                  </a:lnTo>
                  <a:lnTo>
                    <a:pt x="2802826" y="1646897"/>
                  </a:lnTo>
                  <a:lnTo>
                    <a:pt x="1899424" y="1510284"/>
                  </a:lnTo>
                  <a:lnTo>
                    <a:pt x="1499006" y="1448955"/>
                  </a:lnTo>
                  <a:lnTo>
                    <a:pt x="1676387" y="1476552"/>
                  </a:lnTo>
                  <a:lnTo>
                    <a:pt x="1444345" y="1441450"/>
                  </a:lnTo>
                  <a:lnTo>
                    <a:pt x="1442262" y="1440789"/>
                  </a:lnTo>
                  <a:lnTo>
                    <a:pt x="1442262" y="1441538"/>
                  </a:lnTo>
                  <a:lnTo>
                    <a:pt x="1441704" y="1441259"/>
                  </a:lnTo>
                  <a:lnTo>
                    <a:pt x="1441907" y="1441272"/>
                  </a:lnTo>
                  <a:lnTo>
                    <a:pt x="1442262" y="1441538"/>
                  </a:lnTo>
                  <a:lnTo>
                    <a:pt x="1442262" y="1440789"/>
                  </a:lnTo>
                  <a:lnTo>
                    <a:pt x="1442567" y="1440662"/>
                  </a:lnTo>
                  <a:lnTo>
                    <a:pt x="1444155" y="1440649"/>
                  </a:lnTo>
                  <a:lnTo>
                    <a:pt x="1499006" y="1448955"/>
                  </a:lnTo>
                  <a:lnTo>
                    <a:pt x="1446060" y="1440637"/>
                  </a:lnTo>
                  <a:lnTo>
                    <a:pt x="1508061" y="1440116"/>
                  </a:lnTo>
                  <a:lnTo>
                    <a:pt x="1444523" y="1440345"/>
                  </a:lnTo>
                  <a:lnTo>
                    <a:pt x="1498955" y="1431404"/>
                  </a:lnTo>
                  <a:lnTo>
                    <a:pt x="1443837" y="1440294"/>
                  </a:lnTo>
                  <a:lnTo>
                    <a:pt x="1442313" y="1440053"/>
                  </a:lnTo>
                  <a:lnTo>
                    <a:pt x="1442707" y="1439849"/>
                  </a:lnTo>
                  <a:lnTo>
                    <a:pt x="1443418" y="1439608"/>
                  </a:lnTo>
                  <a:lnTo>
                    <a:pt x="1591233" y="1416189"/>
                  </a:lnTo>
                  <a:lnTo>
                    <a:pt x="1498955" y="1431404"/>
                  </a:lnTo>
                  <a:lnTo>
                    <a:pt x="1833257" y="1377861"/>
                  </a:lnTo>
                  <a:lnTo>
                    <a:pt x="2689339" y="1242263"/>
                  </a:lnTo>
                  <a:lnTo>
                    <a:pt x="2817063" y="1220114"/>
                  </a:lnTo>
                  <a:lnTo>
                    <a:pt x="2855493" y="1212761"/>
                  </a:lnTo>
                  <a:lnTo>
                    <a:pt x="2862516" y="1211110"/>
                  </a:lnTo>
                  <a:lnTo>
                    <a:pt x="2862351" y="1210081"/>
                  </a:lnTo>
                  <a:lnTo>
                    <a:pt x="2855163" y="1210729"/>
                  </a:lnTo>
                  <a:lnTo>
                    <a:pt x="2816364" y="1215821"/>
                  </a:lnTo>
                  <a:lnTo>
                    <a:pt x="2688158" y="1234948"/>
                  </a:lnTo>
                  <a:lnTo>
                    <a:pt x="1445514" y="1438910"/>
                  </a:lnTo>
                  <a:lnTo>
                    <a:pt x="1453299" y="1436331"/>
                  </a:lnTo>
                  <a:lnTo>
                    <a:pt x="2642743" y="1048486"/>
                  </a:lnTo>
                  <a:lnTo>
                    <a:pt x="2765387" y="1006487"/>
                  </a:lnTo>
                  <a:lnTo>
                    <a:pt x="2802166" y="993152"/>
                  </a:lnTo>
                  <a:lnTo>
                    <a:pt x="2808859" y="990409"/>
                  </a:lnTo>
                  <a:lnTo>
                    <a:pt x="2808528" y="989406"/>
                  </a:lnTo>
                  <a:lnTo>
                    <a:pt x="2801518" y="991184"/>
                  </a:lnTo>
                  <a:lnTo>
                    <a:pt x="2764002" y="1002309"/>
                  </a:lnTo>
                  <a:lnTo>
                    <a:pt x="2640406" y="1041374"/>
                  </a:lnTo>
                  <a:lnTo>
                    <a:pt x="1951545" y="1270317"/>
                  </a:lnTo>
                  <a:lnTo>
                    <a:pt x="1445031" y="1438656"/>
                  </a:lnTo>
                  <a:lnTo>
                    <a:pt x="2513647" y="891933"/>
                  </a:lnTo>
                  <a:lnTo>
                    <a:pt x="2666479" y="811428"/>
                  </a:lnTo>
                  <a:lnTo>
                    <a:pt x="2714980" y="784809"/>
                  </a:lnTo>
                  <a:lnTo>
                    <a:pt x="2721152" y="781050"/>
                  </a:lnTo>
                  <a:lnTo>
                    <a:pt x="2720683" y="780135"/>
                  </a:lnTo>
                  <a:lnTo>
                    <a:pt x="2664218" y="807046"/>
                  </a:lnTo>
                  <a:lnTo>
                    <a:pt x="2510002" y="884847"/>
                  </a:lnTo>
                  <a:lnTo>
                    <a:pt x="1970468" y="1165186"/>
                  </a:lnTo>
                  <a:lnTo>
                    <a:pt x="1918258" y="1191666"/>
                  </a:lnTo>
                  <a:lnTo>
                    <a:pt x="1492364" y="1413167"/>
                  </a:lnTo>
                  <a:lnTo>
                    <a:pt x="1574520" y="1370926"/>
                  </a:lnTo>
                  <a:lnTo>
                    <a:pt x="1442783" y="1439367"/>
                  </a:lnTo>
                  <a:lnTo>
                    <a:pt x="1444828" y="1437868"/>
                  </a:lnTo>
                  <a:lnTo>
                    <a:pt x="1492364" y="1413167"/>
                  </a:lnTo>
                  <a:lnTo>
                    <a:pt x="1445628" y="1437284"/>
                  </a:lnTo>
                  <a:lnTo>
                    <a:pt x="2414689" y="730948"/>
                  </a:lnTo>
                  <a:lnTo>
                    <a:pt x="2538336" y="638683"/>
                  </a:lnTo>
                  <a:lnTo>
                    <a:pt x="2576906" y="609231"/>
                  </a:lnTo>
                  <a:lnTo>
                    <a:pt x="2602280" y="588975"/>
                  </a:lnTo>
                  <a:lnTo>
                    <a:pt x="2601671" y="588137"/>
                  </a:lnTo>
                  <a:lnTo>
                    <a:pt x="2535059" y="634225"/>
                  </a:lnTo>
                  <a:lnTo>
                    <a:pt x="2409939" y="724496"/>
                  </a:lnTo>
                  <a:lnTo>
                    <a:pt x="1918728" y="1087310"/>
                  </a:lnTo>
                  <a:lnTo>
                    <a:pt x="1873567" y="1120000"/>
                  </a:lnTo>
                  <a:lnTo>
                    <a:pt x="1490065" y="1403489"/>
                  </a:lnTo>
                  <a:lnTo>
                    <a:pt x="1557337" y="1354239"/>
                  </a:lnTo>
                  <a:lnTo>
                    <a:pt x="1443228" y="1438516"/>
                  </a:lnTo>
                  <a:lnTo>
                    <a:pt x="1442427" y="1438935"/>
                  </a:lnTo>
                  <a:lnTo>
                    <a:pt x="1442427" y="1439100"/>
                  </a:lnTo>
                  <a:lnTo>
                    <a:pt x="1442212" y="1439265"/>
                  </a:lnTo>
                  <a:lnTo>
                    <a:pt x="1442212" y="1440357"/>
                  </a:lnTo>
                  <a:lnTo>
                    <a:pt x="1441704" y="1440357"/>
                  </a:lnTo>
                  <a:lnTo>
                    <a:pt x="1442212" y="1440357"/>
                  </a:lnTo>
                  <a:lnTo>
                    <a:pt x="1442212" y="1439265"/>
                  </a:lnTo>
                  <a:lnTo>
                    <a:pt x="1441881" y="1439506"/>
                  </a:lnTo>
                  <a:lnTo>
                    <a:pt x="1441704" y="1439532"/>
                  </a:lnTo>
                  <a:lnTo>
                    <a:pt x="1442427" y="1439100"/>
                  </a:lnTo>
                  <a:lnTo>
                    <a:pt x="1442427" y="1438935"/>
                  </a:lnTo>
                  <a:lnTo>
                    <a:pt x="1441970" y="1439164"/>
                  </a:lnTo>
                  <a:lnTo>
                    <a:pt x="1442554" y="1438592"/>
                  </a:lnTo>
                  <a:lnTo>
                    <a:pt x="1490065" y="1403489"/>
                  </a:lnTo>
                  <a:lnTo>
                    <a:pt x="1443545" y="1437589"/>
                  </a:lnTo>
                  <a:lnTo>
                    <a:pt x="2216670" y="664311"/>
                  </a:lnTo>
                  <a:lnTo>
                    <a:pt x="2369807" y="508596"/>
                  </a:lnTo>
                  <a:lnTo>
                    <a:pt x="2412796" y="464146"/>
                  </a:lnTo>
                  <a:lnTo>
                    <a:pt x="2450731" y="423875"/>
                  </a:lnTo>
                  <a:lnTo>
                    <a:pt x="2455456" y="418414"/>
                  </a:lnTo>
                  <a:lnTo>
                    <a:pt x="2454719" y="417677"/>
                  </a:lnTo>
                  <a:lnTo>
                    <a:pt x="2409291" y="460667"/>
                  </a:lnTo>
                  <a:lnTo>
                    <a:pt x="2365171" y="503999"/>
                  </a:lnTo>
                  <a:lnTo>
                    <a:pt x="2210625" y="658304"/>
                  </a:lnTo>
                  <a:lnTo>
                    <a:pt x="1443672" y="1436763"/>
                  </a:lnTo>
                  <a:lnTo>
                    <a:pt x="1476768" y="1390523"/>
                  </a:lnTo>
                  <a:lnTo>
                    <a:pt x="1442123" y="1438300"/>
                  </a:lnTo>
                  <a:lnTo>
                    <a:pt x="1442732" y="1437081"/>
                  </a:lnTo>
                  <a:lnTo>
                    <a:pt x="1483080" y="1381671"/>
                  </a:lnTo>
                  <a:lnTo>
                    <a:pt x="1476768" y="1390523"/>
                  </a:lnTo>
                  <a:lnTo>
                    <a:pt x="1565960" y="1267866"/>
                  </a:lnTo>
                  <a:lnTo>
                    <a:pt x="2034667" y="624293"/>
                  </a:lnTo>
                  <a:lnTo>
                    <a:pt x="2148979" y="465505"/>
                  </a:lnTo>
                  <a:lnTo>
                    <a:pt x="2213318" y="375170"/>
                  </a:lnTo>
                  <a:lnTo>
                    <a:pt x="2238311" y="339699"/>
                  </a:lnTo>
                  <a:lnTo>
                    <a:pt x="2265959" y="299821"/>
                  </a:lnTo>
                  <a:lnTo>
                    <a:pt x="2283891" y="272757"/>
                  </a:lnTo>
                  <a:lnTo>
                    <a:pt x="2283053" y="272148"/>
                  </a:lnTo>
                  <a:lnTo>
                    <a:pt x="2254593" y="308724"/>
                  </a:lnTo>
                  <a:lnTo>
                    <a:pt x="2208022" y="371335"/>
                  </a:lnTo>
                  <a:lnTo>
                    <a:pt x="2142502" y="460819"/>
                  </a:lnTo>
                  <a:lnTo>
                    <a:pt x="2027707" y="619277"/>
                  </a:lnTo>
                  <a:lnTo>
                    <a:pt x="1444205" y="1434122"/>
                  </a:lnTo>
                  <a:lnTo>
                    <a:pt x="1467065" y="1388275"/>
                  </a:lnTo>
                  <a:lnTo>
                    <a:pt x="1442288" y="1436789"/>
                  </a:lnTo>
                  <a:lnTo>
                    <a:pt x="1441970" y="1437233"/>
                  </a:lnTo>
                  <a:lnTo>
                    <a:pt x="1468894" y="1384604"/>
                  </a:lnTo>
                  <a:lnTo>
                    <a:pt x="1467065" y="1388275"/>
                  </a:lnTo>
                  <a:lnTo>
                    <a:pt x="1485303" y="1352537"/>
                  </a:lnTo>
                  <a:lnTo>
                    <a:pt x="1833600" y="671690"/>
                  </a:lnTo>
                  <a:lnTo>
                    <a:pt x="1939607" y="462711"/>
                  </a:lnTo>
                  <a:lnTo>
                    <a:pt x="1987905" y="366674"/>
                  </a:lnTo>
                  <a:lnTo>
                    <a:pt x="2014397" y="313613"/>
                  </a:lnTo>
                  <a:lnTo>
                    <a:pt x="2037321" y="267385"/>
                  </a:lnTo>
                  <a:lnTo>
                    <a:pt x="2056447" y="228447"/>
                  </a:lnTo>
                  <a:lnTo>
                    <a:pt x="2077529" y="184734"/>
                  </a:lnTo>
                  <a:lnTo>
                    <a:pt x="2091004" y="155194"/>
                  </a:lnTo>
                  <a:lnTo>
                    <a:pt x="2090064" y="154724"/>
                  </a:lnTo>
                  <a:lnTo>
                    <a:pt x="2067674" y="195300"/>
                  </a:lnTo>
                  <a:lnTo>
                    <a:pt x="2031453" y="264414"/>
                  </a:lnTo>
                  <a:lnTo>
                    <a:pt x="2007781" y="310273"/>
                  </a:lnTo>
                  <a:lnTo>
                    <a:pt x="1980730" y="363042"/>
                  </a:lnTo>
                  <a:lnTo>
                    <a:pt x="1931949" y="458838"/>
                  </a:lnTo>
                  <a:lnTo>
                    <a:pt x="1826348" y="668032"/>
                  </a:lnTo>
                  <a:lnTo>
                    <a:pt x="1442694" y="1434528"/>
                  </a:lnTo>
                  <a:lnTo>
                    <a:pt x="1675612" y="719950"/>
                  </a:lnTo>
                  <a:lnTo>
                    <a:pt x="1723694" y="571525"/>
                  </a:lnTo>
                  <a:lnTo>
                    <a:pt x="1753069" y="480428"/>
                  </a:lnTo>
                  <a:lnTo>
                    <a:pt x="1779993" y="396468"/>
                  </a:lnTo>
                  <a:lnTo>
                    <a:pt x="1792452" y="357390"/>
                  </a:lnTo>
                  <a:lnTo>
                    <a:pt x="1812582" y="294017"/>
                  </a:lnTo>
                  <a:lnTo>
                    <a:pt x="1830400" y="237451"/>
                  </a:lnTo>
                  <a:lnTo>
                    <a:pt x="1845754" y="188201"/>
                  </a:lnTo>
                  <a:lnTo>
                    <a:pt x="1858518" y="146735"/>
                  </a:lnTo>
                  <a:lnTo>
                    <a:pt x="1872462" y="100241"/>
                  </a:lnTo>
                  <a:lnTo>
                    <a:pt x="1881098" y="68961"/>
                  </a:lnTo>
                  <a:lnTo>
                    <a:pt x="1880108" y="68643"/>
                  </a:lnTo>
                  <a:lnTo>
                    <a:pt x="1864385" y="112229"/>
                  </a:lnTo>
                  <a:lnTo>
                    <a:pt x="1839468" y="186182"/>
                  </a:lnTo>
                  <a:lnTo>
                    <a:pt x="1823313" y="235191"/>
                  </a:lnTo>
                  <a:lnTo>
                    <a:pt x="1804898" y="291553"/>
                  </a:lnTo>
                  <a:lnTo>
                    <a:pt x="1784388" y="354799"/>
                  </a:lnTo>
                  <a:lnTo>
                    <a:pt x="1771789" y="393827"/>
                  </a:lnTo>
                  <a:lnTo>
                    <a:pt x="1744840" y="477786"/>
                  </a:lnTo>
                  <a:lnTo>
                    <a:pt x="1715719" y="568960"/>
                  </a:lnTo>
                  <a:lnTo>
                    <a:pt x="1668475" y="717664"/>
                  </a:lnTo>
                  <a:lnTo>
                    <a:pt x="1541995" y="1118146"/>
                  </a:lnTo>
                  <a:lnTo>
                    <a:pt x="1535912" y="1137183"/>
                  </a:lnTo>
                  <a:lnTo>
                    <a:pt x="1518602" y="1192250"/>
                  </a:lnTo>
                  <a:lnTo>
                    <a:pt x="1447876" y="1416189"/>
                  </a:lnTo>
                  <a:lnTo>
                    <a:pt x="1442313" y="1433296"/>
                  </a:lnTo>
                  <a:lnTo>
                    <a:pt x="1505483" y="1034402"/>
                  </a:lnTo>
                  <a:lnTo>
                    <a:pt x="1524228" y="916457"/>
                  </a:lnTo>
                  <a:lnTo>
                    <a:pt x="1542376" y="801852"/>
                  </a:lnTo>
                  <a:lnTo>
                    <a:pt x="1559699" y="692023"/>
                  </a:lnTo>
                  <a:lnTo>
                    <a:pt x="1576057" y="587717"/>
                  </a:lnTo>
                  <a:lnTo>
                    <a:pt x="1583829" y="537883"/>
                  </a:lnTo>
                  <a:lnTo>
                    <a:pt x="1591322" y="489712"/>
                  </a:lnTo>
                  <a:lnTo>
                    <a:pt x="1598498" y="443293"/>
                  </a:lnTo>
                  <a:lnTo>
                    <a:pt x="1605356" y="398741"/>
                  </a:lnTo>
                  <a:lnTo>
                    <a:pt x="1611871" y="356146"/>
                  </a:lnTo>
                  <a:lnTo>
                    <a:pt x="1618030" y="315595"/>
                  </a:lnTo>
                  <a:lnTo>
                    <a:pt x="1627936" y="249847"/>
                  </a:lnTo>
                  <a:lnTo>
                    <a:pt x="1636636" y="191185"/>
                  </a:lnTo>
                  <a:lnTo>
                    <a:pt x="1644053" y="140131"/>
                  </a:lnTo>
                  <a:lnTo>
                    <a:pt x="1650250" y="96329"/>
                  </a:lnTo>
                  <a:lnTo>
                    <a:pt x="1656664" y="48501"/>
                  </a:lnTo>
                  <a:lnTo>
                    <a:pt x="1660207" y="16802"/>
                  </a:lnTo>
                  <a:lnTo>
                    <a:pt x="1659178" y="16649"/>
                  </a:lnTo>
                  <a:lnTo>
                    <a:pt x="1650403" y="62839"/>
                  </a:lnTo>
                  <a:lnTo>
                    <a:pt x="1637563" y="139128"/>
                  </a:lnTo>
                  <a:lnTo>
                    <a:pt x="1629308" y="190068"/>
                  </a:lnTo>
                  <a:lnTo>
                    <a:pt x="1619999" y="248627"/>
                  </a:lnTo>
                  <a:lnTo>
                    <a:pt x="1609699" y="314312"/>
                  </a:lnTo>
                  <a:lnTo>
                    <a:pt x="1603400" y="354838"/>
                  </a:lnTo>
                  <a:lnTo>
                    <a:pt x="1596821" y="397433"/>
                  </a:lnTo>
                  <a:lnTo>
                    <a:pt x="1589989" y="441985"/>
                  </a:lnTo>
                  <a:lnTo>
                    <a:pt x="1582902" y="488416"/>
                  </a:lnTo>
                  <a:lnTo>
                    <a:pt x="1575587" y="536613"/>
                  </a:lnTo>
                  <a:lnTo>
                    <a:pt x="1568030" y="586486"/>
                  </a:lnTo>
                  <a:lnTo>
                    <a:pt x="1552321" y="690892"/>
                  </a:lnTo>
                  <a:lnTo>
                    <a:pt x="1535861" y="800862"/>
                  </a:lnTo>
                  <a:lnTo>
                    <a:pt x="1519948" y="907630"/>
                  </a:lnTo>
                  <a:lnTo>
                    <a:pt x="1519910" y="907910"/>
                  </a:lnTo>
                  <a:lnTo>
                    <a:pt x="1486585" y="1126172"/>
                  </a:lnTo>
                  <a:lnTo>
                    <a:pt x="1448828" y="1381810"/>
                  </a:lnTo>
                  <a:lnTo>
                    <a:pt x="1459471" y="1314056"/>
                  </a:lnTo>
                  <a:lnTo>
                    <a:pt x="1441564" y="1434236"/>
                  </a:lnTo>
                  <a:lnTo>
                    <a:pt x="1441564" y="1441018"/>
                  </a:lnTo>
                  <a:lnTo>
                    <a:pt x="1441564" y="1434236"/>
                  </a:lnTo>
                  <a:lnTo>
                    <a:pt x="1441183" y="1436789"/>
                  </a:lnTo>
                  <a:lnTo>
                    <a:pt x="1440776" y="1438046"/>
                  </a:lnTo>
                  <a:lnTo>
                    <a:pt x="1440713" y="1437640"/>
                  </a:lnTo>
                  <a:lnTo>
                    <a:pt x="1440713" y="1436649"/>
                  </a:lnTo>
                  <a:lnTo>
                    <a:pt x="1448828" y="1381810"/>
                  </a:lnTo>
                  <a:lnTo>
                    <a:pt x="1440700" y="1433449"/>
                  </a:lnTo>
                  <a:lnTo>
                    <a:pt x="1441196" y="1029944"/>
                  </a:lnTo>
                  <a:lnTo>
                    <a:pt x="1441411" y="909853"/>
                  </a:lnTo>
                  <a:lnTo>
                    <a:pt x="1441551" y="793851"/>
                  </a:lnTo>
                  <a:lnTo>
                    <a:pt x="1441450" y="477862"/>
                  </a:lnTo>
                  <a:lnTo>
                    <a:pt x="1441348" y="430898"/>
                  </a:lnTo>
                  <a:lnTo>
                    <a:pt x="1441208" y="385826"/>
                  </a:lnTo>
                  <a:lnTo>
                    <a:pt x="1441030" y="342722"/>
                  </a:lnTo>
                  <a:lnTo>
                    <a:pt x="1440827" y="301713"/>
                  </a:lnTo>
                  <a:lnTo>
                    <a:pt x="1440408" y="235229"/>
                  </a:lnTo>
                  <a:lnTo>
                    <a:pt x="1439913" y="175933"/>
                  </a:lnTo>
                  <a:lnTo>
                    <a:pt x="1439329" y="124333"/>
                  </a:lnTo>
                  <a:lnTo>
                    <a:pt x="1438681" y="80949"/>
                  </a:lnTo>
                  <a:lnTo>
                    <a:pt x="1437614" y="32435"/>
                  </a:lnTo>
                  <a:lnTo>
                    <a:pt x="1436192" y="0"/>
                  </a:lnTo>
                  <a:lnTo>
                    <a:pt x="1435176" y="12"/>
                  </a:lnTo>
                  <a:lnTo>
                    <a:pt x="1433703" y="46329"/>
                  </a:lnTo>
                  <a:lnTo>
                    <a:pt x="1432852" y="124358"/>
                  </a:lnTo>
                  <a:lnTo>
                    <a:pt x="1432610" y="175933"/>
                  </a:lnTo>
                  <a:lnTo>
                    <a:pt x="1432572" y="342722"/>
                  </a:lnTo>
                  <a:lnTo>
                    <a:pt x="1432687" y="385851"/>
                  </a:lnTo>
                  <a:lnTo>
                    <a:pt x="1432839" y="430923"/>
                  </a:lnTo>
                  <a:lnTo>
                    <a:pt x="1433042" y="477888"/>
                  </a:lnTo>
                  <a:lnTo>
                    <a:pt x="1433283" y="526643"/>
                  </a:lnTo>
                  <a:lnTo>
                    <a:pt x="1433550" y="577088"/>
                  </a:lnTo>
                  <a:lnTo>
                    <a:pt x="1434211" y="682663"/>
                  </a:lnTo>
                  <a:lnTo>
                    <a:pt x="1434998" y="793851"/>
                  </a:lnTo>
                  <a:lnTo>
                    <a:pt x="1435900" y="909878"/>
                  </a:lnTo>
                  <a:lnTo>
                    <a:pt x="1436890" y="1029957"/>
                  </a:lnTo>
                  <a:lnTo>
                    <a:pt x="1440027" y="1433487"/>
                  </a:lnTo>
                  <a:lnTo>
                    <a:pt x="1431442" y="1381950"/>
                  </a:lnTo>
                  <a:lnTo>
                    <a:pt x="1440053" y="1436776"/>
                  </a:lnTo>
                  <a:lnTo>
                    <a:pt x="1440053" y="1437513"/>
                  </a:lnTo>
                  <a:lnTo>
                    <a:pt x="1439964" y="1438084"/>
                  </a:lnTo>
                  <a:lnTo>
                    <a:pt x="1439672" y="1437220"/>
                  </a:lnTo>
                  <a:lnTo>
                    <a:pt x="1439176" y="1434058"/>
                  </a:lnTo>
                  <a:lnTo>
                    <a:pt x="1439176" y="1440383"/>
                  </a:lnTo>
                  <a:lnTo>
                    <a:pt x="1439087" y="1441259"/>
                  </a:lnTo>
                  <a:lnTo>
                    <a:pt x="1438440" y="1441627"/>
                  </a:lnTo>
                  <a:lnTo>
                    <a:pt x="1438897" y="1441284"/>
                  </a:lnTo>
                  <a:lnTo>
                    <a:pt x="1439087" y="1441259"/>
                  </a:lnTo>
                  <a:lnTo>
                    <a:pt x="1439087" y="1440383"/>
                  </a:lnTo>
                  <a:lnTo>
                    <a:pt x="1438490" y="1440383"/>
                  </a:lnTo>
                  <a:lnTo>
                    <a:pt x="1439011" y="1440307"/>
                  </a:lnTo>
                  <a:lnTo>
                    <a:pt x="1439176" y="1440383"/>
                  </a:lnTo>
                  <a:lnTo>
                    <a:pt x="1439176" y="1434058"/>
                  </a:lnTo>
                  <a:lnTo>
                    <a:pt x="1439062" y="1433322"/>
                  </a:lnTo>
                  <a:lnTo>
                    <a:pt x="1439062" y="1439545"/>
                  </a:lnTo>
                  <a:lnTo>
                    <a:pt x="1438910" y="1439519"/>
                  </a:lnTo>
                  <a:lnTo>
                    <a:pt x="1438440" y="1439164"/>
                  </a:lnTo>
                  <a:lnTo>
                    <a:pt x="1439011" y="1439443"/>
                  </a:lnTo>
                  <a:lnTo>
                    <a:pt x="1439062" y="1433322"/>
                  </a:lnTo>
                  <a:lnTo>
                    <a:pt x="1425422" y="1345882"/>
                  </a:lnTo>
                  <a:lnTo>
                    <a:pt x="1431442" y="1381950"/>
                  </a:lnTo>
                  <a:lnTo>
                    <a:pt x="1391246" y="1126261"/>
                  </a:lnTo>
                  <a:lnTo>
                    <a:pt x="1389849" y="1117676"/>
                  </a:lnTo>
                  <a:lnTo>
                    <a:pt x="1376934" y="1034808"/>
                  </a:lnTo>
                  <a:lnTo>
                    <a:pt x="1358506" y="916152"/>
                  </a:lnTo>
                  <a:lnTo>
                    <a:pt x="1340637" y="801509"/>
                  </a:lnTo>
                  <a:lnTo>
                    <a:pt x="1323441" y="691667"/>
                  </a:lnTo>
                  <a:lnTo>
                    <a:pt x="1307020" y="587375"/>
                  </a:lnTo>
                  <a:lnTo>
                    <a:pt x="1299133" y="537540"/>
                  </a:lnTo>
                  <a:lnTo>
                    <a:pt x="1291475" y="489394"/>
                  </a:lnTo>
                  <a:lnTo>
                    <a:pt x="1284084" y="443026"/>
                  </a:lnTo>
                  <a:lnTo>
                    <a:pt x="1276946" y="398513"/>
                  </a:lnTo>
                  <a:lnTo>
                    <a:pt x="1270076" y="355968"/>
                  </a:lnTo>
                  <a:lnTo>
                    <a:pt x="1263510" y="315480"/>
                  </a:lnTo>
                  <a:lnTo>
                    <a:pt x="1252766" y="249872"/>
                  </a:lnTo>
                  <a:lnTo>
                    <a:pt x="1243050" y="191376"/>
                  </a:lnTo>
                  <a:lnTo>
                    <a:pt x="1234465" y="140487"/>
                  </a:lnTo>
                  <a:lnTo>
                    <a:pt x="1227074" y="97739"/>
                  </a:lnTo>
                  <a:lnTo>
                    <a:pt x="1218450" y="49974"/>
                  </a:lnTo>
                  <a:lnTo>
                    <a:pt x="1212011" y="18148"/>
                  </a:lnTo>
                  <a:lnTo>
                    <a:pt x="1210983" y="18313"/>
                  </a:lnTo>
                  <a:lnTo>
                    <a:pt x="1216698" y="64325"/>
                  </a:lnTo>
                  <a:lnTo>
                    <a:pt x="1227963" y="141528"/>
                  </a:lnTo>
                  <a:lnTo>
                    <a:pt x="1235735" y="192544"/>
                  </a:lnTo>
                  <a:lnTo>
                    <a:pt x="1244828" y="251142"/>
                  </a:lnTo>
                  <a:lnTo>
                    <a:pt x="1255166" y="316814"/>
                  </a:lnTo>
                  <a:lnTo>
                    <a:pt x="1261605" y="357327"/>
                  </a:lnTo>
                  <a:lnTo>
                    <a:pt x="1268412" y="399884"/>
                  </a:lnTo>
                  <a:lnTo>
                    <a:pt x="1275562" y="444385"/>
                  </a:lnTo>
                  <a:lnTo>
                    <a:pt x="1283068" y="490753"/>
                  </a:lnTo>
                  <a:lnTo>
                    <a:pt x="1290878" y="538873"/>
                  </a:lnTo>
                  <a:lnTo>
                    <a:pt x="1298994" y="588657"/>
                  </a:lnTo>
                  <a:lnTo>
                    <a:pt x="1316050" y="692848"/>
                  </a:lnTo>
                  <a:lnTo>
                    <a:pt x="1334122" y="802563"/>
                  </a:lnTo>
                  <a:lnTo>
                    <a:pt x="1353045" y="917028"/>
                  </a:lnTo>
                  <a:lnTo>
                    <a:pt x="1372692" y="1035494"/>
                  </a:lnTo>
                  <a:lnTo>
                    <a:pt x="1438541" y="1433855"/>
                  </a:lnTo>
                  <a:lnTo>
                    <a:pt x="1436878" y="1428902"/>
                  </a:lnTo>
                  <a:lnTo>
                    <a:pt x="1207401" y="719239"/>
                  </a:lnTo>
                  <a:lnTo>
                    <a:pt x="1159129" y="570865"/>
                  </a:lnTo>
                  <a:lnTo>
                    <a:pt x="1129385" y="479894"/>
                  </a:lnTo>
                  <a:lnTo>
                    <a:pt x="1101852" y="396125"/>
                  </a:lnTo>
                  <a:lnTo>
                    <a:pt x="1088986" y="357187"/>
                  </a:lnTo>
                  <a:lnTo>
                    <a:pt x="1068057" y="294081"/>
                  </a:lnTo>
                  <a:lnTo>
                    <a:pt x="1049248" y="237845"/>
                  </a:lnTo>
                  <a:lnTo>
                    <a:pt x="1032751" y="188950"/>
                  </a:lnTo>
                  <a:lnTo>
                    <a:pt x="1018705" y="147891"/>
                  </a:lnTo>
                  <a:lnTo>
                    <a:pt x="1002677" y="102095"/>
                  </a:lnTo>
                  <a:lnTo>
                    <a:pt x="991273" y="71691"/>
                  </a:lnTo>
                  <a:lnTo>
                    <a:pt x="990282" y="72021"/>
                  </a:lnTo>
                  <a:lnTo>
                    <a:pt x="1003160" y="116535"/>
                  </a:lnTo>
                  <a:lnTo>
                    <a:pt x="1026439" y="191020"/>
                  </a:lnTo>
                  <a:lnTo>
                    <a:pt x="1042136" y="240182"/>
                  </a:lnTo>
                  <a:lnTo>
                    <a:pt x="1060335" y="296608"/>
                  </a:lnTo>
                  <a:lnTo>
                    <a:pt x="1080884" y="359841"/>
                  </a:lnTo>
                  <a:lnTo>
                    <a:pt x="1093622" y="398830"/>
                  </a:lnTo>
                  <a:lnTo>
                    <a:pt x="1121130" y="482600"/>
                  </a:lnTo>
                  <a:lnTo>
                    <a:pt x="1151128" y="573493"/>
                  </a:lnTo>
                  <a:lnTo>
                    <a:pt x="1200238" y="721588"/>
                  </a:lnTo>
                  <a:lnTo>
                    <a:pt x="1438109" y="1434630"/>
                  </a:lnTo>
                  <a:lnTo>
                    <a:pt x="1049108" y="670725"/>
                  </a:lnTo>
                  <a:lnTo>
                    <a:pt x="942060" y="462280"/>
                  </a:lnTo>
                  <a:lnTo>
                    <a:pt x="892619" y="366826"/>
                  </a:lnTo>
                  <a:lnTo>
                    <a:pt x="865200" y="314236"/>
                  </a:lnTo>
                  <a:lnTo>
                    <a:pt x="841209" y="268554"/>
                  </a:lnTo>
                  <a:lnTo>
                    <a:pt x="820902" y="230212"/>
                  </a:lnTo>
                  <a:lnTo>
                    <a:pt x="797877" y="187490"/>
                  </a:lnTo>
                  <a:lnTo>
                    <a:pt x="781862" y="159258"/>
                  </a:lnTo>
                  <a:lnTo>
                    <a:pt x="780935" y="159727"/>
                  </a:lnTo>
                  <a:lnTo>
                    <a:pt x="800684" y="201663"/>
                  </a:lnTo>
                  <a:lnTo>
                    <a:pt x="835406" y="271538"/>
                  </a:lnTo>
                  <a:lnTo>
                    <a:pt x="858659" y="317601"/>
                  </a:lnTo>
                  <a:lnTo>
                    <a:pt x="885520" y="370471"/>
                  </a:lnTo>
                  <a:lnTo>
                    <a:pt x="934478" y="466178"/>
                  </a:lnTo>
                  <a:lnTo>
                    <a:pt x="1018743" y="629615"/>
                  </a:lnTo>
                  <a:lnTo>
                    <a:pt x="1204201" y="986180"/>
                  </a:lnTo>
                  <a:lnTo>
                    <a:pt x="1293177" y="1158608"/>
                  </a:lnTo>
                  <a:lnTo>
                    <a:pt x="1413294" y="1388656"/>
                  </a:lnTo>
                  <a:lnTo>
                    <a:pt x="1398320" y="1359357"/>
                  </a:lnTo>
                  <a:lnTo>
                    <a:pt x="1438922" y="1437424"/>
                  </a:lnTo>
                  <a:lnTo>
                    <a:pt x="1438249" y="1436484"/>
                  </a:lnTo>
                  <a:lnTo>
                    <a:pt x="1413294" y="1388656"/>
                  </a:lnTo>
                  <a:lnTo>
                    <a:pt x="1436357" y="1433880"/>
                  </a:lnTo>
                  <a:lnTo>
                    <a:pt x="847445" y="623366"/>
                  </a:lnTo>
                  <a:lnTo>
                    <a:pt x="731570" y="465696"/>
                  </a:lnTo>
                  <a:lnTo>
                    <a:pt x="665429" y="376669"/>
                  </a:lnTo>
                  <a:lnTo>
                    <a:pt x="628230" y="327279"/>
                  </a:lnTo>
                  <a:lnTo>
                    <a:pt x="602869" y="294309"/>
                  </a:lnTo>
                  <a:lnTo>
                    <a:pt x="589711" y="278003"/>
                  </a:lnTo>
                  <a:lnTo>
                    <a:pt x="588873" y="278625"/>
                  </a:lnTo>
                  <a:lnTo>
                    <a:pt x="614921" y="316953"/>
                  </a:lnTo>
                  <a:lnTo>
                    <a:pt x="660146" y="380542"/>
                  </a:lnTo>
                  <a:lnTo>
                    <a:pt x="725106" y="470433"/>
                  </a:lnTo>
                  <a:lnTo>
                    <a:pt x="840524" y="628434"/>
                  </a:lnTo>
                  <a:lnTo>
                    <a:pt x="1117917" y="1003858"/>
                  </a:lnTo>
                  <a:lnTo>
                    <a:pt x="1120254" y="1007071"/>
                  </a:lnTo>
                  <a:lnTo>
                    <a:pt x="1250911" y="1185024"/>
                  </a:lnTo>
                  <a:lnTo>
                    <a:pt x="1403184" y="1390319"/>
                  </a:lnTo>
                  <a:lnTo>
                    <a:pt x="1383055" y="1362684"/>
                  </a:lnTo>
                  <a:lnTo>
                    <a:pt x="1437881" y="1436865"/>
                  </a:lnTo>
                  <a:lnTo>
                    <a:pt x="1438529" y="1438122"/>
                  </a:lnTo>
                  <a:lnTo>
                    <a:pt x="1403184" y="1390319"/>
                  </a:lnTo>
                  <a:lnTo>
                    <a:pt x="1437030" y="1436738"/>
                  </a:lnTo>
                  <a:lnTo>
                    <a:pt x="664794" y="663663"/>
                  </a:lnTo>
                  <a:lnTo>
                    <a:pt x="509181" y="510425"/>
                  </a:lnTo>
                  <a:lnTo>
                    <a:pt x="464756" y="467410"/>
                  </a:lnTo>
                  <a:lnTo>
                    <a:pt x="424497" y="429450"/>
                  </a:lnTo>
                  <a:lnTo>
                    <a:pt x="419036" y="424726"/>
                  </a:lnTo>
                  <a:lnTo>
                    <a:pt x="418299" y="425462"/>
                  </a:lnTo>
                  <a:lnTo>
                    <a:pt x="461276" y="470916"/>
                  </a:lnTo>
                  <a:lnTo>
                    <a:pt x="504571" y="515061"/>
                  </a:lnTo>
                  <a:lnTo>
                    <a:pt x="658774" y="669709"/>
                  </a:lnTo>
                  <a:lnTo>
                    <a:pt x="1437106" y="1437513"/>
                  </a:lnTo>
                  <a:lnTo>
                    <a:pt x="1390637" y="1404112"/>
                  </a:lnTo>
                  <a:lnTo>
                    <a:pt x="1438173" y="1438554"/>
                  </a:lnTo>
                  <a:lnTo>
                    <a:pt x="1438808" y="1439176"/>
                  </a:lnTo>
                  <a:lnTo>
                    <a:pt x="1437741" y="1438656"/>
                  </a:lnTo>
                  <a:lnTo>
                    <a:pt x="1370482" y="1389659"/>
                  </a:lnTo>
                  <a:lnTo>
                    <a:pt x="1390637" y="1404112"/>
                  </a:lnTo>
                  <a:lnTo>
                    <a:pt x="1333601" y="1362786"/>
                  </a:lnTo>
                  <a:lnTo>
                    <a:pt x="519938" y="770013"/>
                  </a:lnTo>
                  <a:lnTo>
                    <a:pt x="340194" y="641819"/>
                  </a:lnTo>
                  <a:lnTo>
                    <a:pt x="300329" y="614133"/>
                  </a:lnTo>
                  <a:lnTo>
                    <a:pt x="273278" y="596201"/>
                  </a:lnTo>
                  <a:lnTo>
                    <a:pt x="272669" y="597039"/>
                  </a:lnTo>
                  <a:lnTo>
                    <a:pt x="336969" y="646303"/>
                  </a:lnTo>
                  <a:lnTo>
                    <a:pt x="461251" y="737704"/>
                  </a:lnTo>
                  <a:lnTo>
                    <a:pt x="1435277" y="1437411"/>
                  </a:lnTo>
                  <a:lnTo>
                    <a:pt x="1387576" y="1413370"/>
                  </a:lnTo>
                  <a:lnTo>
                    <a:pt x="1435963" y="1437906"/>
                  </a:lnTo>
                  <a:lnTo>
                    <a:pt x="1437944" y="1439341"/>
                  </a:lnTo>
                  <a:lnTo>
                    <a:pt x="1361160" y="1400111"/>
                  </a:lnTo>
                  <a:lnTo>
                    <a:pt x="1387576" y="1413370"/>
                  </a:lnTo>
                  <a:lnTo>
                    <a:pt x="1304404" y="1371117"/>
                  </a:lnTo>
                  <a:lnTo>
                    <a:pt x="367004" y="892238"/>
                  </a:lnTo>
                  <a:lnTo>
                    <a:pt x="212242" y="815530"/>
                  </a:lnTo>
                  <a:lnTo>
                    <a:pt x="162255" y="791819"/>
                  </a:lnTo>
                  <a:lnTo>
                    <a:pt x="155600" y="789012"/>
                  </a:lnTo>
                  <a:lnTo>
                    <a:pt x="155117" y="789940"/>
                  </a:lnTo>
                  <a:lnTo>
                    <a:pt x="210007" y="819950"/>
                  </a:lnTo>
                  <a:lnTo>
                    <a:pt x="363372" y="899414"/>
                  </a:lnTo>
                  <a:lnTo>
                    <a:pt x="1435658" y="1438630"/>
                  </a:lnTo>
                  <a:lnTo>
                    <a:pt x="237693" y="1049667"/>
                  </a:lnTo>
                  <a:lnTo>
                    <a:pt x="113817" y="1011440"/>
                  </a:lnTo>
                  <a:lnTo>
                    <a:pt x="76238" y="1000556"/>
                  </a:lnTo>
                  <a:lnTo>
                    <a:pt x="69227" y="998842"/>
                  </a:lnTo>
                  <a:lnTo>
                    <a:pt x="68897" y="999845"/>
                  </a:lnTo>
                  <a:lnTo>
                    <a:pt x="75603" y="1002538"/>
                  </a:lnTo>
                  <a:lnTo>
                    <a:pt x="112483" y="1015593"/>
                  </a:lnTo>
                  <a:lnTo>
                    <a:pt x="235419" y="1056741"/>
                  </a:lnTo>
                  <a:lnTo>
                    <a:pt x="894816" y="1266748"/>
                  </a:lnTo>
                  <a:lnTo>
                    <a:pt x="926998" y="1277327"/>
                  </a:lnTo>
                  <a:lnTo>
                    <a:pt x="1307680" y="1398244"/>
                  </a:lnTo>
                  <a:lnTo>
                    <a:pt x="1403311" y="1428699"/>
                  </a:lnTo>
                  <a:lnTo>
                    <a:pt x="1434947" y="1438897"/>
                  </a:lnTo>
                  <a:lnTo>
                    <a:pt x="191300" y="1243393"/>
                  </a:lnTo>
                  <a:lnTo>
                    <a:pt x="62966" y="1225143"/>
                  </a:lnTo>
                  <a:lnTo>
                    <a:pt x="24130" y="1220304"/>
                  </a:lnTo>
                  <a:lnTo>
                    <a:pt x="16941" y="1219708"/>
                  </a:lnTo>
                  <a:lnTo>
                    <a:pt x="16776" y="1220749"/>
                  </a:lnTo>
                  <a:lnTo>
                    <a:pt x="23825" y="1222336"/>
                  </a:lnTo>
                  <a:lnTo>
                    <a:pt x="62293" y="1229436"/>
                  </a:lnTo>
                  <a:lnTo>
                    <a:pt x="190169" y="1250721"/>
                  </a:lnTo>
                  <a:lnTo>
                    <a:pt x="827735" y="1347292"/>
                  </a:lnTo>
                  <a:lnTo>
                    <a:pt x="907605" y="1360525"/>
                  </a:lnTo>
                  <a:lnTo>
                    <a:pt x="1381798" y="1431975"/>
                  </a:lnTo>
                  <a:lnTo>
                    <a:pt x="1184135" y="1401267"/>
                  </a:lnTo>
                  <a:lnTo>
                    <a:pt x="1437106" y="1439583"/>
                  </a:lnTo>
                  <a:lnTo>
                    <a:pt x="1438338" y="1439976"/>
                  </a:lnTo>
                  <a:lnTo>
                    <a:pt x="1438503" y="1440053"/>
                  </a:lnTo>
                  <a:lnTo>
                    <a:pt x="1436890" y="1440319"/>
                  </a:lnTo>
                  <a:lnTo>
                    <a:pt x="1381798" y="1431975"/>
                  </a:lnTo>
                  <a:lnTo>
                    <a:pt x="1436192" y="1440383"/>
                  </a:lnTo>
                  <a:lnTo>
                    <a:pt x="1098880" y="1441551"/>
                  </a:lnTo>
                  <a:lnTo>
                    <a:pt x="1196454" y="1440548"/>
                  </a:lnTo>
                  <a:lnTo>
                    <a:pt x="1122375" y="1440510"/>
                  </a:lnTo>
                  <a:lnTo>
                    <a:pt x="841578" y="1442110"/>
                  </a:lnTo>
                  <a:lnTo>
                    <a:pt x="826795" y="1442478"/>
                  </a:lnTo>
                  <a:lnTo>
                    <a:pt x="62496" y="1445094"/>
                  </a:lnTo>
                  <a:lnTo>
                    <a:pt x="7200" y="1446809"/>
                  </a:lnTo>
                  <a:lnTo>
                    <a:pt x="0" y="1447342"/>
                  </a:lnTo>
                  <a:lnTo>
                    <a:pt x="0" y="1448371"/>
                  </a:lnTo>
                  <a:lnTo>
                    <a:pt x="7213" y="1448841"/>
                  </a:lnTo>
                  <a:lnTo>
                    <a:pt x="62522" y="1449984"/>
                  </a:lnTo>
                  <a:lnTo>
                    <a:pt x="235267" y="1450606"/>
                  </a:lnTo>
                  <a:lnTo>
                    <a:pt x="1434172" y="1440764"/>
                  </a:lnTo>
                  <a:lnTo>
                    <a:pt x="1381925" y="1449336"/>
                  </a:lnTo>
                  <a:lnTo>
                    <a:pt x="1436166" y="1440751"/>
                  </a:lnTo>
                  <a:lnTo>
                    <a:pt x="1438363" y="1440726"/>
                  </a:lnTo>
                  <a:lnTo>
                    <a:pt x="1438643" y="1440776"/>
                  </a:lnTo>
                  <a:lnTo>
                    <a:pt x="1436560" y="1441462"/>
                  </a:lnTo>
                  <a:lnTo>
                    <a:pt x="64033" y="1662480"/>
                  </a:lnTo>
                  <a:lnTo>
                    <a:pt x="25615" y="1669884"/>
                  </a:lnTo>
                  <a:lnTo>
                    <a:pt x="18580" y="1671535"/>
                  </a:lnTo>
                  <a:lnTo>
                    <a:pt x="18745" y="1672564"/>
                  </a:lnTo>
                  <a:lnTo>
                    <a:pt x="25946" y="1671916"/>
                  </a:lnTo>
                  <a:lnTo>
                    <a:pt x="64731" y="1666773"/>
                  </a:lnTo>
                  <a:lnTo>
                    <a:pt x="1435430" y="1441843"/>
                  </a:lnTo>
                  <a:lnTo>
                    <a:pt x="1386268" y="1458175"/>
                  </a:lnTo>
                  <a:lnTo>
                    <a:pt x="1400302" y="1453603"/>
                  </a:lnTo>
                  <a:lnTo>
                    <a:pt x="1361147" y="1466481"/>
                  </a:lnTo>
                  <a:lnTo>
                    <a:pt x="1386268" y="1458175"/>
                  </a:lnTo>
                  <a:lnTo>
                    <a:pt x="871486" y="1626958"/>
                  </a:lnTo>
                  <a:lnTo>
                    <a:pt x="856754" y="1632140"/>
                  </a:lnTo>
                  <a:lnTo>
                    <a:pt x="853440" y="1633347"/>
                  </a:lnTo>
                  <a:lnTo>
                    <a:pt x="851776" y="1634007"/>
                  </a:lnTo>
                  <a:lnTo>
                    <a:pt x="115989" y="1876044"/>
                  </a:lnTo>
                  <a:lnTo>
                    <a:pt x="79209" y="1889417"/>
                  </a:lnTo>
                  <a:lnTo>
                    <a:pt x="72529" y="1892160"/>
                  </a:lnTo>
                  <a:lnTo>
                    <a:pt x="72859" y="1893163"/>
                  </a:lnTo>
                  <a:lnTo>
                    <a:pt x="79870" y="1891398"/>
                  </a:lnTo>
                  <a:lnTo>
                    <a:pt x="117360" y="1880222"/>
                  </a:lnTo>
                  <a:lnTo>
                    <a:pt x="1436903" y="1441767"/>
                  </a:lnTo>
                  <a:lnTo>
                    <a:pt x="188709" y="2085352"/>
                  </a:lnTo>
                  <a:lnTo>
                    <a:pt x="166674" y="2097659"/>
                  </a:lnTo>
                  <a:lnTo>
                    <a:pt x="160502" y="2101418"/>
                  </a:lnTo>
                  <a:lnTo>
                    <a:pt x="160972" y="2102345"/>
                  </a:lnTo>
                  <a:lnTo>
                    <a:pt x="167614" y="2099487"/>
                  </a:lnTo>
                  <a:lnTo>
                    <a:pt x="202869" y="2082520"/>
                  </a:lnTo>
                  <a:lnTo>
                    <a:pt x="1149845" y="1590967"/>
                  </a:lnTo>
                  <a:lnTo>
                    <a:pt x="1387513" y="1468081"/>
                  </a:lnTo>
                  <a:lnTo>
                    <a:pt x="1290828" y="1517789"/>
                  </a:lnTo>
                  <a:lnTo>
                    <a:pt x="1437894" y="1441450"/>
                  </a:lnTo>
                  <a:lnTo>
                    <a:pt x="1438351" y="1441373"/>
                  </a:lnTo>
                  <a:lnTo>
                    <a:pt x="1436966" y="1442389"/>
                  </a:lnTo>
                  <a:lnTo>
                    <a:pt x="1387513" y="1468081"/>
                  </a:lnTo>
                  <a:lnTo>
                    <a:pt x="1435188" y="1443697"/>
                  </a:lnTo>
                  <a:lnTo>
                    <a:pt x="343496" y="2243544"/>
                  </a:lnTo>
                  <a:lnTo>
                    <a:pt x="304952" y="2273058"/>
                  </a:lnTo>
                  <a:lnTo>
                    <a:pt x="285115" y="2288641"/>
                  </a:lnTo>
                  <a:lnTo>
                    <a:pt x="279603" y="2293328"/>
                  </a:lnTo>
                  <a:lnTo>
                    <a:pt x="280225" y="2294166"/>
                  </a:lnTo>
                  <a:lnTo>
                    <a:pt x="286321" y="2290305"/>
                  </a:lnTo>
                  <a:lnTo>
                    <a:pt x="307124" y="2276005"/>
                  </a:lnTo>
                  <a:lnTo>
                    <a:pt x="346760" y="2248001"/>
                  </a:lnTo>
                  <a:lnTo>
                    <a:pt x="1097292" y="1693621"/>
                  </a:lnTo>
                  <a:lnTo>
                    <a:pt x="1390942" y="1477137"/>
                  </a:lnTo>
                  <a:lnTo>
                    <a:pt x="1340688" y="1513827"/>
                  </a:lnTo>
                  <a:lnTo>
                    <a:pt x="1436649" y="1442948"/>
                  </a:lnTo>
                  <a:lnTo>
                    <a:pt x="1438529" y="1441996"/>
                  </a:lnTo>
                  <a:lnTo>
                    <a:pt x="1390942" y="1477137"/>
                  </a:lnTo>
                  <a:lnTo>
                    <a:pt x="1436928" y="1443609"/>
                  </a:lnTo>
                  <a:lnTo>
                    <a:pt x="1425473" y="1455242"/>
                  </a:lnTo>
                  <a:lnTo>
                    <a:pt x="1275803" y="1605711"/>
                  </a:lnTo>
                  <a:lnTo>
                    <a:pt x="1060081" y="1822094"/>
                  </a:lnTo>
                  <a:lnTo>
                    <a:pt x="1032471" y="1850351"/>
                  </a:lnTo>
                  <a:lnTo>
                    <a:pt x="512178" y="2373426"/>
                  </a:lnTo>
                  <a:lnTo>
                    <a:pt x="469252" y="2417915"/>
                  </a:lnTo>
                  <a:lnTo>
                    <a:pt x="431368" y="2458237"/>
                  </a:lnTo>
                  <a:lnTo>
                    <a:pt x="426656" y="2463711"/>
                  </a:lnTo>
                  <a:lnTo>
                    <a:pt x="427393" y="2464447"/>
                  </a:lnTo>
                  <a:lnTo>
                    <a:pt x="472757" y="2421394"/>
                  </a:lnTo>
                  <a:lnTo>
                    <a:pt x="553415" y="2341638"/>
                  </a:lnTo>
                  <a:lnTo>
                    <a:pt x="1437005" y="1444180"/>
                  </a:lnTo>
                  <a:lnTo>
                    <a:pt x="1404289" y="1489862"/>
                  </a:lnTo>
                  <a:lnTo>
                    <a:pt x="1438579" y="1442758"/>
                  </a:lnTo>
                  <a:lnTo>
                    <a:pt x="1437919" y="1444091"/>
                  </a:lnTo>
                  <a:lnTo>
                    <a:pt x="1372057" y="1534922"/>
                  </a:lnTo>
                  <a:lnTo>
                    <a:pt x="1404289" y="1489862"/>
                  </a:lnTo>
                  <a:lnTo>
                    <a:pt x="1253007" y="1697355"/>
                  </a:lnTo>
                  <a:lnTo>
                    <a:pt x="1123823" y="1876386"/>
                  </a:lnTo>
                  <a:lnTo>
                    <a:pt x="1091082" y="1922449"/>
                  </a:lnTo>
                  <a:lnTo>
                    <a:pt x="733056" y="2416238"/>
                  </a:lnTo>
                  <a:lnTo>
                    <a:pt x="668832" y="2506649"/>
                  </a:lnTo>
                  <a:lnTo>
                    <a:pt x="643902" y="2542146"/>
                  </a:lnTo>
                  <a:lnTo>
                    <a:pt x="616292" y="2582062"/>
                  </a:lnTo>
                  <a:lnTo>
                    <a:pt x="598411" y="2609151"/>
                  </a:lnTo>
                  <a:lnTo>
                    <a:pt x="599249" y="2609761"/>
                  </a:lnTo>
                  <a:lnTo>
                    <a:pt x="627646" y="2573147"/>
                  </a:lnTo>
                  <a:lnTo>
                    <a:pt x="674154" y="2510485"/>
                  </a:lnTo>
                  <a:lnTo>
                    <a:pt x="739559" y="2420924"/>
                  </a:lnTo>
                  <a:lnTo>
                    <a:pt x="1436700" y="1446530"/>
                  </a:lnTo>
                  <a:lnTo>
                    <a:pt x="1413217" y="1493443"/>
                  </a:lnTo>
                  <a:lnTo>
                    <a:pt x="1438516" y="1443977"/>
                  </a:lnTo>
                  <a:lnTo>
                    <a:pt x="1438922" y="1443418"/>
                  </a:lnTo>
                  <a:lnTo>
                    <a:pt x="1404353" y="1511160"/>
                  </a:lnTo>
                  <a:lnTo>
                    <a:pt x="1413217" y="1493443"/>
                  </a:lnTo>
                  <a:lnTo>
                    <a:pt x="1295501" y="1723440"/>
                  </a:lnTo>
                  <a:lnTo>
                    <a:pt x="1239456" y="1834286"/>
                  </a:lnTo>
                  <a:lnTo>
                    <a:pt x="1146492" y="2016467"/>
                  </a:lnTo>
                  <a:lnTo>
                    <a:pt x="961834" y="2380284"/>
                  </a:lnTo>
                  <a:lnTo>
                    <a:pt x="894270" y="2514866"/>
                  </a:lnTo>
                  <a:lnTo>
                    <a:pt x="867841" y="2567952"/>
                  </a:lnTo>
                  <a:lnTo>
                    <a:pt x="844981" y="2614218"/>
                  </a:lnTo>
                  <a:lnTo>
                    <a:pt x="825906" y="2653182"/>
                  </a:lnTo>
                  <a:lnTo>
                    <a:pt x="804875" y="2696921"/>
                  </a:lnTo>
                  <a:lnTo>
                    <a:pt x="791451" y="2726486"/>
                  </a:lnTo>
                  <a:lnTo>
                    <a:pt x="792378" y="2726956"/>
                  </a:lnTo>
                  <a:lnTo>
                    <a:pt x="814705" y="2686342"/>
                  </a:lnTo>
                  <a:lnTo>
                    <a:pt x="850849" y="2617178"/>
                  </a:lnTo>
                  <a:lnTo>
                    <a:pt x="874458" y="2571292"/>
                  </a:lnTo>
                  <a:lnTo>
                    <a:pt x="901458" y="2518486"/>
                  </a:lnTo>
                  <a:lnTo>
                    <a:pt x="969543" y="2384171"/>
                  </a:lnTo>
                  <a:lnTo>
                    <a:pt x="1152398" y="2019427"/>
                  </a:lnTo>
                  <a:lnTo>
                    <a:pt x="1438097" y="1446352"/>
                  </a:lnTo>
                  <a:lnTo>
                    <a:pt x="1206119" y="2161197"/>
                  </a:lnTo>
                  <a:lnTo>
                    <a:pt x="1158214" y="2309685"/>
                  </a:lnTo>
                  <a:lnTo>
                    <a:pt x="1128966" y="2400820"/>
                  </a:lnTo>
                  <a:lnTo>
                    <a:pt x="1102156" y="2484818"/>
                  </a:lnTo>
                  <a:lnTo>
                    <a:pt x="1089736" y="2523909"/>
                  </a:lnTo>
                  <a:lnTo>
                    <a:pt x="1069695" y="2587294"/>
                  </a:lnTo>
                  <a:lnTo>
                    <a:pt x="1051953" y="2643886"/>
                  </a:lnTo>
                  <a:lnTo>
                    <a:pt x="1036637" y="2693162"/>
                  </a:lnTo>
                  <a:lnTo>
                    <a:pt x="1023924" y="2734653"/>
                  </a:lnTo>
                  <a:lnTo>
                    <a:pt x="1010056" y="2781160"/>
                  </a:lnTo>
                  <a:lnTo>
                    <a:pt x="1001445" y="2812453"/>
                  </a:lnTo>
                  <a:lnTo>
                    <a:pt x="1002449" y="2812770"/>
                  </a:lnTo>
                  <a:lnTo>
                    <a:pt x="1018120" y="2769158"/>
                  </a:lnTo>
                  <a:lnTo>
                    <a:pt x="1042936" y="2695181"/>
                  </a:lnTo>
                  <a:lnTo>
                    <a:pt x="1059040" y="2646146"/>
                  </a:lnTo>
                  <a:lnTo>
                    <a:pt x="1077379" y="2589758"/>
                  </a:lnTo>
                  <a:lnTo>
                    <a:pt x="1097800" y="2526487"/>
                  </a:lnTo>
                  <a:lnTo>
                    <a:pt x="1110348" y="2487434"/>
                  </a:lnTo>
                  <a:lnTo>
                    <a:pt x="1137196" y="2403449"/>
                  </a:lnTo>
                  <a:lnTo>
                    <a:pt x="1166202" y="2312238"/>
                  </a:lnTo>
                  <a:lnTo>
                    <a:pt x="1213256" y="2163470"/>
                  </a:lnTo>
                  <a:lnTo>
                    <a:pt x="1434858" y="1458582"/>
                  </a:lnTo>
                  <a:lnTo>
                    <a:pt x="1438529" y="1447317"/>
                  </a:lnTo>
                  <a:lnTo>
                    <a:pt x="1375841" y="1846529"/>
                  </a:lnTo>
                  <a:lnTo>
                    <a:pt x="1357249" y="1964499"/>
                  </a:lnTo>
                  <a:lnTo>
                    <a:pt x="1339240" y="2079117"/>
                  </a:lnTo>
                  <a:lnTo>
                    <a:pt x="1322057" y="2188972"/>
                  </a:lnTo>
                  <a:lnTo>
                    <a:pt x="1305839" y="2293289"/>
                  </a:lnTo>
                  <a:lnTo>
                    <a:pt x="1298117" y="2343150"/>
                  </a:lnTo>
                  <a:lnTo>
                    <a:pt x="1290701" y="2391333"/>
                  </a:lnTo>
                  <a:lnTo>
                    <a:pt x="1283576" y="2437752"/>
                  </a:lnTo>
                  <a:lnTo>
                    <a:pt x="1276769" y="2482316"/>
                  </a:lnTo>
                  <a:lnTo>
                    <a:pt x="1270304" y="2524925"/>
                  </a:lnTo>
                  <a:lnTo>
                    <a:pt x="1264196" y="2565489"/>
                  </a:lnTo>
                  <a:lnTo>
                    <a:pt x="1254391" y="2631236"/>
                  </a:lnTo>
                  <a:lnTo>
                    <a:pt x="1245768" y="2689898"/>
                  </a:lnTo>
                  <a:lnTo>
                    <a:pt x="1238402" y="2740977"/>
                  </a:lnTo>
                  <a:lnTo>
                    <a:pt x="1232268" y="2784779"/>
                  </a:lnTo>
                  <a:lnTo>
                    <a:pt x="1225918" y="2832608"/>
                  </a:lnTo>
                  <a:lnTo>
                    <a:pt x="1222400" y="2864320"/>
                  </a:lnTo>
                  <a:lnTo>
                    <a:pt x="1223429" y="2864485"/>
                  </a:lnTo>
                  <a:lnTo>
                    <a:pt x="1232166" y="2818282"/>
                  </a:lnTo>
                  <a:lnTo>
                    <a:pt x="1244904" y="2741968"/>
                  </a:lnTo>
                  <a:lnTo>
                    <a:pt x="1253083" y="2691015"/>
                  </a:lnTo>
                  <a:lnTo>
                    <a:pt x="1262329" y="2632443"/>
                  </a:lnTo>
                  <a:lnTo>
                    <a:pt x="1272540" y="2566759"/>
                  </a:lnTo>
                  <a:lnTo>
                    <a:pt x="1278788" y="2526220"/>
                  </a:lnTo>
                  <a:lnTo>
                    <a:pt x="1285303" y="2483612"/>
                  </a:lnTo>
                  <a:lnTo>
                    <a:pt x="1292085" y="2439047"/>
                  </a:lnTo>
                  <a:lnTo>
                    <a:pt x="1299108" y="2392616"/>
                  </a:lnTo>
                  <a:lnTo>
                    <a:pt x="1306372" y="2344407"/>
                  </a:lnTo>
                  <a:lnTo>
                    <a:pt x="1313865" y="2294521"/>
                  </a:lnTo>
                  <a:lnTo>
                    <a:pt x="1329448" y="2190102"/>
                  </a:lnTo>
                  <a:lnTo>
                    <a:pt x="1345755" y="2080107"/>
                  </a:lnTo>
                  <a:lnTo>
                    <a:pt x="1362837" y="1964499"/>
                  </a:lnTo>
                  <a:lnTo>
                    <a:pt x="1380286" y="1845881"/>
                  </a:lnTo>
                  <a:lnTo>
                    <a:pt x="1391983" y="1766620"/>
                  </a:lnTo>
                  <a:lnTo>
                    <a:pt x="1393837" y="1754619"/>
                  </a:lnTo>
                  <a:lnTo>
                    <a:pt x="1431912" y="1499031"/>
                  </a:lnTo>
                  <a:lnTo>
                    <a:pt x="1425714" y="1538122"/>
                  </a:lnTo>
                  <a:lnTo>
                    <a:pt x="1439633" y="1443913"/>
                  </a:lnTo>
                  <a:lnTo>
                    <a:pt x="1440014" y="1442758"/>
                  </a:lnTo>
                  <a:lnTo>
                    <a:pt x="1440091" y="1443240"/>
                  </a:lnTo>
                  <a:lnTo>
                    <a:pt x="1440103" y="1444015"/>
                  </a:lnTo>
                  <a:lnTo>
                    <a:pt x="1431912" y="1499031"/>
                  </a:lnTo>
                  <a:lnTo>
                    <a:pt x="1440129" y="1447114"/>
                  </a:lnTo>
                  <a:lnTo>
                    <a:pt x="1440141" y="1448130"/>
                  </a:lnTo>
                  <a:lnTo>
                    <a:pt x="1440180" y="2198217"/>
                  </a:lnTo>
                  <a:lnTo>
                    <a:pt x="1440332" y="2303754"/>
                  </a:lnTo>
                  <a:lnTo>
                    <a:pt x="1440446" y="2354237"/>
                  </a:lnTo>
                  <a:lnTo>
                    <a:pt x="1440586" y="2402992"/>
                  </a:lnTo>
                  <a:lnTo>
                    <a:pt x="1440751" y="2449944"/>
                  </a:lnTo>
                  <a:lnTo>
                    <a:pt x="1440954" y="2495029"/>
                  </a:lnTo>
                  <a:lnTo>
                    <a:pt x="1441170" y="2538120"/>
                  </a:lnTo>
                  <a:lnTo>
                    <a:pt x="1441424" y="2579128"/>
                  </a:lnTo>
                  <a:lnTo>
                    <a:pt x="1441932" y="2645613"/>
                  </a:lnTo>
                  <a:lnTo>
                    <a:pt x="1442504" y="2704922"/>
                  </a:lnTo>
                  <a:lnTo>
                    <a:pt x="1443151" y="2756522"/>
                  </a:lnTo>
                  <a:lnTo>
                    <a:pt x="1443850" y="2799892"/>
                  </a:lnTo>
                  <a:lnTo>
                    <a:pt x="1444980" y="2848406"/>
                  </a:lnTo>
                  <a:lnTo>
                    <a:pt x="1446428" y="2880830"/>
                  </a:lnTo>
                  <a:lnTo>
                    <a:pt x="1447457" y="2880830"/>
                  </a:lnTo>
                  <a:lnTo>
                    <a:pt x="1448879" y="2834513"/>
                  </a:lnTo>
                  <a:lnTo>
                    <a:pt x="1449616" y="2756484"/>
                  </a:lnTo>
                  <a:lnTo>
                    <a:pt x="1449793" y="2704922"/>
                  </a:lnTo>
                  <a:lnTo>
                    <a:pt x="1449743" y="2579090"/>
                  </a:lnTo>
                  <a:lnTo>
                    <a:pt x="1449628" y="2538082"/>
                  </a:lnTo>
                  <a:lnTo>
                    <a:pt x="1449463" y="2494991"/>
                  </a:lnTo>
                  <a:lnTo>
                    <a:pt x="1449247" y="2449906"/>
                  </a:lnTo>
                  <a:lnTo>
                    <a:pt x="1448993" y="2402954"/>
                  </a:lnTo>
                  <a:lnTo>
                    <a:pt x="1448701" y="2354199"/>
                  </a:lnTo>
                  <a:lnTo>
                    <a:pt x="1448358" y="2303754"/>
                  </a:lnTo>
                  <a:lnTo>
                    <a:pt x="1447558" y="2198179"/>
                  </a:lnTo>
                  <a:lnTo>
                    <a:pt x="1446631" y="2086991"/>
                  </a:lnTo>
                  <a:lnTo>
                    <a:pt x="1445590" y="1970976"/>
                  </a:lnTo>
                  <a:lnTo>
                    <a:pt x="1444447" y="1850885"/>
                  </a:lnTo>
                  <a:lnTo>
                    <a:pt x="1440789" y="1447431"/>
                  </a:lnTo>
                  <a:lnTo>
                    <a:pt x="1449158" y="1498053"/>
                  </a:lnTo>
                  <a:lnTo>
                    <a:pt x="1440751" y="1444193"/>
                  </a:lnTo>
                  <a:lnTo>
                    <a:pt x="1440751" y="1443177"/>
                  </a:lnTo>
                  <a:lnTo>
                    <a:pt x="1440815" y="1442732"/>
                  </a:lnTo>
                  <a:lnTo>
                    <a:pt x="1441119" y="1443647"/>
                  </a:lnTo>
                  <a:lnTo>
                    <a:pt x="1460080" y="1564144"/>
                  </a:lnTo>
                  <a:lnTo>
                    <a:pt x="1449158" y="1498053"/>
                  </a:lnTo>
                  <a:lnTo>
                    <a:pt x="1489163" y="1754644"/>
                  </a:lnTo>
                  <a:lnTo>
                    <a:pt x="1523822" y="1969947"/>
                  </a:lnTo>
                  <a:lnTo>
                    <a:pt x="1541005" y="2079205"/>
                  </a:lnTo>
                  <a:lnTo>
                    <a:pt x="1558340" y="2189035"/>
                  </a:lnTo>
                  <a:lnTo>
                    <a:pt x="1574901" y="2293315"/>
                  </a:lnTo>
                  <a:lnTo>
                    <a:pt x="1582839" y="2343124"/>
                  </a:lnTo>
                  <a:lnTo>
                    <a:pt x="1590560" y="2391257"/>
                  </a:lnTo>
                  <a:lnTo>
                    <a:pt x="1598015" y="2437625"/>
                  </a:lnTo>
                  <a:lnTo>
                    <a:pt x="1605203" y="2482126"/>
                  </a:lnTo>
                  <a:lnTo>
                    <a:pt x="1612125" y="2524658"/>
                  </a:lnTo>
                  <a:lnTo>
                    <a:pt x="1618754" y="2565133"/>
                  </a:lnTo>
                  <a:lnTo>
                    <a:pt x="1629575" y="2630741"/>
                  </a:lnTo>
                  <a:lnTo>
                    <a:pt x="1639366" y="2689225"/>
                  </a:lnTo>
                  <a:lnTo>
                    <a:pt x="1648028" y="2740101"/>
                  </a:lnTo>
                  <a:lnTo>
                    <a:pt x="1655470" y="2782824"/>
                  </a:lnTo>
                  <a:lnTo>
                    <a:pt x="1664144" y="2830588"/>
                  </a:lnTo>
                  <a:lnTo>
                    <a:pt x="1670634" y="2862389"/>
                  </a:lnTo>
                  <a:lnTo>
                    <a:pt x="1671662" y="2862224"/>
                  </a:lnTo>
                  <a:lnTo>
                    <a:pt x="1665884" y="2816250"/>
                  </a:lnTo>
                  <a:lnTo>
                    <a:pt x="1654517" y="2739047"/>
                  </a:lnTo>
                  <a:lnTo>
                    <a:pt x="1646682" y="2688044"/>
                  </a:lnTo>
                  <a:lnTo>
                    <a:pt x="1637512" y="2629458"/>
                  </a:lnTo>
                  <a:lnTo>
                    <a:pt x="1627085" y="2563787"/>
                  </a:lnTo>
                  <a:lnTo>
                    <a:pt x="1620596" y="2523299"/>
                  </a:lnTo>
                  <a:lnTo>
                    <a:pt x="1613738" y="2480754"/>
                  </a:lnTo>
                  <a:lnTo>
                    <a:pt x="1606524" y="2436253"/>
                  </a:lnTo>
                  <a:lnTo>
                    <a:pt x="1598968" y="2389898"/>
                  </a:lnTo>
                  <a:lnTo>
                    <a:pt x="1591094" y="2341791"/>
                  </a:lnTo>
                  <a:lnTo>
                    <a:pt x="1582915" y="2292007"/>
                  </a:lnTo>
                  <a:lnTo>
                    <a:pt x="1565719" y="2187841"/>
                  </a:lnTo>
                  <a:lnTo>
                    <a:pt x="1547520" y="2078151"/>
                  </a:lnTo>
                  <a:lnTo>
                    <a:pt x="1528445" y="1963712"/>
                  </a:lnTo>
                  <a:lnTo>
                    <a:pt x="1508645" y="1845259"/>
                  </a:lnTo>
                  <a:lnTo>
                    <a:pt x="1442275" y="1447076"/>
                  </a:lnTo>
                  <a:lnTo>
                    <a:pt x="1444548" y="1453921"/>
                  </a:lnTo>
                  <a:lnTo>
                    <a:pt x="1639925" y="2055596"/>
                  </a:lnTo>
                  <a:lnTo>
                    <a:pt x="1707108" y="2261679"/>
                  </a:lnTo>
                  <a:lnTo>
                    <a:pt x="1752650" y="2400566"/>
                  </a:lnTo>
                  <a:lnTo>
                    <a:pt x="1780298" y="2484297"/>
                  </a:lnTo>
                  <a:lnTo>
                    <a:pt x="1793214" y="2523223"/>
                  </a:lnTo>
                  <a:lnTo>
                    <a:pt x="1814233" y="2586291"/>
                  </a:lnTo>
                  <a:lnTo>
                    <a:pt x="1833118" y="2642514"/>
                  </a:lnTo>
                  <a:lnTo>
                    <a:pt x="1849691" y="2691384"/>
                  </a:lnTo>
                  <a:lnTo>
                    <a:pt x="1863775" y="2732417"/>
                  </a:lnTo>
                  <a:lnTo>
                    <a:pt x="1879866" y="2778201"/>
                  </a:lnTo>
                  <a:lnTo>
                    <a:pt x="1891296" y="2808592"/>
                  </a:lnTo>
                  <a:lnTo>
                    <a:pt x="1892300" y="2808249"/>
                  </a:lnTo>
                  <a:lnTo>
                    <a:pt x="1879371" y="2763748"/>
                  </a:lnTo>
                  <a:lnTo>
                    <a:pt x="1855990" y="2689301"/>
                  </a:lnTo>
                  <a:lnTo>
                    <a:pt x="1840230" y="2640165"/>
                  </a:lnTo>
                  <a:lnTo>
                    <a:pt x="1821942" y="2583751"/>
                  </a:lnTo>
                  <a:lnTo>
                    <a:pt x="1801317" y="2520556"/>
                  </a:lnTo>
                  <a:lnTo>
                    <a:pt x="1788528" y="2481580"/>
                  </a:lnTo>
                  <a:lnTo>
                    <a:pt x="1760918" y="2397836"/>
                  </a:lnTo>
                  <a:lnTo>
                    <a:pt x="1714893" y="2259114"/>
                  </a:lnTo>
                  <a:lnTo>
                    <a:pt x="1646237" y="2053501"/>
                  </a:lnTo>
                  <a:lnTo>
                    <a:pt x="1442732" y="1446352"/>
                  </a:lnTo>
                  <a:lnTo>
                    <a:pt x="1733905" y="2016671"/>
                  </a:lnTo>
                  <a:lnTo>
                    <a:pt x="1920214" y="2379662"/>
                  </a:lnTo>
                  <a:lnTo>
                    <a:pt x="1989582" y="2513330"/>
                  </a:lnTo>
                  <a:lnTo>
                    <a:pt x="2017064" y="2565870"/>
                  </a:lnTo>
                  <a:lnTo>
                    <a:pt x="2041105" y="2611526"/>
                  </a:lnTo>
                  <a:lnTo>
                    <a:pt x="2061464" y="2649842"/>
                  </a:lnTo>
                  <a:lnTo>
                    <a:pt x="2084552" y="2692527"/>
                  </a:lnTo>
                  <a:lnTo>
                    <a:pt x="2100605" y="2720759"/>
                  </a:lnTo>
                  <a:lnTo>
                    <a:pt x="2101519" y="2720276"/>
                  </a:lnTo>
                  <a:lnTo>
                    <a:pt x="2081720" y="2678366"/>
                  </a:lnTo>
                  <a:lnTo>
                    <a:pt x="2046909" y="2608529"/>
                  </a:lnTo>
                  <a:lnTo>
                    <a:pt x="2023592" y="2562491"/>
                  </a:lnTo>
                  <a:lnTo>
                    <a:pt x="1996668" y="2509659"/>
                  </a:lnTo>
                  <a:lnTo>
                    <a:pt x="1927834" y="2375712"/>
                  </a:lnTo>
                  <a:lnTo>
                    <a:pt x="1686026" y="1910816"/>
                  </a:lnTo>
                  <a:lnTo>
                    <a:pt x="1490751" y="1537017"/>
                  </a:lnTo>
                  <a:lnTo>
                    <a:pt x="1467446" y="1492224"/>
                  </a:lnTo>
                  <a:lnTo>
                    <a:pt x="1470609" y="1498447"/>
                  </a:lnTo>
                  <a:lnTo>
                    <a:pt x="1441729" y="1443151"/>
                  </a:lnTo>
                  <a:lnTo>
                    <a:pt x="1442389" y="1444066"/>
                  </a:lnTo>
                  <a:lnTo>
                    <a:pt x="1467446" y="1492224"/>
                  </a:lnTo>
                  <a:lnTo>
                    <a:pt x="1444129" y="1446453"/>
                  </a:lnTo>
                  <a:lnTo>
                    <a:pt x="2150503" y="2414244"/>
                  </a:lnTo>
                  <a:lnTo>
                    <a:pt x="2216747" y="2503182"/>
                  </a:lnTo>
                  <a:lnTo>
                    <a:pt x="2242845" y="2537841"/>
                  </a:lnTo>
                  <a:lnTo>
                    <a:pt x="2272322" y="2576398"/>
                  </a:lnTo>
                  <a:lnTo>
                    <a:pt x="2292591" y="2601760"/>
                  </a:lnTo>
                  <a:lnTo>
                    <a:pt x="2293416" y="2601150"/>
                  </a:lnTo>
                  <a:lnTo>
                    <a:pt x="2267331" y="2562847"/>
                  </a:lnTo>
                  <a:lnTo>
                    <a:pt x="2222030" y="2499309"/>
                  </a:lnTo>
                  <a:lnTo>
                    <a:pt x="2156955" y="2409507"/>
                  </a:lnTo>
                  <a:lnTo>
                    <a:pt x="1659242" y="1736585"/>
                  </a:lnTo>
                  <a:lnTo>
                    <a:pt x="1629587" y="1696059"/>
                  </a:lnTo>
                  <a:lnTo>
                    <a:pt x="1476654" y="1489329"/>
                  </a:lnTo>
                  <a:lnTo>
                    <a:pt x="1490497" y="1508417"/>
                  </a:lnTo>
                  <a:lnTo>
                    <a:pt x="1442923" y="1444078"/>
                  </a:lnTo>
                  <a:lnTo>
                    <a:pt x="1442275" y="1442808"/>
                  </a:lnTo>
                  <a:lnTo>
                    <a:pt x="1476654" y="1489329"/>
                  </a:lnTo>
                  <a:lnTo>
                    <a:pt x="1443697" y="1444002"/>
                  </a:lnTo>
                  <a:lnTo>
                    <a:pt x="1446733" y="1446999"/>
                  </a:lnTo>
                  <a:lnTo>
                    <a:pt x="1724406" y="1723758"/>
                  </a:lnTo>
                  <a:lnTo>
                    <a:pt x="1821827" y="1821002"/>
                  </a:lnTo>
                  <a:lnTo>
                    <a:pt x="1830527" y="1829523"/>
                  </a:lnTo>
                  <a:lnTo>
                    <a:pt x="2335885" y="2333206"/>
                  </a:lnTo>
                  <a:lnTo>
                    <a:pt x="2417292" y="2412200"/>
                  </a:lnTo>
                  <a:lnTo>
                    <a:pt x="2457589" y="2450109"/>
                  </a:lnTo>
                  <a:lnTo>
                    <a:pt x="2463063" y="2454821"/>
                  </a:lnTo>
                  <a:lnTo>
                    <a:pt x="2463800" y="2454084"/>
                  </a:lnTo>
                  <a:lnTo>
                    <a:pt x="2420772" y="2408694"/>
                  </a:lnTo>
                  <a:lnTo>
                    <a:pt x="2341067" y="2327986"/>
                  </a:lnTo>
                  <a:lnTo>
                    <a:pt x="1447749" y="1447469"/>
                  </a:lnTo>
                  <a:lnTo>
                    <a:pt x="1443837" y="1443570"/>
                  </a:lnTo>
                  <a:lnTo>
                    <a:pt x="1489811" y="1476578"/>
                  </a:lnTo>
                  <a:lnTo>
                    <a:pt x="1442199" y="1441907"/>
                  </a:lnTo>
                  <a:lnTo>
                    <a:pt x="1444091" y="1442859"/>
                  </a:lnTo>
                  <a:lnTo>
                    <a:pt x="1627517" y="1575689"/>
                  </a:lnTo>
                  <a:lnTo>
                    <a:pt x="1489811" y="1476578"/>
                  </a:lnTo>
                  <a:lnTo>
                    <a:pt x="1876171" y="1757299"/>
                  </a:lnTo>
                  <a:lnTo>
                    <a:pt x="1925078" y="1792097"/>
                  </a:lnTo>
                  <a:lnTo>
                    <a:pt x="1934845" y="1798891"/>
                  </a:lnTo>
                  <a:lnTo>
                    <a:pt x="1940814" y="1802980"/>
                  </a:lnTo>
                  <a:lnTo>
                    <a:pt x="1942338" y="1803946"/>
                  </a:lnTo>
                  <a:lnTo>
                    <a:pt x="1942465" y="1803755"/>
                  </a:lnTo>
                  <a:lnTo>
                    <a:pt x="2541651" y="2237625"/>
                  </a:lnTo>
                  <a:lnTo>
                    <a:pt x="2581541" y="2265261"/>
                  </a:lnTo>
                  <a:lnTo>
                    <a:pt x="2602484" y="2279358"/>
                  </a:lnTo>
                  <a:lnTo>
                    <a:pt x="2608630" y="2283168"/>
                  </a:lnTo>
                  <a:lnTo>
                    <a:pt x="2609227" y="2282329"/>
                  </a:lnTo>
                  <a:lnTo>
                    <a:pt x="2603677" y="2277694"/>
                  </a:lnTo>
                  <a:lnTo>
                    <a:pt x="2583688" y="2262276"/>
                  </a:lnTo>
                  <a:lnTo>
                    <a:pt x="2544876" y="2233142"/>
                  </a:lnTo>
                  <a:lnTo>
                    <a:pt x="1445526" y="1443583"/>
                  </a:lnTo>
                  <a:lnTo>
                    <a:pt x="1492694" y="1467294"/>
                  </a:lnTo>
                  <a:lnTo>
                    <a:pt x="1443710" y="1442275"/>
                  </a:lnTo>
                  <a:lnTo>
                    <a:pt x="1442427" y="1441348"/>
                  </a:lnTo>
                  <a:lnTo>
                    <a:pt x="1442834" y="1441411"/>
                  </a:lnTo>
                  <a:lnTo>
                    <a:pt x="1938058" y="1692376"/>
                  </a:lnTo>
                  <a:lnTo>
                    <a:pt x="1492694" y="1467294"/>
                  </a:lnTo>
                  <a:lnTo>
                    <a:pt x="1974037" y="1711972"/>
                  </a:lnTo>
                  <a:lnTo>
                    <a:pt x="1988096" y="1718754"/>
                  </a:lnTo>
                  <a:lnTo>
                    <a:pt x="1991283" y="1720253"/>
                  </a:lnTo>
                  <a:lnTo>
                    <a:pt x="1992947" y="1720964"/>
                  </a:lnTo>
                  <a:lnTo>
                    <a:pt x="1993049" y="1720761"/>
                  </a:lnTo>
                  <a:lnTo>
                    <a:pt x="1991487" y="1719846"/>
                  </a:lnTo>
                  <a:lnTo>
                    <a:pt x="1988400" y="1718170"/>
                  </a:lnTo>
                  <a:lnTo>
                    <a:pt x="1976716" y="1711972"/>
                  </a:lnTo>
                  <a:lnTo>
                    <a:pt x="2696514" y="2076754"/>
                  </a:lnTo>
                  <a:lnTo>
                    <a:pt x="2719400" y="2087397"/>
                  </a:lnTo>
                  <a:lnTo>
                    <a:pt x="2726067" y="2090191"/>
                  </a:lnTo>
                  <a:lnTo>
                    <a:pt x="2726537" y="2089264"/>
                  </a:lnTo>
                  <a:lnTo>
                    <a:pt x="2720327" y="2085568"/>
                  </a:lnTo>
                  <a:lnTo>
                    <a:pt x="2698165" y="2073452"/>
                  </a:lnTo>
                  <a:lnTo>
                    <a:pt x="1443888" y="1441742"/>
                  </a:lnTo>
                  <a:lnTo>
                    <a:pt x="1781225" y="1550301"/>
                  </a:lnTo>
                  <a:lnTo>
                    <a:pt x="2010219" y="1624228"/>
                  </a:lnTo>
                  <a:lnTo>
                    <a:pt x="2021433" y="1627606"/>
                  </a:lnTo>
                  <a:lnTo>
                    <a:pt x="2767546" y="1867700"/>
                  </a:lnTo>
                  <a:lnTo>
                    <a:pt x="2805150" y="1878533"/>
                  </a:lnTo>
                  <a:lnTo>
                    <a:pt x="2812161" y="1880247"/>
                  </a:lnTo>
                  <a:lnTo>
                    <a:pt x="2812478" y="1879244"/>
                  </a:lnTo>
                  <a:lnTo>
                    <a:pt x="2805773" y="1876564"/>
                  </a:lnTo>
                  <a:lnTo>
                    <a:pt x="2768866" y="1863547"/>
                  </a:lnTo>
                  <a:lnTo>
                    <a:pt x="1485785" y="1454912"/>
                  </a:lnTo>
                  <a:lnTo>
                    <a:pt x="1445501" y="1441831"/>
                  </a:lnTo>
                  <a:lnTo>
                    <a:pt x="2818130" y="1653946"/>
                  </a:lnTo>
                  <a:lnTo>
                    <a:pt x="2856954" y="1658734"/>
                  </a:lnTo>
                  <a:lnTo>
                    <a:pt x="2864154" y="1659318"/>
                  </a:lnTo>
                  <a:lnTo>
                    <a:pt x="2864320" y="1658289"/>
                  </a:lnTo>
                  <a:close/>
                </a:path>
                <a:path w="2880995" h="2880995">
                  <a:moveTo>
                    <a:pt x="2880830" y="1434274"/>
                  </a:moveTo>
                  <a:lnTo>
                    <a:pt x="2873616" y="1433804"/>
                  </a:lnTo>
                  <a:lnTo>
                    <a:pt x="2818307" y="1432585"/>
                  </a:lnTo>
                  <a:lnTo>
                    <a:pt x="2645575" y="1431747"/>
                  </a:lnTo>
                  <a:lnTo>
                    <a:pt x="1490116" y="1439672"/>
                  </a:lnTo>
                  <a:lnTo>
                    <a:pt x="1548777" y="1439824"/>
                  </a:lnTo>
                  <a:lnTo>
                    <a:pt x="1508061" y="1440116"/>
                  </a:lnTo>
                  <a:lnTo>
                    <a:pt x="1570228" y="1439875"/>
                  </a:lnTo>
                  <a:lnTo>
                    <a:pt x="2087003" y="1441145"/>
                  </a:lnTo>
                  <a:lnTo>
                    <a:pt x="2756497" y="1438516"/>
                  </a:lnTo>
                  <a:lnTo>
                    <a:pt x="2848394" y="1436725"/>
                  </a:lnTo>
                  <a:lnTo>
                    <a:pt x="2873629" y="1435836"/>
                  </a:lnTo>
                  <a:lnTo>
                    <a:pt x="2880830" y="1435303"/>
                  </a:lnTo>
                  <a:lnTo>
                    <a:pt x="2880830" y="1434274"/>
                  </a:lnTo>
                  <a:close/>
                </a:path>
              </a:pathLst>
            </a:custGeom>
            <a:solidFill>
              <a:srgbClr val="EBEBEB"/>
            </a:solidFill>
          </p:spPr>
          <p:txBody>
            <a:bodyPr wrap="square" lIns="0" tIns="0" rIns="0" bIns="0" rtlCol="0"/>
            <a:lstStyle/>
            <a:p>
              <a:endParaRPr/>
            </a:p>
          </p:txBody>
        </p:sp>
        <p:pic>
          <p:nvPicPr>
            <p:cNvPr id="25" name="object 25"/>
            <p:cNvPicPr/>
            <p:nvPr/>
          </p:nvPicPr>
          <p:blipFill>
            <a:blip r:embed="rId3" cstate="print"/>
            <a:stretch>
              <a:fillRect/>
            </a:stretch>
          </p:blipFill>
          <p:spPr>
            <a:xfrm>
              <a:off x="2917239" y="1966050"/>
              <a:ext cx="92544" cy="92544"/>
            </a:xfrm>
            <a:prstGeom prst="rect">
              <a:avLst/>
            </a:prstGeom>
          </p:spPr>
        </p:pic>
        <p:sp>
          <p:nvSpPr>
            <p:cNvPr id="26" name="object 26"/>
            <p:cNvSpPr/>
            <p:nvPr/>
          </p:nvSpPr>
          <p:spPr>
            <a:xfrm>
              <a:off x="2891968" y="1747418"/>
              <a:ext cx="1959610" cy="2247900"/>
            </a:xfrm>
            <a:custGeom>
              <a:avLst/>
              <a:gdLst/>
              <a:ahLst/>
              <a:cxnLst/>
              <a:rect l="l" t="t" r="r" b="b"/>
              <a:pathLst>
                <a:path w="1959610" h="2247900">
                  <a:moveTo>
                    <a:pt x="56616" y="916152"/>
                  </a:moveTo>
                  <a:lnTo>
                    <a:pt x="42659" y="907745"/>
                  </a:lnTo>
                  <a:lnTo>
                    <a:pt x="36703" y="901280"/>
                  </a:lnTo>
                  <a:lnTo>
                    <a:pt x="29476" y="886675"/>
                  </a:lnTo>
                  <a:lnTo>
                    <a:pt x="21069" y="900645"/>
                  </a:lnTo>
                  <a:lnTo>
                    <a:pt x="14617" y="906589"/>
                  </a:lnTo>
                  <a:lnTo>
                    <a:pt x="0" y="913815"/>
                  </a:lnTo>
                  <a:lnTo>
                    <a:pt x="13970" y="922223"/>
                  </a:lnTo>
                  <a:lnTo>
                    <a:pt x="19926" y="928687"/>
                  </a:lnTo>
                  <a:lnTo>
                    <a:pt x="27139" y="943292"/>
                  </a:lnTo>
                  <a:lnTo>
                    <a:pt x="35547" y="929335"/>
                  </a:lnTo>
                  <a:lnTo>
                    <a:pt x="42011" y="923378"/>
                  </a:lnTo>
                  <a:lnTo>
                    <a:pt x="56616" y="916152"/>
                  </a:lnTo>
                  <a:close/>
                </a:path>
                <a:path w="1959610" h="2247900">
                  <a:moveTo>
                    <a:pt x="114020" y="2220671"/>
                  </a:moveTo>
                  <a:lnTo>
                    <a:pt x="100063" y="2212263"/>
                  </a:lnTo>
                  <a:lnTo>
                    <a:pt x="94107" y="2205799"/>
                  </a:lnTo>
                  <a:lnTo>
                    <a:pt x="86880" y="2191194"/>
                  </a:lnTo>
                  <a:lnTo>
                    <a:pt x="78473" y="2205151"/>
                  </a:lnTo>
                  <a:lnTo>
                    <a:pt x="72009" y="2211108"/>
                  </a:lnTo>
                  <a:lnTo>
                    <a:pt x="57404" y="2218334"/>
                  </a:lnTo>
                  <a:lnTo>
                    <a:pt x="71361" y="2226741"/>
                  </a:lnTo>
                  <a:lnTo>
                    <a:pt x="77317" y="2233206"/>
                  </a:lnTo>
                  <a:lnTo>
                    <a:pt x="84543" y="2247811"/>
                  </a:lnTo>
                  <a:lnTo>
                    <a:pt x="92951" y="2233853"/>
                  </a:lnTo>
                  <a:lnTo>
                    <a:pt x="99415" y="2227897"/>
                  </a:lnTo>
                  <a:lnTo>
                    <a:pt x="114020" y="2220671"/>
                  </a:lnTo>
                  <a:close/>
                </a:path>
                <a:path w="1959610" h="2247900">
                  <a:moveTo>
                    <a:pt x="114020" y="1509547"/>
                  </a:moveTo>
                  <a:lnTo>
                    <a:pt x="100063" y="1501152"/>
                  </a:lnTo>
                  <a:lnTo>
                    <a:pt x="94107" y="1494688"/>
                  </a:lnTo>
                  <a:lnTo>
                    <a:pt x="86880" y="1480083"/>
                  </a:lnTo>
                  <a:lnTo>
                    <a:pt x="78473" y="1494040"/>
                  </a:lnTo>
                  <a:lnTo>
                    <a:pt x="72009" y="1499997"/>
                  </a:lnTo>
                  <a:lnTo>
                    <a:pt x="57404" y="1507223"/>
                  </a:lnTo>
                  <a:lnTo>
                    <a:pt x="71361" y="1515618"/>
                  </a:lnTo>
                  <a:lnTo>
                    <a:pt x="77317" y="1522082"/>
                  </a:lnTo>
                  <a:lnTo>
                    <a:pt x="84543" y="1536687"/>
                  </a:lnTo>
                  <a:lnTo>
                    <a:pt x="92951" y="1522730"/>
                  </a:lnTo>
                  <a:lnTo>
                    <a:pt x="99415" y="1516773"/>
                  </a:lnTo>
                  <a:lnTo>
                    <a:pt x="114020" y="1509547"/>
                  </a:lnTo>
                  <a:close/>
                </a:path>
                <a:path w="1959610" h="2247900">
                  <a:moveTo>
                    <a:pt x="1184948" y="29476"/>
                  </a:moveTo>
                  <a:lnTo>
                    <a:pt x="1170990" y="21069"/>
                  </a:lnTo>
                  <a:lnTo>
                    <a:pt x="1165034" y="14605"/>
                  </a:lnTo>
                  <a:lnTo>
                    <a:pt x="1157808" y="0"/>
                  </a:lnTo>
                  <a:lnTo>
                    <a:pt x="1149400" y="13957"/>
                  </a:lnTo>
                  <a:lnTo>
                    <a:pt x="1142936" y="19913"/>
                  </a:lnTo>
                  <a:lnTo>
                    <a:pt x="1128331" y="27139"/>
                  </a:lnTo>
                  <a:lnTo>
                    <a:pt x="1142301" y="35547"/>
                  </a:lnTo>
                  <a:lnTo>
                    <a:pt x="1148257" y="42011"/>
                  </a:lnTo>
                  <a:lnTo>
                    <a:pt x="1155471" y="56616"/>
                  </a:lnTo>
                  <a:lnTo>
                    <a:pt x="1163878" y="42646"/>
                  </a:lnTo>
                  <a:lnTo>
                    <a:pt x="1170343" y="36703"/>
                  </a:lnTo>
                  <a:lnTo>
                    <a:pt x="1184948" y="29476"/>
                  </a:lnTo>
                  <a:close/>
                </a:path>
                <a:path w="1959610" h="2247900">
                  <a:moveTo>
                    <a:pt x="1522679" y="736549"/>
                  </a:moveTo>
                  <a:lnTo>
                    <a:pt x="1508721" y="728141"/>
                  </a:lnTo>
                  <a:lnTo>
                    <a:pt x="1502765" y="721677"/>
                  </a:lnTo>
                  <a:lnTo>
                    <a:pt x="1495539" y="707072"/>
                  </a:lnTo>
                  <a:lnTo>
                    <a:pt x="1487131" y="721042"/>
                  </a:lnTo>
                  <a:lnTo>
                    <a:pt x="1480667" y="726986"/>
                  </a:lnTo>
                  <a:lnTo>
                    <a:pt x="1466062" y="734212"/>
                  </a:lnTo>
                  <a:lnTo>
                    <a:pt x="1480032" y="742607"/>
                  </a:lnTo>
                  <a:lnTo>
                    <a:pt x="1485988" y="749084"/>
                  </a:lnTo>
                  <a:lnTo>
                    <a:pt x="1493202" y="763689"/>
                  </a:lnTo>
                  <a:lnTo>
                    <a:pt x="1501609" y="749731"/>
                  </a:lnTo>
                  <a:lnTo>
                    <a:pt x="1508074" y="743775"/>
                  </a:lnTo>
                  <a:lnTo>
                    <a:pt x="1522679" y="736549"/>
                  </a:lnTo>
                  <a:close/>
                </a:path>
                <a:path w="1959610" h="2247900">
                  <a:moveTo>
                    <a:pt x="1818068" y="94132"/>
                  </a:moveTo>
                  <a:lnTo>
                    <a:pt x="1804111" y="85725"/>
                  </a:lnTo>
                  <a:lnTo>
                    <a:pt x="1798154" y="79260"/>
                  </a:lnTo>
                  <a:lnTo>
                    <a:pt x="1790928" y="64655"/>
                  </a:lnTo>
                  <a:lnTo>
                    <a:pt x="1782533" y="78625"/>
                  </a:lnTo>
                  <a:lnTo>
                    <a:pt x="1776056" y="84569"/>
                  </a:lnTo>
                  <a:lnTo>
                    <a:pt x="1761451" y="91795"/>
                  </a:lnTo>
                  <a:lnTo>
                    <a:pt x="1775421" y="100203"/>
                  </a:lnTo>
                  <a:lnTo>
                    <a:pt x="1781378" y="106667"/>
                  </a:lnTo>
                  <a:lnTo>
                    <a:pt x="1788591" y="121272"/>
                  </a:lnTo>
                  <a:lnTo>
                    <a:pt x="1796999" y="107315"/>
                  </a:lnTo>
                  <a:lnTo>
                    <a:pt x="1803463" y="101358"/>
                  </a:lnTo>
                  <a:lnTo>
                    <a:pt x="1818068" y="94132"/>
                  </a:lnTo>
                  <a:close/>
                </a:path>
                <a:path w="1959610" h="2247900">
                  <a:moveTo>
                    <a:pt x="1959521" y="1868144"/>
                  </a:moveTo>
                  <a:lnTo>
                    <a:pt x="1945563" y="1859749"/>
                  </a:lnTo>
                  <a:lnTo>
                    <a:pt x="1939607" y="1853285"/>
                  </a:lnTo>
                  <a:lnTo>
                    <a:pt x="1932381" y="1838680"/>
                  </a:lnTo>
                  <a:lnTo>
                    <a:pt x="1923973" y="1852637"/>
                  </a:lnTo>
                  <a:lnTo>
                    <a:pt x="1917509" y="1858594"/>
                  </a:lnTo>
                  <a:lnTo>
                    <a:pt x="1902904" y="1865820"/>
                  </a:lnTo>
                  <a:lnTo>
                    <a:pt x="1916874" y="1874227"/>
                  </a:lnTo>
                  <a:lnTo>
                    <a:pt x="1922830" y="1880679"/>
                  </a:lnTo>
                  <a:lnTo>
                    <a:pt x="1930044" y="1895297"/>
                  </a:lnTo>
                  <a:lnTo>
                    <a:pt x="1938451" y="1881327"/>
                  </a:lnTo>
                  <a:lnTo>
                    <a:pt x="1944916" y="1875383"/>
                  </a:lnTo>
                  <a:lnTo>
                    <a:pt x="1959521" y="1868144"/>
                  </a:lnTo>
                  <a:close/>
                </a:path>
              </a:pathLst>
            </a:custGeom>
            <a:solidFill>
              <a:srgbClr val="E0E0E0"/>
            </a:solidFill>
          </p:spPr>
          <p:txBody>
            <a:bodyPr wrap="square" lIns="0" tIns="0" rIns="0" bIns="0" rtlCol="0"/>
            <a:lstStyle/>
            <a:p>
              <a:endParaRPr/>
            </a:p>
          </p:txBody>
        </p:sp>
        <p:pic>
          <p:nvPicPr>
            <p:cNvPr id="27" name="object 27"/>
            <p:cNvPicPr/>
            <p:nvPr/>
          </p:nvPicPr>
          <p:blipFill>
            <a:blip r:embed="rId4" cstate="print"/>
            <a:stretch>
              <a:fillRect/>
            </a:stretch>
          </p:blipFill>
          <p:spPr>
            <a:xfrm>
              <a:off x="4059696" y="2015630"/>
              <a:ext cx="114198" cy="114198"/>
            </a:xfrm>
            <a:prstGeom prst="rect">
              <a:avLst/>
            </a:prstGeom>
          </p:spPr>
        </p:pic>
        <p:pic>
          <p:nvPicPr>
            <p:cNvPr id="28" name="object 28"/>
            <p:cNvPicPr/>
            <p:nvPr/>
          </p:nvPicPr>
          <p:blipFill>
            <a:blip r:embed="rId4" cstate="print"/>
            <a:stretch>
              <a:fillRect/>
            </a:stretch>
          </p:blipFill>
          <p:spPr>
            <a:xfrm>
              <a:off x="2335415" y="1949592"/>
              <a:ext cx="114198" cy="114198"/>
            </a:xfrm>
            <a:prstGeom prst="rect">
              <a:avLst/>
            </a:prstGeom>
          </p:spPr>
        </p:pic>
        <p:pic>
          <p:nvPicPr>
            <p:cNvPr id="29" name="object 29"/>
            <p:cNvPicPr/>
            <p:nvPr/>
          </p:nvPicPr>
          <p:blipFill>
            <a:blip r:embed="rId5" cstate="print"/>
            <a:stretch>
              <a:fillRect/>
            </a:stretch>
          </p:blipFill>
          <p:spPr>
            <a:xfrm>
              <a:off x="3092343" y="1742569"/>
              <a:ext cx="66306" cy="66306"/>
            </a:xfrm>
            <a:prstGeom prst="rect">
              <a:avLst/>
            </a:prstGeom>
          </p:spPr>
        </p:pic>
        <p:pic>
          <p:nvPicPr>
            <p:cNvPr id="30" name="object 30"/>
            <p:cNvPicPr/>
            <p:nvPr/>
          </p:nvPicPr>
          <p:blipFill>
            <a:blip r:embed="rId6" cstate="print"/>
            <a:stretch>
              <a:fillRect/>
            </a:stretch>
          </p:blipFill>
          <p:spPr>
            <a:xfrm>
              <a:off x="4655424" y="3310027"/>
              <a:ext cx="99999" cy="99987"/>
            </a:xfrm>
            <a:prstGeom prst="rect">
              <a:avLst/>
            </a:prstGeom>
          </p:spPr>
        </p:pic>
        <p:pic>
          <p:nvPicPr>
            <p:cNvPr id="31" name="object 31"/>
            <p:cNvPicPr/>
            <p:nvPr/>
          </p:nvPicPr>
          <p:blipFill>
            <a:blip r:embed="rId7" cstate="print"/>
            <a:stretch>
              <a:fillRect/>
            </a:stretch>
          </p:blipFill>
          <p:spPr>
            <a:xfrm>
              <a:off x="2625271" y="3983939"/>
              <a:ext cx="99987" cy="99987"/>
            </a:xfrm>
            <a:prstGeom prst="rect">
              <a:avLst/>
            </a:prstGeom>
          </p:spPr>
        </p:pic>
        <p:sp>
          <p:nvSpPr>
            <p:cNvPr id="32" name="object 32"/>
            <p:cNvSpPr/>
            <p:nvPr/>
          </p:nvSpPr>
          <p:spPr>
            <a:xfrm>
              <a:off x="2224704" y="4469157"/>
              <a:ext cx="2807335" cy="0"/>
            </a:xfrm>
            <a:custGeom>
              <a:avLst/>
              <a:gdLst/>
              <a:ahLst/>
              <a:cxnLst/>
              <a:rect l="l" t="t" r="r" b="b"/>
              <a:pathLst>
                <a:path w="2807335">
                  <a:moveTo>
                    <a:pt x="2806890" y="0"/>
                  </a:moveTo>
                  <a:lnTo>
                    <a:pt x="0" y="0"/>
                  </a:lnTo>
                  <a:lnTo>
                    <a:pt x="2806890" y="0"/>
                  </a:lnTo>
                  <a:close/>
                </a:path>
              </a:pathLst>
            </a:custGeom>
            <a:solidFill>
              <a:srgbClr val="263338"/>
            </a:solidFill>
          </p:spPr>
          <p:txBody>
            <a:bodyPr wrap="square" lIns="0" tIns="0" rIns="0" bIns="0" rtlCol="0"/>
            <a:lstStyle/>
            <a:p>
              <a:endParaRPr/>
            </a:p>
          </p:txBody>
        </p:sp>
        <p:pic>
          <p:nvPicPr>
            <p:cNvPr id="33" name="object 33"/>
            <p:cNvPicPr/>
            <p:nvPr/>
          </p:nvPicPr>
          <p:blipFill>
            <a:blip r:embed="rId8" cstate="print"/>
            <a:stretch>
              <a:fillRect/>
            </a:stretch>
          </p:blipFill>
          <p:spPr>
            <a:xfrm>
              <a:off x="364122" y="1483838"/>
              <a:ext cx="4727991" cy="2988667"/>
            </a:xfrm>
            <a:prstGeom prst="rect">
              <a:avLst/>
            </a:prstGeom>
          </p:spPr>
        </p:pic>
      </p:grpSp>
      <p:sp>
        <p:nvSpPr>
          <p:cNvPr id="2" name="Metin kutusu 1"/>
          <p:cNvSpPr txBox="1"/>
          <p:nvPr/>
        </p:nvSpPr>
        <p:spPr>
          <a:xfrm>
            <a:off x="723900" y="1645636"/>
            <a:ext cx="1716423" cy="1477328"/>
          </a:xfrm>
          <a:prstGeom prst="rect">
            <a:avLst/>
          </a:prstGeom>
          <a:noFill/>
        </p:spPr>
        <p:txBody>
          <a:bodyPr wrap="square" rtlCol="0">
            <a:spAutoFit/>
          </a:bodyPr>
          <a:lstStyle/>
          <a:p>
            <a:r>
              <a:rPr lang="tr-TR" dirty="0" smtClean="0"/>
              <a:t>YETERİ KADAR </a:t>
            </a:r>
          </a:p>
          <a:p>
            <a:r>
              <a:rPr lang="tr-TR" dirty="0" smtClean="0"/>
              <a:t>ÇALIŞTIM</a:t>
            </a:r>
          </a:p>
          <a:p>
            <a:r>
              <a:rPr lang="tr-TR" dirty="0" smtClean="0"/>
              <a:t>ELİMDEN </a:t>
            </a:r>
          </a:p>
          <a:p>
            <a:r>
              <a:rPr lang="tr-TR" dirty="0" smtClean="0"/>
              <a:t>GELENİ </a:t>
            </a:r>
          </a:p>
          <a:p>
            <a:r>
              <a:rPr lang="tr-TR" dirty="0" smtClean="0"/>
              <a:t>YAPTIM</a:t>
            </a:r>
            <a:endParaRPr lang="tr-TR" dirty="0"/>
          </a:p>
        </p:txBody>
      </p:sp>
      <p:sp>
        <p:nvSpPr>
          <p:cNvPr id="19" name="object 21"/>
          <p:cNvSpPr txBox="1">
            <a:spLocks/>
          </p:cNvSpPr>
          <p:nvPr/>
        </p:nvSpPr>
        <p:spPr>
          <a:xfrm>
            <a:off x="5851939" y="1198078"/>
            <a:ext cx="4022725" cy="2372444"/>
          </a:xfrm>
          <a:prstGeom prst="rect">
            <a:avLst/>
          </a:prstGeom>
        </p:spPr>
        <p:txBody>
          <a:bodyPr vert="horz" wrap="square" lIns="0" tIns="12700" rIns="0" bIns="0" rtlCol="0">
            <a:spAutoFit/>
          </a:bodyPr>
          <a:lstStyle>
            <a:lvl1pPr>
              <a:defRPr sz="4000" b="1" i="0">
                <a:solidFill>
                  <a:srgbClr val="8D1826"/>
                </a:solidFill>
                <a:latin typeface="Tahoma"/>
                <a:ea typeface="+mj-ea"/>
                <a:cs typeface="Tahoma"/>
              </a:defRPr>
            </a:lvl1pPr>
          </a:lstStyle>
          <a:p>
            <a:pPr marL="1323975" marR="5080" indent="-816610" algn="ctr">
              <a:spcBef>
                <a:spcPts val="100"/>
              </a:spcBef>
            </a:pPr>
            <a:r>
              <a:rPr lang="tr-TR" sz="3000" kern="0" spc="-50" dirty="0" smtClean="0"/>
              <a:t>DİNLEDİĞİNİZ</a:t>
            </a:r>
          </a:p>
          <a:p>
            <a:pPr marL="1323975" marR="5080" indent="-816610" algn="ctr">
              <a:spcBef>
                <a:spcPts val="100"/>
              </a:spcBef>
            </a:pPr>
            <a:endParaRPr lang="tr-TR" sz="3000" kern="0" spc="-50" dirty="0">
              <a:latin typeface="Lucida Sans Unicode"/>
              <a:cs typeface="Lucida Sans Unicode"/>
            </a:endParaRPr>
          </a:p>
          <a:p>
            <a:pPr marL="1323975" marR="5080" indent="-816610" algn="ctr">
              <a:spcBef>
                <a:spcPts val="100"/>
              </a:spcBef>
            </a:pPr>
            <a:r>
              <a:rPr lang="tr-TR" sz="3000" kern="0" spc="-50" dirty="0" smtClean="0">
                <a:latin typeface="Lucida Sans Unicode"/>
                <a:cs typeface="Lucida Sans Unicode"/>
              </a:rPr>
              <a:t>İÇİN</a:t>
            </a:r>
          </a:p>
          <a:p>
            <a:pPr marL="1323975" marR="5080" indent="-816610" algn="ctr">
              <a:spcBef>
                <a:spcPts val="100"/>
              </a:spcBef>
            </a:pPr>
            <a:endParaRPr lang="tr-TR" sz="3000" kern="0" spc="-50" dirty="0">
              <a:latin typeface="Lucida Sans Unicode"/>
              <a:cs typeface="Lucida Sans Unicode"/>
            </a:endParaRPr>
          </a:p>
          <a:p>
            <a:pPr marL="1323975" marR="5080" indent="-816610" algn="ctr">
              <a:spcBef>
                <a:spcPts val="100"/>
              </a:spcBef>
            </a:pPr>
            <a:r>
              <a:rPr lang="tr-TR" sz="3000" kern="0" spc="-50" dirty="0" smtClean="0">
                <a:latin typeface="Lucida Sans Unicode"/>
                <a:cs typeface="Lucida Sans Unicode"/>
              </a:rPr>
              <a:t>TEŞEKKÜRLER</a:t>
            </a:r>
            <a:endParaRPr lang="tr-TR" sz="1100" kern="0" dirty="0">
              <a:latin typeface="Lucida Sans Unicode"/>
              <a:cs typeface="Lucida Sans Unicod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45997" y="3216605"/>
            <a:ext cx="3554729" cy="1318895"/>
            <a:chOff x="845997" y="3216605"/>
            <a:chExt cx="3554729" cy="1318895"/>
          </a:xfrm>
        </p:grpSpPr>
        <p:sp>
          <p:nvSpPr>
            <p:cNvPr id="3" name="object 3"/>
            <p:cNvSpPr/>
            <p:nvPr/>
          </p:nvSpPr>
          <p:spPr>
            <a:xfrm>
              <a:off x="870953" y="3241547"/>
              <a:ext cx="3529965" cy="1294130"/>
            </a:xfrm>
            <a:custGeom>
              <a:avLst/>
              <a:gdLst/>
              <a:ahLst/>
              <a:cxnLst/>
              <a:rect l="l" t="t" r="r" b="b"/>
              <a:pathLst>
                <a:path w="3529965" h="1294129">
                  <a:moveTo>
                    <a:pt x="3529584" y="0"/>
                  </a:moveTo>
                  <a:lnTo>
                    <a:pt x="0" y="0"/>
                  </a:lnTo>
                  <a:lnTo>
                    <a:pt x="0" y="1267460"/>
                  </a:lnTo>
                  <a:lnTo>
                    <a:pt x="0" y="1293876"/>
                  </a:lnTo>
                  <a:lnTo>
                    <a:pt x="3529584" y="1293876"/>
                  </a:lnTo>
                  <a:lnTo>
                    <a:pt x="3529584" y="1267460"/>
                  </a:lnTo>
                  <a:lnTo>
                    <a:pt x="3529584" y="0"/>
                  </a:lnTo>
                  <a:close/>
                </a:path>
              </a:pathLst>
            </a:custGeom>
            <a:solidFill>
              <a:srgbClr val="000000">
                <a:alpha val="50000"/>
              </a:srgbClr>
            </a:solidFill>
          </p:spPr>
          <p:txBody>
            <a:bodyPr wrap="square" lIns="0" tIns="0" rIns="0" bIns="0" rtlCol="0"/>
            <a:lstStyle/>
            <a:p>
              <a:endParaRPr/>
            </a:p>
          </p:txBody>
        </p:sp>
        <p:sp>
          <p:nvSpPr>
            <p:cNvPr id="4" name="object 4"/>
            <p:cNvSpPr/>
            <p:nvPr/>
          </p:nvSpPr>
          <p:spPr>
            <a:xfrm>
              <a:off x="845997" y="3216605"/>
              <a:ext cx="3528060" cy="1292860"/>
            </a:xfrm>
            <a:custGeom>
              <a:avLst/>
              <a:gdLst/>
              <a:ahLst/>
              <a:cxnLst/>
              <a:rect l="l" t="t" r="r" b="b"/>
              <a:pathLst>
                <a:path w="3528060" h="1292860">
                  <a:moveTo>
                    <a:pt x="3527996" y="0"/>
                  </a:moveTo>
                  <a:lnTo>
                    <a:pt x="0" y="0"/>
                  </a:lnTo>
                  <a:lnTo>
                    <a:pt x="0" y="1292402"/>
                  </a:lnTo>
                  <a:lnTo>
                    <a:pt x="3527996" y="1292402"/>
                  </a:lnTo>
                  <a:lnTo>
                    <a:pt x="3527996" y="0"/>
                  </a:lnTo>
                  <a:close/>
                </a:path>
              </a:pathLst>
            </a:custGeom>
            <a:solidFill>
              <a:srgbClr val="00847E"/>
            </a:solidFill>
          </p:spPr>
          <p:txBody>
            <a:bodyPr wrap="square" lIns="0" tIns="0" rIns="0" bIns="0" rtlCol="0"/>
            <a:lstStyle/>
            <a:p>
              <a:endParaRPr/>
            </a:p>
          </p:txBody>
        </p:sp>
      </p:grpSp>
      <p:sp>
        <p:nvSpPr>
          <p:cNvPr id="5" name="object 5"/>
          <p:cNvSpPr txBox="1"/>
          <p:nvPr/>
        </p:nvSpPr>
        <p:spPr>
          <a:xfrm>
            <a:off x="5632020" y="98425"/>
            <a:ext cx="4521835" cy="2057400"/>
          </a:xfrm>
          <a:prstGeom prst="rect">
            <a:avLst/>
          </a:prstGeom>
        </p:spPr>
        <p:txBody>
          <a:bodyPr vert="horz" wrap="square" lIns="0" tIns="12700" rIns="0" bIns="0" rtlCol="0">
            <a:spAutoFit/>
          </a:bodyPr>
          <a:lstStyle/>
          <a:p>
            <a:pPr algn="ctr">
              <a:lnSpc>
                <a:spcPct val="100000"/>
              </a:lnSpc>
              <a:spcBef>
                <a:spcPts val="100"/>
              </a:spcBef>
            </a:pPr>
            <a:r>
              <a:rPr sz="4000" b="1" spc="90" dirty="0">
                <a:solidFill>
                  <a:srgbClr val="8D1826"/>
                </a:solidFill>
                <a:latin typeface="Tahoma"/>
                <a:cs typeface="Tahoma"/>
              </a:rPr>
              <a:t>YKS’DE</a:t>
            </a:r>
            <a:endParaRPr sz="4000" dirty="0">
              <a:latin typeface="Tahoma"/>
              <a:cs typeface="Tahoma"/>
            </a:endParaRPr>
          </a:p>
          <a:p>
            <a:pPr algn="ctr">
              <a:lnSpc>
                <a:spcPct val="100000"/>
              </a:lnSpc>
              <a:spcBef>
                <a:spcPts val="20"/>
              </a:spcBef>
            </a:pPr>
            <a:r>
              <a:rPr sz="2100" b="1" spc="-30" dirty="0">
                <a:solidFill>
                  <a:srgbClr val="8D1826"/>
                </a:solidFill>
                <a:latin typeface="Tahoma"/>
                <a:cs typeface="Tahoma"/>
              </a:rPr>
              <a:t>SORULAR</a:t>
            </a:r>
            <a:r>
              <a:rPr sz="2100" b="1" spc="-260" dirty="0">
                <a:solidFill>
                  <a:srgbClr val="8D1826"/>
                </a:solidFill>
                <a:latin typeface="Tahoma"/>
                <a:cs typeface="Tahoma"/>
              </a:rPr>
              <a:t> </a:t>
            </a:r>
            <a:r>
              <a:rPr sz="2100" b="1" spc="-25" dirty="0">
                <a:solidFill>
                  <a:srgbClr val="8D1826"/>
                </a:solidFill>
                <a:latin typeface="Tahoma"/>
                <a:cs typeface="Tahoma"/>
              </a:rPr>
              <a:t>ZOR</a:t>
            </a:r>
            <a:r>
              <a:rPr sz="2100" b="1" spc="-260" dirty="0">
                <a:solidFill>
                  <a:srgbClr val="8D1826"/>
                </a:solidFill>
                <a:latin typeface="Tahoma"/>
                <a:cs typeface="Tahoma"/>
              </a:rPr>
              <a:t> </a:t>
            </a:r>
            <a:r>
              <a:rPr sz="2100" b="1" spc="40" dirty="0">
                <a:solidFill>
                  <a:srgbClr val="8D1826"/>
                </a:solidFill>
                <a:latin typeface="Tahoma"/>
                <a:cs typeface="Tahoma"/>
              </a:rPr>
              <a:t>MU</a:t>
            </a:r>
            <a:r>
              <a:rPr sz="2100" b="1" spc="-260" dirty="0">
                <a:solidFill>
                  <a:srgbClr val="8D1826"/>
                </a:solidFill>
                <a:latin typeface="Tahoma"/>
                <a:cs typeface="Tahoma"/>
              </a:rPr>
              <a:t> </a:t>
            </a:r>
            <a:r>
              <a:rPr sz="2100" b="1" spc="70" dirty="0">
                <a:solidFill>
                  <a:srgbClr val="8D1826"/>
                </a:solidFill>
                <a:latin typeface="Tahoma"/>
                <a:cs typeface="Tahoma"/>
              </a:rPr>
              <a:t>OLACAK?</a:t>
            </a:r>
            <a:endParaRPr sz="2100" dirty="0">
              <a:latin typeface="Tahoma"/>
              <a:cs typeface="Tahoma"/>
            </a:endParaRPr>
          </a:p>
          <a:p>
            <a:pPr marL="12700" marR="5080" algn="ctr">
              <a:lnSpc>
                <a:spcPct val="100000"/>
              </a:lnSpc>
              <a:spcBef>
                <a:spcPts val="595"/>
              </a:spcBef>
            </a:pPr>
            <a:r>
              <a:rPr sz="1100" dirty="0">
                <a:latin typeface="Lucida Sans Unicode"/>
                <a:cs typeface="Lucida Sans Unicode"/>
              </a:rPr>
              <a:t>Her yıl </a:t>
            </a:r>
            <a:r>
              <a:rPr sz="1100" spc="50" dirty="0">
                <a:latin typeface="Lucida Sans Unicode"/>
                <a:cs typeface="Lucida Sans Unicode"/>
              </a:rPr>
              <a:t>yapılan </a:t>
            </a:r>
            <a:r>
              <a:rPr sz="1100" spc="10" dirty="0">
                <a:latin typeface="Lucida Sans Unicode"/>
                <a:cs typeface="Lucida Sans Unicode"/>
              </a:rPr>
              <a:t>YKS </a:t>
            </a:r>
            <a:r>
              <a:rPr sz="1100" spc="40" dirty="0">
                <a:latin typeface="Lucida Sans Unicode"/>
                <a:cs typeface="Lucida Sans Unicode"/>
              </a:rPr>
              <a:t>sınavlarında </a:t>
            </a:r>
            <a:r>
              <a:rPr sz="1100" spc="25" dirty="0">
                <a:latin typeface="Lucida Sans Unicode"/>
                <a:cs typeface="Lucida Sans Unicode"/>
              </a:rPr>
              <a:t>çok </a:t>
            </a:r>
            <a:r>
              <a:rPr sz="1100" spc="10" dirty="0">
                <a:latin typeface="Lucida Sans Unicode"/>
                <a:cs typeface="Lucida Sans Unicode"/>
              </a:rPr>
              <a:t>kolay, kolay, </a:t>
            </a:r>
            <a:r>
              <a:rPr sz="1100" spc="-40" dirty="0">
                <a:latin typeface="Lucida Sans Unicode"/>
                <a:cs typeface="Lucida Sans Unicode"/>
              </a:rPr>
              <a:t>zor </a:t>
            </a:r>
            <a:r>
              <a:rPr sz="1100" spc="65" dirty="0">
                <a:latin typeface="Lucida Sans Unicode"/>
                <a:cs typeface="Lucida Sans Unicode"/>
              </a:rPr>
              <a:t>ve </a:t>
            </a:r>
            <a:r>
              <a:rPr sz="1100" spc="25" dirty="0">
                <a:latin typeface="Lucida Sans Unicode"/>
                <a:cs typeface="Lucida Sans Unicode"/>
              </a:rPr>
              <a:t>çok </a:t>
            </a:r>
            <a:r>
              <a:rPr sz="1100" spc="-40" dirty="0">
                <a:latin typeface="Lucida Sans Unicode"/>
                <a:cs typeface="Lucida Sans Unicode"/>
              </a:rPr>
              <a:t>zor </a:t>
            </a:r>
            <a:r>
              <a:rPr sz="1100" spc="-335" dirty="0">
                <a:latin typeface="Lucida Sans Unicode"/>
                <a:cs typeface="Lucida Sans Unicode"/>
              </a:rPr>
              <a:t> </a:t>
            </a:r>
            <a:r>
              <a:rPr sz="1100" dirty="0">
                <a:latin typeface="Lucida Sans Unicode"/>
                <a:cs typeface="Lucida Sans Unicode"/>
              </a:rPr>
              <a:t>nitelikte </a:t>
            </a:r>
            <a:r>
              <a:rPr sz="1100" spc="15" dirty="0">
                <a:latin typeface="Lucida Sans Unicode"/>
                <a:cs typeface="Lucida Sans Unicode"/>
              </a:rPr>
              <a:t>sorular </a:t>
            </a:r>
            <a:r>
              <a:rPr sz="1100" spc="25" dirty="0">
                <a:latin typeface="Lucida Sans Unicode"/>
                <a:cs typeface="Lucida Sans Unicode"/>
              </a:rPr>
              <a:t>çıkmaktadır. Önemli </a:t>
            </a:r>
            <a:r>
              <a:rPr sz="1100" spc="40" dirty="0">
                <a:latin typeface="Lucida Sans Unicode"/>
                <a:cs typeface="Lucida Sans Unicode"/>
              </a:rPr>
              <a:t>olan </a:t>
            </a:r>
            <a:r>
              <a:rPr sz="1100" spc="30" dirty="0">
                <a:latin typeface="Lucida Sans Unicode"/>
                <a:cs typeface="Lucida Sans Unicode"/>
              </a:rPr>
              <a:t>çıkabilecek </a:t>
            </a:r>
            <a:r>
              <a:rPr sz="1100" spc="45" dirty="0">
                <a:latin typeface="Lucida Sans Unicode"/>
                <a:cs typeface="Lucida Sans Unicode"/>
              </a:rPr>
              <a:t>tüm </a:t>
            </a:r>
            <a:r>
              <a:rPr sz="1100" spc="10" dirty="0">
                <a:latin typeface="Lucida Sans Unicode"/>
                <a:cs typeface="Lucida Sans Unicode"/>
              </a:rPr>
              <a:t>soru </a:t>
            </a:r>
            <a:r>
              <a:rPr sz="1100" spc="-335" dirty="0">
                <a:latin typeface="Lucida Sans Unicode"/>
                <a:cs typeface="Lucida Sans Unicode"/>
              </a:rPr>
              <a:t> </a:t>
            </a:r>
            <a:r>
              <a:rPr sz="1100" spc="15" dirty="0">
                <a:latin typeface="Lucida Sans Unicode"/>
                <a:cs typeface="Lucida Sans Unicode"/>
              </a:rPr>
              <a:t>tiplerinde</a:t>
            </a:r>
            <a:r>
              <a:rPr sz="1100" spc="-65" dirty="0">
                <a:latin typeface="Lucida Sans Unicode"/>
                <a:cs typeface="Lucida Sans Unicode"/>
              </a:rPr>
              <a:t> </a:t>
            </a:r>
            <a:r>
              <a:rPr sz="1100" spc="15" dirty="0">
                <a:latin typeface="Lucida Sans Unicode"/>
                <a:cs typeface="Lucida Sans Unicode"/>
              </a:rPr>
              <a:t>bol</a:t>
            </a:r>
            <a:r>
              <a:rPr sz="1100" spc="-65" dirty="0">
                <a:latin typeface="Lucida Sans Unicode"/>
                <a:cs typeface="Lucida Sans Unicode"/>
              </a:rPr>
              <a:t> </a:t>
            </a:r>
            <a:r>
              <a:rPr sz="1100" spc="10" dirty="0">
                <a:latin typeface="Lucida Sans Unicode"/>
                <a:cs typeface="Lucida Sans Unicode"/>
              </a:rPr>
              <a:t>soru</a:t>
            </a:r>
            <a:r>
              <a:rPr sz="1100" spc="-60" dirty="0">
                <a:latin typeface="Lucida Sans Unicode"/>
                <a:cs typeface="Lucida Sans Unicode"/>
              </a:rPr>
              <a:t> </a:t>
            </a:r>
            <a:r>
              <a:rPr sz="1100" spc="25" dirty="0">
                <a:latin typeface="Lucida Sans Unicode"/>
                <a:cs typeface="Lucida Sans Unicode"/>
              </a:rPr>
              <a:t>çözmek</a:t>
            </a:r>
            <a:r>
              <a:rPr sz="1100" spc="-65" dirty="0">
                <a:latin typeface="Lucida Sans Unicode"/>
                <a:cs typeface="Lucida Sans Unicode"/>
              </a:rPr>
              <a:t> </a:t>
            </a:r>
            <a:r>
              <a:rPr sz="1100" spc="65" dirty="0">
                <a:latin typeface="Lucida Sans Unicode"/>
                <a:cs typeface="Lucida Sans Unicode"/>
              </a:rPr>
              <a:t>ve</a:t>
            </a:r>
            <a:r>
              <a:rPr sz="1100" spc="-60" dirty="0">
                <a:latin typeface="Lucida Sans Unicode"/>
                <a:cs typeface="Lucida Sans Unicode"/>
              </a:rPr>
              <a:t> </a:t>
            </a:r>
            <a:r>
              <a:rPr sz="1100" spc="25" dirty="0">
                <a:latin typeface="Lucida Sans Unicode"/>
                <a:cs typeface="Lucida Sans Unicode"/>
              </a:rPr>
              <a:t>karşılaşılan</a:t>
            </a:r>
            <a:r>
              <a:rPr sz="1100" spc="-65" dirty="0">
                <a:latin typeface="Lucida Sans Unicode"/>
                <a:cs typeface="Lucida Sans Unicode"/>
              </a:rPr>
              <a:t> </a:t>
            </a:r>
            <a:r>
              <a:rPr sz="1100" spc="45" dirty="0">
                <a:latin typeface="Lucida Sans Unicode"/>
                <a:cs typeface="Lucida Sans Unicode"/>
              </a:rPr>
              <a:t>tüm</a:t>
            </a:r>
            <a:r>
              <a:rPr sz="1100" spc="-60" dirty="0">
                <a:latin typeface="Lucida Sans Unicode"/>
                <a:cs typeface="Lucida Sans Unicode"/>
              </a:rPr>
              <a:t> </a:t>
            </a:r>
            <a:r>
              <a:rPr sz="1100" spc="40" dirty="0">
                <a:latin typeface="Lucida Sans Unicode"/>
                <a:cs typeface="Lucida Sans Unicode"/>
              </a:rPr>
              <a:t>bu</a:t>
            </a:r>
            <a:r>
              <a:rPr sz="1100" spc="-65" dirty="0">
                <a:latin typeface="Lucida Sans Unicode"/>
                <a:cs typeface="Lucida Sans Unicode"/>
              </a:rPr>
              <a:t> </a:t>
            </a:r>
            <a:r>
              <a:rPr sz="1100" spc="10" dirty="0">
                <a:latin typeface="Lucida Sans Unicode"/>
                <a:cs typeface="Lucida Sans Unicode"/>
              </a:rPr>
              <a:t>soru</a:t>
            </a:r>
            <a:r>
              <a:rPr sz="1100" spc="-65" dirty="0">
                <a:latin typeface="Lucida Sans Unicode"/>
                <a:cs typeface="Lucida Sans Unicode"/>
              </a:rPr>
              <a:t> </a:t>
            </a:r>
            <a:r>
              <a:rPr sz="1100" spc="20" dirty="0">
                <a:latin typeface="Lucida Sans Unicode"/>
                <a:cs typeface="Lucida Sans Unicode"/>
              </a:rPr>
              <a:t>tarzlarına </a:t>
            </a:r>
            <a:r>
              <a:rPr sz="1100" spc="-330" dirty="0">
                <a:latin typeface="Lucida Sans Unicode"/>
                <a:cs typeface="Lucida Sans Unicode"/>
              </a:rPr>
              <a:t> </a:t>
            </a:r>
            <a:r>
              <a:rPr sz="1100" spc="-15" dirty="0">
                <a:latin typeface="Lucida Sans Unicode"/>
                <a:cs typeface="Lucida Sans Unicode"/>
              </a:rPr>
              <a:t>hazırlıklı</a:t>
            </a:r>
            <a:r>
              <a:rPr sz="1100" spc="-70" dirty="0">
                <a:latin typeface="Lucida Sans Unicode"/>
                <a:cs typeface="Lucida Sans Unicode"/>
              </a:rPr>
              <a:t> </a:t>
            </a:r>
            <a:r>
              <a:rPr sz="1100" spc="5" dirty="0">
                <a:latin typeface="Lucida Sans Unicode"/>
                <a:cs typeface="Lucida Sans Unicode"/>
              </a:rPr>
              <a:t>olmaktır.</a:t>
            </a:r>
            <a:endParaRPr sz="1100" dirty="0">
              <a:latin typeface="Lucida Sans Unicode"/>
              <a:cs typeface="Lucida Sans Unicode"/>
            </a:endParaRPr>
          </a:p>
          <a:p>
            <a:pPr algn="ctr">
              <a:lnSpc>
                <a:spcPct val="100000"/>
              </a:lnSpc>
              <a:spcBef>
                <a:spcPts val="1340"/>
              </a:spcBef>
            </a:pPr>
            <a:r>
              <a:rPr sz="1200" b="1" spc="25" dirty="0">
                <a:latin typeface="Arial"/>
                <a:cs typeface="Arial"/>
              </a:rPr>
              <a:t>YKS’deki</a:t>
            </a:r>
            <a:r>
              <a:rPr sz="1200" b="1" spc="-70" dirty="0">
                <a:latin typeface="Arial"/>
                <a:cs typeface="Arial"/>
              </a:rPr>
              <a:t> </a:t>
            </a:r>
            <a:r>
              <a:rPr sz="1200" b="1" spc="70" dirty="0">
                <a:latin typeface="Arial"/>
                <a:cs typeface="Arial"/>
              </a:rPr>
              <a:t>herhangi</a:t>
            </a:r>
            <a:r>
              <a:rPr sz="1200" b="1" spc="-70" dirty="0">
                <a:latin typeface="Arial"/>
                <a:cs typeface="Arial"/>
              </a:rPr>
              <a:t> </a:t>
            </a:r>
            <a:r>
              <a:rPr sz="1200" b="1" spc="45" dirty="0">
                <a:latin typeface="Arial"/>
                <a:cs typeface="Arial"/>
              </a:rPr>
              <a:t>bir</a:t>
            </a:r>
            <a:r>
              <a:rPr sz="1200" b="1" spc="-70" dirty="0">
                <a:latin typeface="Arial"/>
                <a:cs typeface="Arial"/>
              </a:rPr>
              <a:t> </a:t>
            </a:r>
            <a:r>
              <a:rPr sz="1200" b="1" spc="65" dirty="0">
                <a:latin typeface="Arial"/>
                <a:cs typeface="Arial"/>
              </a:rPr>
              <a:t>branşı</a:t>
            </a:r>
            <a:r>
              <a:rPr sz="1200" b="1" spc="-65" dirty="0">
                <a:latin typeface="Arial"/>
                <a:cs typeface="Arial"/>
              </a:rPr>
              <a:t> </a:t>
            </a:r>
            <a:r>
              <a:rPr sz="1200" b="1" spc="55" dirty="0">
                <a:latin typeface="Arial"/>
                <a:cs typeface="Arial"/>
              </a:rPr>
              <a:t>incelediğimizde</a:t>
            </a:r>
            <a:r>
              <a:rPr sz="1200" b="1" spc="-70" dirty="0">
                <a:latin typeface="Arial"/>
                <a:cs typeface="Arial"/>
              </a:rPr>
              <a:t> </a:t>
            </a:r>
            <a:r>
              <a:rPr sz="1200" b="1" spc="45" dirty="0">
                <a:latin typeface="Arial"/>
                <a:cs typeface="Arial"/>
              </a:rPr>
              <a:t>soruları</a:t>
            </a:r>
            <a:r>
              <a:rPr sz="1200" b="1" i="1" spc="45" dirty="0">
                <a:latin typeface="Arial"/>
                <a:cs typeface="Arial"/>
              </a:rPr>
              <a:t>;</a:t>
            </a:r>
            <a:endParaRPr sz="1200" dirty="0">
              <a:latin typeface="Arial"/>
              <a:cs typeface="Arial"/>
            </a:endParaRPr>
          </a:p>
        </p:txBody>
      </p:sp>
      <p:sp>
        <p:nvSpPr>
          <p:cNvPr id="6" name="object 6"/>
          <p:cNvSpPr txBox="1">
            <a:spLocks noGrp="1"/>
          </p:cNvSpPr>
          <p:nvPr>
            <p:ph type="title"/>
          </p:nvPr>
        </p:nvSpPr>
        <p:spPr>
          <a:xfrm>
            <a:off x="645076" y="189677"/>
            <a:ext cx="3930015" cy="1549400"/>
          </a:xfrm>
          <a:prstGeom prst="rect">
            <a:avLst/>
          </a:prstGeom>
        </p:spPr>
        <p:txBody>
          <a:bodyPr vert="horz" wrap="square" lIns="0" tIns="12700" rIns="0" bIns="0" rtlCol="0">
            <a:spAutoFit/>
          </a:bodyPr>
          <a:lstStyle/>
          <a:p>
            <a:pPr marL="299085" marR="5080" indent="-287020">
              <a:lnSpc>
                <a:spcPct val="111100"/>
              </a:lnSpc>
              <a:spcBef>
                <a:spcPts val="100"/>
              </a:spcBef>
            </a:pPr>
            <a:r>
              <a:rPr sz="3000" spc="65" dirty="0"/>
              <a:t>YKS’DE</a:t>
            </a:r>
            <a:r>
              <a:rPr sz="3000" spc="-370" dirty="0"/>
              <a:t> </a:t>
            </a:r>
            <a:r>
              <a:rPr sz="3000" spc="-80" dirty="0"/>
              <a:t>EN</a:t>
            </a:r>
            <a:r>
              <a:rPr sz="3000" spc="-370" dirty="0"/>
              <a:t> </a:t>
            </a:r>
            <a:r>
              <a:rPr sz="3000" spc="-265" dirty="0"/>
              <a:t>İYİ</a:t>
            </a:r>
            <a:r>
              <a:rPr sz="3000" spc="-370" dirty="0"/>
              <a:t> </a:t>
            </a:r>
            <a:r>
              <a:rPr sz="3000" spc="-50" dirty="0"/>
              <a:t>PUANI  </a:t>
            </a:r>
            <a:r>
              <a:rPr sz="3000" spc="-25" dirty="0"/>
              <a:t>ALABİLMEK</a:t>
            </a:r>
            <a:r>
              <a:rPr sz="3000" spc="-370" dirty="0"/>
              <a:t> </a:t>
            </a:r>
            <a:r>
              <a:rPr sz="3000" spc="-145" dirty="0"/>
              <a:t>İÇİN  </a:t>
            </a:r>
            <a:r>
              <a:rPr sz="3000" spc="-80" dirty="0"/>
              <a:t>NE</a:t>
            </a:r>
            <a:r>
              <a:rPr sz="3000" spc="-370" dirty="0"/>
              <a:t> </a:t>
            </a:r>
            <a:r>
              <a:rPr sz="3000" spc="-90" dirty="0"/>
              <a:t>YAPABİLİRİM?</a:t>
            </a:r>
            <a:endParaRPr sz="3000" dirty="0"/>
          </a:p>
        </p:txBody>
      </p:sp>
      <p:sp>
        <p:nvSpPr>
          <p:cNvPr id="7" name="object 7"/>
          <p:cNvSpPr txBox="1"/>
          <p:nvPr/>
        </p:nvSpPr>
        <p:spPr>
          <a:xfrm>
            <a:off x="1187607" y="3216598"/>
            <a:ext cx="2845435" cy="1231900"/>
          </a:xfrm>
          <a:prstGeom prst="rect">
            <a:avLst/>
          </a:prstGeom>
        </p:spPr>
        <p:txBody>
          <a:bodyPr vert="horz" wrap="square" lIns="0" tIns="25400" rIns="0" bIns="0" rtlCol="0">
            <a:spAutoFit/>
          </a:bodyPr>
          <a:lstStyle/>
          <a:p>
            <a:pPr algn="ctr">
              <a:lnSpc>
                <a:spcPts val="4600"/>
              </a:lnSpc>
              <a:spcBef>
                <a:spcPts val="200"/>
              </a:spcBef>
            </a:pPr>
            <a:r>
              <a:rPr sz="4000" b="1" spc="75" dirty="0">
                <a:solidFill>
                  <a:srgbClr val="FFFFFF"/>
                </a:solidFill>
                <a:latin typeface="Tahoma"/>
                <a:cs typeface="Tahoma"/>
              </a:rPr>
              <a:t>UNUTMA</a:t>
            </a:r>
            <a:r>
              <a:rPr sz="4000" b="1" spc="-495" dirty="0">
                <a:solidFill>
                  <a:srgbClr val="FFFFFF"/>
                </a:solidFill>
                <a:latin typeface="Tahoma"/>
                <a:cs typeface="Tahoma"/>
              </a:rPr>
              <a:t> </a:t>
            </a:r>
            <a:r>
              <a:rPr sz="4000" b="1" spc="445" dirty="0">
                <a:solidFill>
                  <a:srgbClr val="FFFFFF"/>
                </a:solidFill>
                <a:latin typeface="Tahoma"/>
                <a:cs typeface="Tahoma"/>
              </a:rPr>
              <a:t>!</a:t>
            </a:r>
            <a:endParaRPr sz="4000">
              <a:latin typeface="Tahoma"/>
              <a:cs typeface="Tahoma"/>
            </a:endParaRPr>
          </a:p>
          <a:p>
            <a:pPr algn="ctr">
              <a:lnSpc>
                <a:spcPts val="2200"/>
              </a:lnSpc>
            </a:pPr>
            <a:r>
              <a:rPr sz="2000" b="1" spc="70" dirty="0">
                <a:solidFill>
                  <a:srgbClr val="FFFFFF"/>
                </a:solidFill>
                <a:latin typeface="Tahoma"/>
                <a:cs typeface="Tahoma"/>
              </a:rPr>
              <a:t>YKS</a:t>
            </a:r>
            <a:r>
              <a:rPr sz="2000" b="1" spc="-250" dirty="0">
                <a:solidFill>
                  <a:srgbClr val="FFFFFF"/>
                </a:solidFill>
                <a:latin typeface="Tahoma"/>
                <a:cs typeface="Tahoma"/>
              </a:rPr>
              <a:t> </a:t>
            </a:r>
            <a:r>
              <a:rPr sz="2000" b="1" spc="-50" dirty="0">
                <a:solidFill>
                  <a:srgbClr val="FFFFFF"/>
                </a:solidFill>
                <a:latin typeface="Tahoma"/>
                <a:cs typeface="Tahoma"/>
              </a:rPr>
              <a:t>SINAVI</a:t>
            </a:r>
            <a:endParaRPr sz="2000">
              <a:latin typeface="Tahoma"/>
              <a:cs typeface="Tahoma"/>
            </a:endParaRPr>
          </a:p>
          <a:p>
            <a:pPr algn="ctr">
              <a:lnSpc>
                <a:spcPct val="100000"/>
              </a:lnSpc>
            </a:pPr>
            <a:r>
              <a:rPr sz="2000" b="1" spc="5" dirty="0">
                <a:solidFill>
                  <a:srgbClr val="FFFFFF"/>
                </a:solidFill>
                <a:latin typeface="Tahoma"/>
                <a:cs typeface="Tahoma"/>
              </a:rPr>
              <a:t>SIRALAMA</a:t>
            </a:r>
            <a:r>
              <a:rPr sz="2000" b="1" spc="-250" dirty="0">
                <a:solidFill>
                  <a:srgbClr val="FFFFFF"/>
                </a:solidFill>
                <a:latin typeface="Tahoma"/>
                <a:cs typeface="Tahoma"/>
              </a:rPr>
              <a:t> </a:t>
            </a:r>
            <a:r>
              <a:rPr sz="2000" b="1" spc="-75" dirty="0">
                <a:solidFill>
                  <a:srgbClr val="FFFFFF"/>
                </a:solidFill>
                <a:latin typeface="Tahoma"/>
                <a:cs typeface="Tahoma"/>
              </a:rPr>
              <a:t>SINAVIDIR.</a:t>
            </a:r>
            <a:endParaRPr sz="2000">
              <a:latin typeface="Tahoma"/>
              <a:cs typeface="Tahoma"/>
            </a:endParaRPr>
          </a:p>
        </p:txBody>
      </p:sp>
      <p:pic>
        <p:nvPicPr>
          <p:cNvPr id="9" name="object 9"/>
          <p:cNvPicPr/>
          <p:nvPr/>
        </p:nvPicPr>
        <p:blipFill>
          <a:blip r:embed="rId2" cstate="print"/>
          <a:stretch>
            <a:fillRect/>
          </a:stretch>
        </p:blipFill>
        <p:spPr>
          <a:xfrm>
            <a:off x="5460777" y="2256099"/>
            <a:ext cx="4864323" cy="2963905"/>
          </a:xfrm>
          <a:prstGeom prst="rect">
            <a:avLst/>
          </a:prstGeom>
        </p:spPr>
      </p:pic>
      <p:sp>
        <p:nvSpPr>
          <p:cNvPr id="10" name="object 10"/>
          <p:cNvSpPr txBox="1"/>
          <p:nvPr/>
        </p:nvSpPr>
        <p:spPr>
          <a:xfrm>
            <a:off x="347329" y="1870256"/>
            <a:ext cx="4525645" cy="1214755"/>
          </a:xfrm>
          <a:prstGeom prst="rect">
            <a:avLst/>
          </a:prstGeom>
        </p:spPr>
        <p:txBody>
          <a:bodyPr vert="horz" wrap="square" lIns="0" tIns="12700" rIns="0" bIns="0" rtlCol="0">
            <a:spAutoFit/>
          </a:bodyPr>
          <a:lstStyle/>
          <a:p>
            <a:pPr marL="12065" marR="5080" indent="-635" algn="ctr">
              <a:lnSpc>
                <a:spcPct val="100000"/>
              </a:lnSpc>
              <a:spcBef>
                <a:spcPts val="100"/>
              </a:spcBef>
            </a:pPr>
            <a:r>
              <a:rPr sz="1100" spc="5" dirty="0">
                <a:latin typeface="Lucida Sans Unicode"/>
                <a:cs typeface="Lucida Sans Unicode"/>
              </a:rPr>
              <a:t>En </a:t>
            </a:r>
            <a:r>
              <a:rPr sz="1100" dirty="0">
                <a:latin typeface="Lucida Sans Unicode"/>
                <a:cs typeface="Lucida Sans Unicode"/>
              </a:rPr>
              <a:t>iyi </a:t>
            </a:r>
            <a:r>
              <a:rPr sz="1100" spc="50" dirty="0">
                <a:latin typeface="Lucida Sans Unicode"/>
                <a:cs typeface="Lucida Sans Unicode"/>
              </a:rPr>
              <a:t>sıralamayı </a:t>
            </a:r>
            <a:r>
              <a:rPr sz="1100" spc="65" dirty="0">
                <a:latin typeface="Lucida Sans Unicode"/>
                <a:cs typeface="Lucida Sans Unicode"/>
              </a:rPr>
              <a:t>ve </a:t>
            </a:r>
            <a:r>
              <a:rPr sz="1100" spc="45" dirty="0">
                <a:latin typeface="Lucida Sans Unicode"/>
                <a:cs typeface="Lucida Sans Unicode"/>
              </a:rPr>
              <a:t>puanı </a:t>
            </a:r>
            <a:r>
              <a:rPr sz="1100" spc="35" dirty="0">
                <a:latin typeface="Lucida Sans Unicode"/>
                <a:cs typeface="Lucida Sans Unicode"/>
              </a:rPr>
              <a:t>elde </a:t>
            </a:r>
            <a:r>
              <a:rPr sz="1100" spc="40" dirty="0">
                <a:latin typeface="Lucida Sans Unicode"/>
                <a:cs typeface="Lucida Sans Unicode"/>
              </a:rPr>
              <a:t>etmek </a:t>
            </a:r>
            <a:r>
              <a:rPr sz="1100" spc="15" dirty="0">
                <a:latin typeface="Lucida Sans Unicode"/>
                <a:cs typeface="Lucida Sans Unicode"/>
              </a:rPr>
              <a:t>için bol </a:t>
            </a:r>
            <a:r>
              <a:rPr sz="1100" spc="10" dirty="0">
                <a:latin typeface="Lucida Sans Unicode"/>
                <a:cs typeface="Lucida Sans Unicode"/>
              </a:rPr>
              <a:t>konu tekrarı </a:t>
            </a:r>
            <a:r>
              <a:rPr sz="1100" spc="15" dirty="0">
                <a:latin typeface="Lucida Sans Unicode"/>
                <a:cs typeface="Lucida Sans Unicode"/>
              </a:rPr>
              <a:t> </a:t>
            </a:r>
            <a:r>
              <a:rPr sz="1100" spc="65" dirty="0">
                <a:latin typeface="Lucida Sans Unicode"/>
                <a:cs typeface="Lucida Sans Unicode"/>
              </a:rPr>
              <a:t>yapmalı</a:t>
            </a:r>
            <a:r>
              <a:rPr sz="1100" spc="-70" dirty="0">
                <a:latin typeface="Lucida Sans Unicode"/>
                <a:cs typeface="Lucida Sans Unicode"/>
              </a:rPr>
              <a:t> </a:t>
            </a:r>
            <a:r>
              <a:rPr sz="1100" spc="65" dirty="0">
                <a:latin typeface="Lucida Sans Unicode"/>
                <a:cs typeface="Lucida Sans Unicode"/>
              </a:rPr>
              <a:t>ve</a:t>
            </a:r>
            <a:r>
              <a:rPr sz="1100" spc="-70" dirty="0">
                <a:latin typeface="Lucida Sans Unicode"/>
                <a:cs typeface="Lucida Sans Unicode"/>
              </a:rPr>
              <a:t> </a:t>
            </a:r>
            <a:r>
              <a:rPr sz="1100" spc="-5" dirty="0">
                <a:latin typeface="Lucida Sans Unicode"/>
                <a:cs typeface="Lucida Sans Unicode"/>
              </a:rPr>
              <a:t>farklı</a:t>
            </a:r>
            <a:r>
              <a:rPr sz="1100" spc="-65" dirty="0">
                <a:latin typeface="Lucida Sans Unicode"/>
                <a:cs typeface="Lucida Sans Unicode"/>
              </a:rPr>
              <a:t> </a:t>
            </a:r>
            <a:r>
              <a:rPr sz="1100" spc="50" dirty="0">
                <a:latin typeface="Lucida Sans Unicode"/>
                <a:cs typeface="Lucida Sans Unicode"/>
              </a:rPr>
              <a:t>kaynaklardan</a:t>
            </a:r>
            <a:r>
              <a:rPr sz="1100" spc="-70" dirty="0">
                <a:latin typeface="Lucida Sans Unicode"/>
                <a:cs typeface="Lucida Sans Unicode"/>
              </a:rPr>
              <a:t> </a:t>
            </a:r>
            <a:r>
              <a:rPr sz="1100" spc="15" dirty="0">
                <a:latin typeface="Lucida Sans Unicode"/>
                <a:cs typeface="Lucida Sans Unicode"/>
              </a:rPr>
              <a:t>sorular</a:t>
            </a:r>
            <a:r>
              <a:rPr sz="1100" spc="-70" dirty="0">
                <a:latin typeface="Lucida Sans Unicode"/>
                <a:cs typeface="Lucida Sans Unicode"/>
              </a:rPr>
              <a:t> </a:t>
            </a:r>
            <a:r>
              <a:rPr sz="1100" spc="5" dirty="0">
                <a:latin typeface="Lucida Sans Unicode"/>
                <a:cs typeface="Lucida Sans Unicode"/>
              </a:rPr>
              <a:t>çözmelisin.</a:t>
            </a:r>
            <a:r>
              <a:rPr sz="1100" spc="-65" dirty="0">
                <a:latin typeface="Lucida Sans Unicode"/>
                <a:cs typeface="Lucida Sans Unicode"/>
              </a:rPr>
              <a:t> </a:t>
            </a:r>
            <a:r>
              <a:rPr sz="1100" spc="40" dirty="0">
                <a:latin typeface="Lucida Sans Unicode"/>
                <a:cs typeface="Lucida Sans Unicode"/>
              </a:rPr>
              <a:t>Son</a:t>
            </a:r>
            <a:r>
              <a:rPr sz="1100" spc="-70" dirty="0">
                <a:latin typeface="Lucida Sans Unicode"/>
                <a:cs typeface="Lucida Sans Unicode"/>
              </a:rPr>
              <a:t> </a:t>
            </a:r>
            <a:r>
              <a:rPr sz="1100" spc="30" dirty="0">
                <a:latin typeface="Lucida Sans Unicode"/>
                <a:cs typeface="Lucida Sans Unicode"/>
              </a:rPr>
              <a:t>günlerde </a:t>
            </a:r>
            <a:r>
              <a:rPr sz="1100" spc="-335" dirty="0">
                <a:latin typeface="Lucida Sans Unicode"/>
                <a:cs typeface="Lucida Sans Unicode"/>
              </a:rPr>
              <a:t> </a:t>
            </a:r>
            <a:r>
              <a:rPr sz="1100" spc="35" dirty="0">
                <a:latin typeface="Lucida Sans Unicode"/>
                <a:cs typeface="Lucida Sans Unicode"/>
              </a:rPr>
              <a:t>yaptığın</a:t>
            </a:r>
            <a:r>
              <a:rPr sz="1100" spc="-70" dirty="0">
                <a:latin typeface="Lucida Sans Unicode"/>
                <a:cs typeface="Lucida Sans Unicode"/>
              </a:rPr>
              <a:t> </a:t>
            </a:r>
            <a:r>
              <a:rPr sz="1100" spc="40" dirty="0">
                <a:latin typeface="Lucida Sans Unicode"/>
                <a:cs typeface="Lucida Sans Unicode"/>
              </a:rPr>
              <a:t>çalışman,</a:t>
            </a:r>
            <a:r>
              <a:rPr sz="1100" spc="-65" dirty="0">
                <a:latin typeface="Lucida Sans Unicode"/>
                <a:cs typeface="Lucida Sans Unicode"/>
              </a:rPr>
              <a:t> </a:t>
            </a:r>
            <a:r>
              <a:rPr sz="1100" spc="45" dirty="0">
                <a:latin typeface="Lucida Sans Unicode"/>
                <a:cs typeface="Lucida Sans Unicode"/>
              </a:rPr>
              <a:t>en</a:t>
            </a:r>
            <a:r>
              <a:rPr sz="1100" spc="-65" dirty="0">
                <a:latin typeface="Lucida Sans Unicode"/>
                <a:cs typeface="Lucida Sans Unicode"/>
              </a:rPr>
              <a:t> </a:t>
            </a:r>
            <a:r>
              <a:rPr sz="1100" dirty="0">
                <a:latin typeface="Lucida Sans Unicode"/>
                <a:cs typeface="Lucida Sans Unicode"/>
              </a:rPr>
              <a:t>iyi</a:t>
            </a:r>
            <a:r>
              <a:rPr sz="1100" spc="-65" dirty="0">
                <a:latin typeface="Lucida Sans Unicode"/>
                <a:cs typeface="Lucida Sans Unicode"/>
              </a:rPr>
              <a:t> </a:t>
            </a:r>
            <a:r>
              <a:rPr sz="1100" spc="60" dirty="0">
                <a:latin typeface="Lucida Sans Unicode"/>
                <a:cs typeface="Lucida Sans Unicode"/>
              </a:rPr>
              <a:t>çalışman</a:t>
            </a:r>
            <a:r>
              <a:rPr sz="1100" spc="-65" dirty="0">
                <a:latin typeface="Lucida Sans Unicode"/>
                <a:cs typeface="Lucida Sans Unicode"/>
              </a:rPr>
              <a:t> </a:t>
            </a:r>
            <a:r>
              <a:rPr sz="1100" spc="15" dirty="0">
                <a:latin typeface="Lucida Sans Unicode"/>
                <a:cs typeface="Lucida Sans Unicode"/>
              </a:rPr>
              <a:t>olmalı.</a:t>
            </a:r>
            <a:endParaRPr sz="1100">
              <a:latin typeface="Lucida Sans Unicode"/>
              <a:cs typeface="Lucida Sans Unicode"/>
            </a:endParaRPr>
          </a:p>
          <a:p>
            <a:pPr marL="88265" marR="80645" algn="ctr">
              <a:lnSpc>
                <a:spcPct val="122300"/>
              </a:lnSpc>
              <a:spcBef>
                <a:spcPts val="994"/>
              </a:spcBef>
            </a:pPr>
            <a:r>
              <a:rPr sz="1500" b="1" spc="-75" dirty="0">
                <a:latin typeface="Arial"/>
                <a:cs typeface="Arial"/>
              </a:rPr>
              <a:t>EN</a:t>
            </a:r>
            <a:r>
              <a:rPr sz="1500" b="1" spc="-100" dirty="0">
                <a:latin typeface="Arial"/>
                <a:cs typeface="Arial"/>
              </a:rPr>
              <a:t> </a:t>
            </a:r>
            <a:r>
              <a:rPr sz="1500" b="1" spc="15" dirty="0">
                <a:latin typeface="Arial"/>
                <a:cs typeface="Arial"/>
              </a:rPr>
              <a:t>İYİ</a:t>
            </a:r>
            <a:r>
              <a:rPr sz="1500" b="1" spc="-100" dirty="0">
                <a:latin typeface="Arial"/>
                <a:cs typeface="Arial"/>
              </a:rPr>
              <a:t> </a:t>
            </a:r>
            <a:r>
              <a:rPr sz="1500" b="1" spc="5" dirty="0">
                <a:latin typeface="Arial"/>
                <a:cs typeface="Arial"/>
              </a:rPr>
              <a:t>ÇALIŞMANI</a:t>
            </a:r>
            <a:r>
              <a:rPr sz="1500" b="1" spc="-100" dirty="0">
                <a:latin typeface="Arial"/>
                <a:cs typeface="Arial"/>
              </a:rPr>
              <a:t> </a:t>
            </a:r>
            <a:r>
              <a:rPr sz="1500" b="1" spc="-15" dirty="0">
                <a:latin typeface="Arial"/>
                <a:cs typeface="Arial"/>
              </a:rPr>
              <a:t>YAPIP</a:t>
            </a:r>
            <a:r>
              <a:rPr sz="1500" b="1" spc="-100" dirty="0">
                <a:latin typeface="Arial"/>
                <a:cs typeface="Arial"/>
              </a:rPr>
              <a:t> </a:t>
            </a:r>
            <a:r>
              <a:rPr sz="1500" b="1" spc="20" dirty="0">
                <a:latin typeface="Arial"/>
                <a:cs typeface="Arial"/>
              </a:rPr>
              <a:t>SINAVA</a:t>
            </a:r>
            <a:r>
              <a:rPr sz="1500" b="1" spc="-100" dirty="0">
                <a:latin typeface="Arial"/>
                <a:cs typeface="Arial"/>
              </a:rPr>
              <a:t> </a:t>
            </a:r>
            <a:r>
              <a:rPr sz="1500" b="1" spc="-35" dirty="0">
                <a:latin typeface="Arial"/>
                <a:cs typeface="Arial"/>
              </a:rPr>
              <a:t>GİRMELİSİN</a:t>
            </a:r>
            <a:r>
              <a:rPr sz="1500" b="1" spc="-100" dirty="0">
                <a:latin typeface="Arial"/>
                <a:cs typeface="Arial"/>
              </a:rPr>
              <a:t> </a:t>
            </a:r>
            <a:r>
              <a:rPr sz="1500" b="1" spc="-40" dirty="0">
                <a:latin typeface="Arial"/>
                <a:cs typeface="Arial"/>
              </a:rPr>
              <a:t>K</a:t>
            </a:r>
            <a:r>
              <a:rPr sz="1500" b="1" spc="25" dirty="0">
                <a:latin typeface="Arial"/>
                <a:cs typeface="Arial"/>
              </a:rPr>
              <a:t>İ  </a:t>
            </a:r>
            <a:r>
              <a:rPr sz="1500" b="1" spc="-75" dirty="0">
                <a:latin typeface="Arial"/>
                <a:cs typeface="Arial"/>
              </a:rPr>
              <a:t>EN</a:t>
            </a:r>
            <a:r>
              <a:rPr sz="1500" b="1" spc="-100" dirty="0">
                <a:latin typeface="Arial"/>
                <a:cs typeface="Arial"/>
              </a:rPr>
              <a:t> </a:t>
            </a:r>
            <a:r>
              <a:rPr sz="1500" b="1" spc="15" dirty="0">
                <a:latin typeface="Arial"/>
                <a:cs typeface="Arial"/>
              </a:rPr>
              <a:t>İYİ</a:t>
            </a:r>
            <a:r>
              <a:rPr sz="1500" b="1" spc="-100" dirty="0">
                <a:latin typeface="Arial"/>
                <a:cs typeface="Arial"/>
              </a:rPr>
              <a:t> </a:t>
            </a:r>
            <a:r>
              <a:rPr sz="1500" b="1" spc="-25" dirty="0">
                <a:latin typeface="Arial"/>
                <a:cs typeface="Arial"/>
              </a:rPr>
              <a:t>SIRALAMA</a:t>
            </a:r>
            <a:r>
              <a:rPr sz="1500" b="1" spc="-100" dirty="0">
                <a:latin typeface="Arial"/>
                <a:cs typeface="Arial"/>
              </a:rPr>
              <a:t> </a:t>
            </a:r>
            <a:r>
              <a:rPr sz="1500" b="1" spc="-50" dirty="0">
                <a:latin typeface="Arial"/>
                <a:cs typeface="Arial"/>
              </a:rPr>
              <a:t>VE</a:t>
            </a:r>
            <a:r>
              <a:rPr sz="1500" b="1" spc="-95" dirty="0">
                <a:latin typeface="Arial"/>
                <a:cs typeface="Arial"/>
              </a:rPr>
              <a:t> </a:t>
            </a:r>
            <a:r>
              <a:rPr sz="1500" b="1" dirty="0">
                <a:latin typeface="Arial"/>
                <a:cs typeface="Arial"/>
              </a:rPr>
              <a:t>PUANI</a:t>
            </a:r>
            <a:r>
              <a:rPr sz="1500" b="1" spc="-100" dirty="0">
                <a:latin typeface="Arial"/>
                <a:cs typeface="Arial"/>
              </a:rPr>
              <a:t> </a:t>
            </a:r>
            <a:r>
              <a:rPr sz="1500" b="1" spc="-145" dirty="0">
                <a:latin typeface="Arial"/>
                <a:cs typeface="Arial"/>
              </a:rPr>
              <a:t>ELDE</a:t>
            </a:r>
            <a:r>
              <a:rPr sz="1500" b="1" spc="-100" dirty="0">
                <a:latin typeface="Arial"/>
                <a:cs typeface="Arial"/>
              </a:rPr>
              <a:t> </a:t>
            </a:r>
            <a:r>
              <a:rPr sz="1500" b="1" spc="-80" dirty="0">
                <a:latin typeface="Arial"/>
                <a:cs typeface="Arial"/>
              </a:rPr>
              <a:t>EDEBİLESİN.</a:t>
            </a:r>
            <a:endParaRPr sz="15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051" y="245298"/>
            <a:ext cx="3456304" cy="1028700"/>
          </a:xfrm>
          <a:prstGeom prst="rect">
            <a:avLst/>
          </a:prstGeom>
        </p:spPr>
        <p:txBody>
          <a:bodyPr vert="horz" wrap="square" lIns="0" tIns="38100" rIns="0" bIns="0" rtlCol="0">
            <a:spAutoFit/>
          </a:bodyPr>
          <a:lstStyle/>
          <a:p>
            <a:pPr marL="36830">
              <a:lnSpc>
                <a:spcPct val="100000"/>
              </a:lnSpc>
              <a:spcBef>
                <a:spcPts val="300"/>
              </a:spcBef>
            </a:pPr>
            <a:r>
              <a:rPr sz="2100" spc="-114" dirty="0"/>
              <a:t>ÇEŞİTLİ</a:t>
            </a:r>
            <a:r>
              <a:rPr sz="2100" spc="-260" dirty="0"/>
              <a:t> </a:t>
            </a:r>
            <a:r>
              <a:rPr sz="2100" spc="70" dirty="0"/>
              <a:t>KAYNAKLARDAN</a:t>
            </a:r>
            <a:endParaRPr sz="2100"/>
          </a:p>
          <a:p>
            <a:pPr marL="12700">
              <a:lnSpc>
                <a:spcPct val="100000"/>
              </a:lnSpc>
              <a:spcBef>
                <a:spcPts val="380"/>
              </a:spcBef>
            </a:pPr>
            <a:r>
              <a:rPr spc="35" dirty="0"/>
              <a:t>FAYDALANIN</a:t>
            </a:r>
          </a:p>
        </p:txBody>
      </p:sp>
      <p:sp>
        <p:nvSpPr>
          <p:cNvPr id="3" name="object 3"/>
          <p:cNvSpPr txBox="1"/>
          <p:nvPr/>
        </p:nvSpPr>
        <p:spPr>
          <a:xfrm>
            <a:off x="374745" y="1371287"/>
            <a:ext cx="1974850" cy="2540000"/>
          </a:xfrm>
          <a:prstGeom prst="rect">
            <a:avLst/>
          </a:prstGeom>
        </p:spPr>
        <p:txBody>
          <a:bodyPr vert="horz" wrap="square" lIns="0" tIns="12700" rIns="0" bIns="0" rtlCol="0">
            <a:spAutoFit/>
          </a:bodyPr>
          <a:lstStyle/>
          <a:p>
            <a:pPr marL="12065" marR="5080" algn="ctr">
              <a:lnSpc>
                <a:spcPct val="100000"/>
              </a:lnSpc>
              <a:spcBef>
                <a:spcPts val="100"/>
              </a:spcBef>
            </a:pPr>
            <a:r>
              <a:rPr sz="1100" spc="10" dirty="0">
                <a:latin typeface="Lucida Sans Unicode"/>
                <a:cs typeface="Lucida Sans Unicode"/>
              </a:rPr>
              <a:t>YKS </a:t>
            </a:r>
            <a:r>
              <a:rPr sz="1100" spc="45" dirty="0">
                <a:latin typeface="Lucida Sans Unicode"/>
                <a:cs typeface="Lucida Sans Unicode"/>
              </a:rPr>
              <a:t>sınavına </a:t>
            </a:r>
            <a:r>
              <a:rPr sz="1100" spc="-15" dirty="0">
                <a:latin typeface="Lucida Sans Unicode"/>
                <a:cs typeface="Lucida Sans Unicode"/>
              </a:rPr>
              <a:t>hazırlık </a:t>
            </a:r>
            <a:r>
              <a:rPr sz="1100" spc="-10" dirty="0">
                <a:latin typeface="Lucida Sans Unicode"/>
                <a:cs typeface="Lucida Sans Unicode"/>
              </a:rPr>
              <a:t> </a:t>
            </a:r>
            <a:r>
              <a:rPr sz="1100" spc="35" dirty="0">
                <a:latin typeface="Lucida Sans Unicode"/>
                <a:cs typeface="Lucida Sans Unicode"/>
              </a:rPr>
              <a:t>sürecinde</a:t>
            </a:r>
            <a:r>
              <a:rPr sz="1100" spc="-85" dirty="0">
                <a:latin typeface="Lucida Sans Unicode"/>
                <a:cs typeface="Lucida Sans Unicode"/>
              </a:rPr>
              <a:t> </a:t>
            </a:r>
            <a:r>
              <a:rPr sz="1100" spc="65" dirty="0">
                <a:latin typeface="Lucida Sans Unicode"/>
                <a:cs typeface="Lucida Sans Unicode"/>
              </a:rPr>
              <a:t>adaylar</a:t>
            </a:r>
            <a:r>
              <a:rPr sz="1100" spc="-80" dirty="0">
                <a:latin typeface="Lucida Sans Unicode"/>
                <a:cs typeface="Lucida Sans Unicode"/>
              </a:rPr>
              <a:t> </a:t>
            </a:r>
            <a:r>
              <a:rPr sz="1100" spc="45" dirty="0">
                <a:latin typeface="Lucida Sans Unicode"/>
                <a:cs typeface="Lucida Sans Unicode"/>
              </a:rPr>
              <a:t>ne</a:t>
            </a:r>
            <a:r>
              <a:rPr sz="1100" spc="-80" dirty="0">
                <a:latin typeface="Lucida Sans Unicode"/>
                <a:cs typeface="Lucida Sans Unicode"/>
              </a:rPr>
              <a:t> </a:t>
            </a:r>
            <a:r>
              <a:rPr sz="1100" spc="50" dirty="0">
                <a:latin typeface="Lucida Sans Unicode"/>
                <a:cs typeface="Lucida Sans Unicode"/>
              </a:rPr>
              <a:t>kadar </a:t>
            </a:r>
            <a:r>
              <a:rPr sz="1100" spc="-335" dirty="0">
                <a:latin typeface="Lucida Sans Unicode"/>
                <a:cs typeface="Lucida Sans Unicode"/>
              </a:rPr>
              <a:t> </a:t>
            </a:r>
            <a:r>
              <a:rPr sz="1100" spc="15" dirty="0">
                <a:latin typeface="Lucida Sans Unicode"/>
                <a:cs typeface="Lucida Sans Unicode"/>
              </a:rPr>
              <a:t>pratik </a:t>
            </a:r>
            <a:r>
              <a:rPr sz="1100" spc="60" dirty="0">
                <a:latin typeface="Lucida Sans Unicode"/>
                <a:cs typeface="Lucida Sans Unicode"/>
              </a:rPr>
              <a:t>yaparlarsa </a:t>
            </a:r>
            <a:r>
              <a:rPr sz="1100" spc="25" dirty="0">
                <a:latin typeface="Lucida Sans Unicode"/>
                <a:cs typeface="Lucida Sans Unicode"/>
              </a:rPr>
              <a:t>süreci o </a:t>
            </a:r>
            <a:r>
              <a:rPr sz="1100" spc="30" dirty="0">
                <a:latin typeface="Lucida Sans Unicode"/>
                <a:cs typeface="Lucida Sans Unicode"/>
              </a:rPr>
              <a:t> </a:t>
            </a:r>
            <a:r>
              <a:rPr sz="1100" spc="50" dirty="0">
                <a:latin typeface="Lucida Sans Unicode"/>
                <a:cs typeface="Lucida Sans Unicode"/>
              </a:rPr>
              <a:t>kadar </a:t>
            </a:r>
            <a:r>
              <a:rPr sz="1100" spc="55" dirty="0">
                <a:latin typeface="Lucida Sans Unicode"/>
                <a:cs typeface="Lucida Sans Unicode"/>
              </a:rPr>
              <a:t>rahat </a:t>
            </a:r>
            <a:r>
              <a:rPr sz="1100" spc="15" dirty="0">
                <a:latin typeface="Lucida Sans Unicode"/>
                <a:cs typeface="Lucida Sans Unicode"/>
              </a:rPr>
              <a:t>atlatırlar. </a:t>
            </a:r>
            <a:r>
              <a:rPr sz="1100" spc="45" dirty="0">
                <a:latin typeface="Lucida Sans Unicode"/>
                <a:cs typeface="Lucida Sans Unicode"/>
              </a:rPr>
              <a:t>Bu </a:t>
            </a:r>
            <a:r>
              <a:rPr sz="1100" spc="50" dirty="0">
                <a:latin typeface="Lucida Sans Unicode"/>
                <a:cs typeface="Lucida Sans Unicode"/>
              </a:rPr>
              <a:t> </a:t>
            </a:r>
            <a:r>
              <a:rPr sz="1100" spc="35" dirty="0">
                <a:latin typeface="Lucida Sans Unicode"/>
                <a:cs typeface="Lucida Sans Unicode"/>
              </a:rPr>
              <a:t>süreçte </a:t>
            </a:r>
            <a:r>
              <a:rPr sz="1100" dirty="0">
                <a:latin typeface="Lucida Sans Unicode"/>
                <a:cs typeface="Lucida Sans Unicode"/>
              </a:rPr>
              <a:t>elinizde </a:t>
            </a:r>
            <a:r>
              <a:rPr sz="1100" spc="45" dirty="0">
                <a:latin typeface="Lucida Sans Unicode"/>
                <a:cs typeface="Lucida Sans Unicode"/>
              </a:rPr>
              <a:t>ne </a:t>
            </a:r>
            <a:r>
              <a:rPr sz="1100" spc="50" dirty="0">
                <a:latin typeface="Lucida Sans Unicode"/>
                <a:cs typeface="Lucida Sans Unicode"/>
              </a:rPr>
              <a:t>kadar </a:t>
            </a:r>
            <a:r>
              <a:rPr sz="1100" spc="55" dirty="0">
                <a:latin typeface="Lucida Sans Unicode"/>
                <a:cs typeface="Lucida Sans Unicode"/>
              </a:rPr>
              <a:t> </a:t>
            </a:r>
            <a:r>
              <a:rPr sz="1100" spc="-5" dirty="0">
                <a:latin typeface="Lucida Sans Unicode"/>
                <a:cs typeface="Lucida Sans Unicode"/>
              </a:rPr>
              <a:t>farklı </a:t>
            </a:r>
            <a:r>
              <a:rPr sz="1100" spc="40" dirty="0">
                <a:latin typeface="Lucida Sans Unicode"/>
                <a:cs typeface="Lucida Sans Unicode"/>
              </a:rPr>
              <a:t>kaynaklar </a:t>
            </a:r>
            <a:r>
              <a:rPr sz="1100" spc="15" dirty="0">
                <a:latin typeface="Lucida Sans Unicode"/>
                <a:cs typeface="Lucida Sans Unicode"/>
              </a:rPr>
              <a:t>bulundurur </a:t>
            </a:r>
            <a:r>
              <a:rPr sz="1100" spc="-335" dirty="0">
                <a:latin typeface="Lucida Sans Unicode"/>
                <a:cs typeface="Lucida Sans Unicode"/>
              </a:rPr>
              <a:t> </a:t>
            </a:r>
            <a:r>
              <a:rPr sz="1100" spc="65" dirty="0">
                <a:latin typeface="Lucida Sans Unicode"/>
                <a:cs typeface="Lucida Sans Unicode"/>
              </a:rPr>
              <a:t>ve</a:t>
            </a:r>
            <a:r>
              <a:rPr sz="1100" spc="-70" dirty="0">
                <a:latin typeface="Lucida Sans Unicode"/>
                <a:cs typeface="Lucida Sans Unicode"/>
              </a:rPr>
              <a:t> </a:t>
            </a:r>
            <a:r>
              <a:rPr sz="1100" spc="-5" dirty="0">
                <a:latin typeface="Lucida Sans Unicode"/>
                <a:cs typeface="Lucida Sans Unicode"/>
              </a:rPr>
              <a:t>farklı</a:t>
            </a:r>
            <a:r>
              <a:rPr sz="1100" spc="-65" dirty="0">
                <a:latin typeface="Lucida Sans Unicode"/>
                <a:cs typeface="Lucida Sans Unicode"/>
              </a:rPr>
              <a:t> </a:t>
            </a:r>
            <a:r>
              <a:rPr sz="1100" spc="-5" dirty="0">
                <a:latin typeface="Lucida Sans Unicode"/>
                <a:cs typeface="Lucida Sans Unicode"/>
              </a:rPr>
              <a:t>tarz</a:t>
            </a:r>
            <a:r>
              <a:rPr sz="1100" spc="-65" dirty="0">
                <a:latin typeface="Lucida Sans Unicode"/>
                <a:cs typeface="Lucida Sans Unicode"/>
              </a:rPr>
              <a:t> </a:t>
            </a:r>
            <a:r>
              <a:rPr sz="1100" spc="10" dirty="0">
                <a:latin typeface="Lucida Sans Unicode"/>
                <a:cs typeface="Lucida Sans Unicode"/>
              </a:rPr>
              <a:t>soru</a:t>
            </a:r>
            <a:r>
              <a:rPr sz="1100" spc="-65" dirty="0">
                <a:latin typeface="Lucida Sans Unicode"/>
                <a:cs typeface="Lucida Sans Unicode"/>
              </a:rPr>
              <a:t> </a:t>
            </a:r>
            <a:r>
              <a:rPr sz="1100" spc="10" dirty="0">
                <a:latin typeface="Lucida Sans Unicode"/>
                <a:cs typeface="Lucida Sans Unicode"/>
              </a:rPr>
              <a:t>kalıplarını </a:t>
            </a:r>
            <a:r>
              <a:rPr sz="1100" spc="-335" dirty="0">
                <a:latin typeface="Lucida Sans Unicode"/>
                <a:cs typeface="Lucida Sans Unicode"/>
              </a:rPr>
              <a:t> </a:t>
            </a:r>
            <a:r>
              <a:rPr sz="1100" dirty="0">
                <a:latin typeface="Lucida Sans Unicode"/>
                <a:cs typeface="Lucida Sans Unicode"/>
              </a:rPr>
              <a:t>görürseniz </a:t>
            </a:r>
            <a:r>
              <a:rPr sz="1100" spc="55" dirty="0">
                <a:latin typeface="Lucida Sans Unicode"/>
                <a:cs typeface="Lucida Sans Unicode"/>
              </a:rPr>
              <a:t>rahat </a:t>
            </a:r>
            <a:r>
              <a:rPr sz="1100" spc="-5" dirty="0">
                <a:latin typeface="Lucida Sans Unicode"/>
                <a:cs typeface="Lucida Sans Unicode"/>
              </a:rPr>
              <a:t>bir </a:t>
            </a:r>
            <a:r>
              <a:rPr sz="1100" spc="-15" dirty="0">
                <a:latin typeface="Lucida Sans Unicode"/>
                <a:cs typeface="Lucida Sans Unicode"/>
              </a:rPr>
              <a:t>hazırlık </a:t>
            </a:r>
            <a:r>
              <a:rPr sz="1100" spc="-335" dirty="0">
                <a:latin typeface="Lucida Sans Unicode"/>
                <a:cs typeface="Lucida Sans Unicode"/>
              </a:rPr>
              <a:t> </a:t>
            </a:r>
            <a:r>
              <a:rPr sz="1100" spc="25" dirty="0">
                <a:latin typeface="Lucida Sans Unicode"/>
                <a:cs typeface="Lucida Sans Unicode"/>
              </a:rPr>
              <a:t>süreci</a:t>
            </a:r>
            <a:r>
              <a:rPr sz="1100" spc="-70" dirty="0">
                <a:latin typeface="Lucida Sans Unicode"/>
                <a:cs typeface="Lucida Sans Unicode"/>
              </a:rPr>
              <a:t> </a:t>
            </a:r>
            <a:r>
              <a:rPr sz="1100" spc="10" dirty="0">
                <a:latin typeface="Lucida Sans Unicode"/>
                <a:cs typeface="Lucida Sans Unicode"/>
              </a:rPr>
              <a:t>yaşarsınız.</a:t>
            </a:r>
            <a:endParaRPr sz="1100">
              <a:latin typeface="Lucida Sans Unicode"/>
              <a:cs typeface="Lucida Sans Unicode"/>
            </a:endParaRPr>
          </a:p>
          <a:p>
            <a:pPr marL="69215" marR="61594" algn="ctr">
              <a:lnSpc>
                <a:spcPct val="100000"/>
              </a:lnSpc>
            </a:pPr>
            <a:r>
              <a:rPr sz="1100" spc="15" dirty="0">
                <a:latin typeface="Lucida Sans Unicode"/>
                <a:cs typeface="Lucida Sans Unicode"/>
              </a:rPr>
              <a:t>Kolay-Orta-Zor </a:t>
            </a:r>
            <a:r>
              <a:rPr sz="1100" spc="40" dirty="0">
                <a:latin typeface="Lucida Sans Unicode"/>
                <a:cs typeface="Lucida Sans Unicode"/>
              </a:rPr>
              <a:t>olmak </a:t>
            </a:r>
            <a:r>
              <a:rPr sz="1100" spc="45" dirty="0">
                <a:latin typeface="Lucida Sans Unicode"/>
                <a:cs typeface="Lucida Sans Unicode"/>
              </a:rPr>
              <a:t> </a:t>
            </a:r>
            <a:r>
              <a:rPr sz="1100" dirty="0">
                <a:latin typeface="Lucida Sans Unicode"/>
                <a:cs typeface="Lucida Sans Unicode"/>
              </a:rPr>
              <a:t>üzere</a:t>
            </a:r>
            <a:r>
              <a:rPr sz="1100" spc="-75" dirty="0">
                <a:latin typeface="Lucida Sans Unicode"/>
                <a:cs typeface="Lucida Sans Unicode"/>
              </a:rPr>
              <a:t> </a:t>
            </a:r>
            <a:r>
              <a:rPr sz="1100" spc="-5" dirty="0">
                <a:latin typeface="Lucida Sans Unicode"/>
                <a:cs typeface="Lucida Sans Unicode"/>
              </a:rPr>
              <a:t>farklı</a:t>
            </a:r>
            <a:r>
              <a:rPr sz="1100" spc="-75" dirty="0">
                <a:latin typeface="Lucida Sans Unicode"/>
                <a:cs typeface="Lucida Sans Unicode"/>
              </a:rPr>
              <a:t> </a:t>
            </a:r>
            <a:r>
              <a:rPr sz="1100" spc="25" dirty="0">
                <a:latin typeface="Lucida Sans Unicode"/>
                <a:cs typeface="Lucida Sans Unicode"/>
              </a:rPr>
              <a:t>türden</a:t>
            </a:r>
            <a:r>
              <a:rPr sz="1100" spc="-75" dirty="0">
                <a:latin typeface="Lucida Sans Unicode"/>
                <a:cs typeface="Lucida Sans Unicode"/>
              </a:rPr>
              <a:t> </a:t>
            </a:r>
            <a:r>
              <a:rPr sz="1100" spc="10" dirty="0">
                <a:latin typeface="Lucida Sans Unicode"/>
                <a:cs typeface="Lucida Sans Unicode"/>
              </a:rPr>
              <a:t>soruları </a:t>
            </a:r>
            <a:r>
              <a:rPr sz="1100" spc="-335" dirty="0">
                <a:latin typeface="Lucida Sans Unicode"/>
                <a:cs typeface="Lucida Sans Unicode"/>
              </a:rPr>
              <a:t> </a:t>
            </a:r>
            <a:r>
              <a:rPr sz="1100" spc="40" dirty="0">
                <a:latin typeface="Lucida Sans Unicode"/>
                <a:cs typeface="Lucida Sans Unicode"/>
              </a:rPr>
              <a:t>olan </a:t>
            </a:r>
            <a:r>
              <a:rPr sz="1100" spc="10" dirty="0">
                <a:latin typeface="Lucida Sans Unicode"/>
                <a:cs typeface="Lucida Sans Unicode"/>
              </a:rPr>
              <a:t>soru </a:t>
            </a:r>
            <a:r>
              <a:rPr sz="1100" spc="25" dirty="0">
                <a:latin typeface="Lucida Sans Unicode"/>
                <a:cs typeface="Lucida Sans Unicode"/>
              </a:rPr>
              <a:t>bankaları, </a:t>
            </a:r>
            <a:r>
              <a:rPr sz="1100" spc="30" dirty="0">
                <a:latin typeface="Lucida Sans Unicode"/>
                <a:cs typeface="Lucida Sans Unicode"/>
              </a:rPr>
              <a:t> </a:t>
            </a:r>
            <a:r>
              <a:rPr sz="1100" spc="65" dirty="0">
                <a:latin typeface="Lucida Sans Unicode"/>
                <a:cs typeface="Lucida Sans Unicode"/>
              </a:rPr>
              <a:t>deneme</a:t>
            </a:r>
            <a:r>
              <a:rPr sz="1100" spc="-65" dirty="0">
                <a:latin typeface="Lucida Sans Unicode"/>
                <a:cs typeface="Lucida Sans Unicode"/>
              </a:rPr>
              <a:t> </a:t>
            </a:r>
            <a:r>
              <a:rPr sz="1100" spc="30" dirty="0">
                <a:latin typeface="Lucida Sans Unicode"/>
                <a:cs typeface="Lucida Sans Unicode"/>
              </a:rPr>
              <a:t>sınavları</a:t>
            </a:r>
            <a:r>
              <a:rPr sz="1100" spc="-65" dirty="0">
                <a:latin typeface="Lucida Sans Unicode"/>
                <a:cs typeface="Lucida Sans Unicode"/>
              </a:rPr>
              <a:t> </a:t>
            </a:r>
            <a:r>
              <a:rPr sz="1100" spc="20" dirty="0">
                <a:latin typeface="Lucida Sans Unicode"/>
                <a:cs typeface="Lucida Sans Unicode"/>
              </a:rPr>
              <a:t>çözmek  </a:t>
            </a:r>
            <a:r>
              <a:rPr sz="1100" spc="-20" dirty="0">
                <a:latin typeface="Lucida Sans Unicode"/>
                <a:cs typeface="Lucida Sans Unicode"/>
              </a:rPr>
              <a:t>sizleri</a:t>
            </a:r>
            <a:r>
              <a:rPr sz="1100" spc="-65" dirty="0">
                <a:latin typeface="Lucida Sans Unicode"/>
                <a:cs typeface="Lucida Sans Unicode"/>
              </a:rPr>
              <a:t> </a:t>
            </a:r>
            <a:r>
              <a:rPr sz="1100" spc="40" dirty="0">
                <a:latin typeface="Lucida Sans Unicode"/>
                <a:cs typeface="Lucida Sans Unicode"/>
              </a:rPr>
              <a:t>sürece</a:t>
            </a:r>
            <a:r>
              <a:rPr sz="1100" spc="-65" dirty="0">
                <a:latin typeface="Lucida Sans Unicode"/>
                <a:cs typeface="Lucida Sans Unicode"/>
              </a:rPr>
              <a:t> </a:t>
            </a:r>
            <a:r>
              <a:rPr sz="1100" spc="90" dirty="0">
                <a:latin typeface="Lucida Sans Unicode"/>
                <a:cs typeface="Lucida Sans Unicode"/>
              </a:rPr>
              <a:t>daha</a:t>
            </a:r>
            <a:r>
              <a:rPr sz="1100" spc="-65" dirty="0">
                <a:latin typeface="Lucida Sans Unicode"/>
                <a:cs typeface="Lucida Sans Unicode"/>
              </a:rPr>
              <a:t> </a:t>
            </a:r>
            <a:r>
              <a:rPr sz="1100" dirty="0">
                <a:latin typeface="Lucida Sans Unicode"/>
                <a:cs typeface="Lucida Sans Unicode"/>
              </a:rPr>
              <a:t>iyi  </a:t>
            </a:r>
            <a:r>
              <a:rPr sz="1100" spc="15" dirty="0">
                <a:latin typeface="Lucida Sans Unicode"/>
                <a:cs typeface="Lucida Sans Unicode"/>
              </a:rPr>
              <a:t>alıştıracaktır.</a:t>
            </a:r>
            <a:endParaRPr sz="1100">
              <a:latin typeface="Lucida Sans Unicode"/>
              <a:cs typeface="Lucida Sans Unicode"/>
            </a:endParaRPr>
          </a:p>
        </p:txBody>
      </p:sp>
      <p:sp>
        <p:nvSpPr>
          <p:cNvPr id="4" name="object 4"/>
          <p:cNvSpPr txBox="1"/>
          <p:nvPr/>
        </p:nvSpPr>
        <p:spPr>
          <a:xfrm>
            <a:off x="3254366" y="2377127"/>
            <a:ext cx="201930" cy="193040"/>
          </a:xfrm>
          <a:prstGeom prst="rect">
            <a:avLst/>
          </a:prstGeom>
        </p:spPr>
        <p:txBody>
          <a:bodyPr vert="horz" wrap="square" lIns="0" tIns="12700" rIns="0" bIns="0" rtlCol="0">
            <a:spAutoFit/>
          </a:bodyPr>
          <a:lstStyle/>
          <a:p>
            <a:pPr marL="12700">
              <a:lnSpc>
                <a:spcPct val="100000"/>
              </a:lnSpc>
              <a:spcBef>
                <a:spcPts val="100"/>
              </a:spcBef>
              <a:tabLst>
                <a:tab pos="188595" algn="l"/>
              </a:tabLst>
            </a:pPr>
            <a:r>
              <a:rPr sz="1100" u="sng" dirty="0">
                <a:uFill>
                  <a:solidFill>
                    <a:srgbClr val="FAFAFA"/>
                  </a:solidFill>
                </a:uFill>
                <a:latin typeface="Times New Roman"/>
                <a:cs typeface="Times New Roman"/>
              </a:rPr>
              <a:t> 	</a:t>
            </a:r>
            <a:endParaRPr sz="1100">
              <a:latin typeface="Times New Roman"/>
              <a:cs typeface="Times New Roman"/>
            </a:endParaRPr>
          </a:p>
        </p:txBody>
      </p:sp>
      <p:sp>
        <p:nvSpPr>
          <p:cNvPr id="5" name="object 5"/>
          <p:cNvSpPr txBox="1"/>
          <p:nvPr/>
        </p:nvSpPr>
        <p:spPr>
          <a:xfrm>
            <a:off x="4107557" y="2377127"/>
            <a:ext cx="210185" cy="193040"/>
          </a:xfrm>
          <a:prstGeom prst="rect">
            <a:avLst/>
          </a:prstGeom>
        </p:spPr>
        <p:txBody>
          <a:bodyPr vert="horz" wrap="square" lIns="0" tIns="12700" rIns="0" bIns="0" rtlCol="0">
            <a:spAutoFit/>
          </a:bodyPr>
          <a:lstStyle/>
          <a:p>
            <a:pPr marL="12700">
              <a:lnSpc>
                <a:spcPct val="100000"/>
              </a:lnSpc>
              <a:spcBef>
                <a:spcPts val="100"/>
              </a:spcBef>
              <a:tabLst>
                <a:tab pos="196850" algn="l"/>
              </a:tabLst>
            </a:pPr>
            <a:r>
              <a:rPr sz="1100" u="sng" dirty="0">
                <a:uFill>
                  <a:solidFill>
                    <a:srgbClr val="E0E0E0"/>
                  </a:solidFill>
                </a:uFill>
                <a:latin typeface="Times New Roman"/>
                <a:cs typeface="Times New Roman"/>
              </a:rPr>
              <a:t> 	</a:t>
            </a:r>
            <a:endParaRPr sz="1100">
              <a:latin typeface="Times New Roman"/>
              <a:cs typeface="Times New Roman"/>
            </a:endParaRPr>
          </a:p>
        </p:txBody>
      </p:sp>
      <p:sp>
        <p:nvSpPr>
          <p:cNvPr id="6" name="object 6"/>
          <p:cNvSpPr txBox="1"/>
          <p:nvPr/>
        </p:nvSpPr>
        <p:spPr>
          <a:xfrm>
            <a:off x="8095126" y="1706567"/>
            <a:ext cx="1918335" cy="1366520"/>
          </a:xfrm>
          <a:prstGeom prst="rect">
            <a:avLst/>
          </a:prstGeom>
        </p:spPr>
        <p:txBody>
          <a:bodyPr vert="horz" wrap="square" lIns="0" tIns="12700" rIns="0" bIns="0" rtlCol="0">
            <a:spAutoFit/>
          </a:bodyPr>
          <a:lstStyle/>
          <a:p>
            <a:pPr marL="12700" marR="5080" algn="ctr">
              <a:lnSpc>
                <a:spcPct val="100000"/>
              </a:lnSpc>
              <a:spcBef>
                <a:spcPts val="100"/>
              </a:spcBef>
            </a:pPr>
            <a:r>
              <a:rPr sz="1100" spc="60" dirty="0">
                <a:latin typeface="Lucida Sans Unicode"/>
                <a:cs typeface="Lucida Sans Unicode"/>
              </a:rPr>
              <a:t>sınava</a:t>
            </a:r>
            <a:r>
              <a:rPr sz="1100" spc="-65" dirty="0">
                <a:latin typeface="Lucida Sans Unicode"/>
                <a:cs typeface="Lucida Sans Unicode"/>
              </a:rPr>
              <a:t> </a:t>
            </a:r>
            <a:r>
              <a:rPr sz="1100" spc="45" dirty="0">
                <a:latin typeface="Lucida Sans Unicode"/>
                <a:cs typeface="Lucida Sans Unicode"/>
              </a:rPr>
              <a:t>çalışacakları</a:t>
            </a:r>
            <a:r>
              <a:rPr sz="1100" spc="-65" dirty="0">
                <a:latin typeface="Lucida Sans Unicode"/>
                <a:cs typeface="Lucida Sans Unicode"/>
              </a:rPr>
              <a:t> </a:t>
            </a:r>
            <a:r>
              <a:rPr sz="1100" spc="35" dirty="0">
                <a:latin typeface="Lucida Sans Unicode"/>
                <a:cs typeface="Lucida Sans Unicode"/>
              </a:rPr>
              <a:t>uygun  ortamı</a:t>
            </a:r>
            <a:r>
              <a:rPr sz="1100" spc="-65" dirty="0">
                <a:latin typeface="Lucida Sans Unicode"/>
                <a:cs typeface="Lucida Sans Unicode"/>
              </a:rPr>
              <a:t> </a:t>
            </a:r>
            <a:r>
              <a:rPr sz="1100" spc="35" dirty="0">
                <a:latin typeface="Lucida Sans Unicode"/>
                <a:cs typeface="Lucida Sans Unicode"/>
              </a:rPr>
              <a:t>hazırlayamamaktır.</a:t>
            </a:r>
            <a:endParaRPr sz="1100">
              <a:latin typeface="Lucida Sans Unicode"/>
              <a:cs typeface="Lucida Sans Unicode"/>
            </a:endParaRPr>
          </a:p>
          <a:p>
            <a:pPr marL="40005" marR="32384" algn="ctr">
              <a:lnSpc>
                <a:spcPct val="100000"/>
              </a:lnSpc>
            </a:pPr>
            <a:r>
              <a:rPr sz="1100" spc="45" dirty="0">
                <a:latin typeface="Lucida Sans Unicode"/>
                <a:cs typeface="Lucida Sans Unicode"/>
              </a:rPr>
              <a:t>Bu </a:t>
            </a:r>
            <a:r>
              <a:rPr sz="1100" spc="40" dirty="0">
                <a:latin typeface="Lucida Sans Unicode"/>
                <a:cs typeface="Lucida Sans Unicode"/>
              </a:rPr>
              <a:t>konuda </a:t>
            </a:r>
            <a:r>
              <a:rPr sz="1100" dirty="0">
                <a:latin typeface="Lucida Sans Unicode"/>
                <a:cs typeface="Lucida Sans Unicode"/>
              </a:rPr>
              <a:t>evinizde, </a:t>
            </a:r>
            <a:r>
              <a:rPr sz="1100" spc="5" dirty="0">
                <a:latin typeface="Lucida Sans Unicode"/>
                <a:cs typeface="Lucida Sans Unicode"/>
              </a:rPr>
              <a:t> okulunuzda,</a:t>
            </a:r>
            <a:r>
              <a:rPr sz="1100" spc="-65" dirty="0">
                <a:latin typeface="Lucida Sans Unicode"/>
                <a:cs typeface="Lucida Sans Unicode"/>
              </a:rPr>
              <a:t> </a:t>
            </a:r>
            <a:r>
              <a:rPr sz="1100" spc="35" dirty="0">
                <a:latin typeface="Lucida Sans Unicode"/>
                <a:cs typeface="Lucida Sans Unicode"/>
              </a:rPr>
              <a:t>kütüphanede  </a:t>
            </a:r>
            <a:r>
              <a:rPr sz="1100" spc="45" dirty="0">
                <a:latin typeface="Lucida Sans Unicode"/>
                <a:cs typeface="Lucida Sans Unicode"/>
              </a:rPr>
              <a:t>en </a:t>
            </a:r>
            <a:r>
              <a:rPr sz="1100" dirty="0">
                <a:latin typeface="Lucida Sans Unicode"/>
                <a:cs typeface="Lucida Sans Unicode"/>
              </a:rPr>
              <a:t>iyi </a:t>
            </a:r>
            <a:r>
              <a:rPr sz="1100" spc="15" dirty="0">
                <a:latin typeface="Lucida Sans Unicode"/>
                <a:cs typeface="Lucida Sans Unicode"/>
              </a:rPr>
              <a:t>şekilde </a:t>
            </a:r>
            <a:r>
              <a:rPr sz="1100" spc="25" dirty="0">
                <a:latin typeface="Lucida Sans Unicode"/>
                <a:cs typeface="Lucida Sans Unicode"/>
              </a:rPr>
              <a:t>konsantre </a:t>
            </a:r>
            <a:r>
              <a:rPr sz="1100" spc="30" dirty="0">
                <a:latin typeface="Lucida Sans Unicode"/>
                <a:cs typeface="Lucida Sans Unicode"/>
              </a:rPr>
              <a:t> </a:t>
            </a:r>
            <a:r>
              <a:rPr sz="1100" spc="20" dirty="0">
                <a:latin typeface="Lucida Sans Unicode"/>
                <a:cs typeface="Lucida Sans Unicode"/>
              </a:rPr>
              <a:t>olabileceğiniz </a:t>
            </a:r>
            <a:r>
              <a:rPr sz="1100" spc="40" dirty="0">
                <a:latin typeface="Lucida Sans Unicode"/>
                <a:cs typeface="Lucida Sans Unicode"/>
              </a:rPr>
              <a:t>uygun </a:t>
            </a:r>
            <a:r>
              <a:rPr sz="1100" spc="45" dirty="0">
                <a:latin typeface="Lucida Sans Unicode"/>
                <a:cs typeface="Lucida Sans Unicode"/>
              </a:rPr>
              <a:t> </a:t>
            </a:r>
            <a:r>
              <a:rPr sz="1100" spc="35" dirty="0">
                <a:latin typeface="Lucida Sans Unicode"/>
                <a:cs typeface="Lucida Sans Unicode"/>
              </a:rPr>
              <a:t>ortamı </a:t>
            </a:r>
            <a:r>
              <a:rPr sz="1100" spc="20" dirty="0">
                <a:latin typeface="Lucida Sans Unicode"/>
                <a:cs typeface="Lucida Sans Unicode"/>
              </a:rPr>
              <a:t>oluşturarak </a:t>
            </a:r>
            <a:r>
              <a:rPr sz="1100" spc="25" dirty="0">
                <a:latin typeface="Lucida Sans Unicode"/>
                <a:cs typeface="Lucida Sans Unicode"/>
              </a:rPr>
              <a:t>ders </a:t>
            </a:r>
            <a:r>
              <a:rPr sz="1100" spc="30" dirty="0">
                <a:latin typeface="Lucida Sans Unicode"/>
                <a:cs typeface="Lucida Sans Unicode"/>
              </a:rPr>
              <a:t> </a:t>
            </a:r>
            <a:r>
              <a:rPr sz="1100" spc="10" dirty="0">
                <a:latin typeface="Lucida Sans Unicode"/>
                <a:cs typeface="Lucida Sans Unicode"/>
              </a:rPr>
              <a:t>çalışmalısınız.</a:t>
            </a:r>
            <a:endParaRPr sz="1100">
              <a:latin typeface="Lucida Sans Unicode"/>
              <a:cs typeface="Lucida Sans Unicode"/>
            </a:endParaRPr>
          </a:p>
        </p:txBody>
      </p:sp>
      <p:sp>
        <p:nvSpPr>
          <p:cNvPr id="7" name="object 7"/>
          <p:cNvSpPr txBox="1"/>
          <p:nvPr/>
        </p:nvSpPr>
        <p:spPr>
          <a:xfrm>
            <a:off x="5954149" y="245298"/>
            <a:ext cx="4135754" cy="1487170"/>
          </a:xfrm>
          <a:prstGeom prst="rect">
            <a:avLst/>
          </a:prstGeom>
        </p:spPr>
        <p:txBody>
          <a:bodyPr vert="horz" wrap="square" lIns="0" tIns="38100" rIns="0" bIns="0" rtlCol="0">
            <a:spAutoFit/>
          </a:bodyPr>
          <a:lstStyle/>
          <a:p>
            <a:pPr marR="356870" algn="ctr">
              <a:lnSpc>
                <a:spcPct val="100000"/>
              </a:lnSpc>
              <a:spcBef>
                <a:spcPts val="300"/>
              </a:spcBef>
            </a:pPr>
            <a:r>
              <a:rPr sz="2100" b="1" spc="50" dirty="0">
                <a:solidFill>
                  <a:srgbClr val="8D1826"/>
                </a:solidFill>
                <a:latin typeface="Tahoma"/>
                <a:cs typeface="Tahoma"/>
              </a:rPr>
              <a:t>ÇALIŞMAYA</a:t>
            </a:r>
            <a:r>
              <a:rPr sz="2100" b="1" spc="-260" dirty="0">
                <a:solidFill>
                  <a:srgbClr val="8D1826"/>
                </a:solidFill>
                <a:latin typeface="Tahoma"/>
                <a:cs typeface="Tahoma"/>
              </a:rPr>
              <a:t> </a:t>
            </a:r>
            <a:r>
              <a:rPr sz="2100" b="1" spc="10" dirty="0">
                <a:solidFill>
                  <a:srgbClr val="8D1826"/>
                </a:solidFill>
                <a:latin typeface="Tahoma"/>
                <a:cs typeface="Tahoma"/>
              </a:rPr>
              <a:t>UYGUN</a:t>
            </a:r>
            <a:r>
              <a:rPr sz="2100" b="1" spc="-260" dirty="0">
                <a:solidFill>
                  <a:srgbClr val="8D1826"/>
                </a:solidFill>
                <a:latin typeface="Tahoma"/>
                <a:cs typeface="Tahoma"/>
              </a:rPr>
              <a:t> </a:t>
            </a:r>
            <a:r>
              <a:rPr sz="2100" b="1" spc="45" dirty="0">
                <a:solidFill>
                  <a:srgbClr val="8D1826"/>
                </a:solidFill>
                <a:latin typeface="Tahoma"/>
                <a:cs typeface="Tahoma"/>
              </a:rPr>
              <a:t>ORTAM</a:t>
            </a:r>
            <a:endParaRPr sz="2100" dirty="0">
              <a:latin typeface="Tahoma"/>
              <a:cs typeface="Tahoma"/>
            </a:endParaRPr>
          </a:p>
          <a:p>
            <a:pPr marR="356870" algn="ctr">
              <a:lnSpc>
                <a:spcPct val="100000"/>
              </a:lnSpc>
              <a:spcBef>
                <a:spcPts val="380"/>
              </a:spcBef>
            </a:pPr>
            <a:r>
              <a:rPr sz="4000" b="1" spc="-75" dirty="0">
                <a:solidFill>
                  <a:srgbClr val="8D1826"/>
                </a:solidFill>
                <a:latin typeface="Tahoma"/>
                <a:cs typeface="Tahoma"/>
              </a:rPr>
              <a:t>OLUŞTURUN</a:t>
            </a:r>
            <a:endParaRPr sz="4000" dirty="0">
              <a:latin typeface="Tahoma"/>
              <a:cs typeface="Tahoma"/>
            </a:endParaRPr>
          </a:p>
          <a:p>
            <a:pPr marL="2076450" marR="5080" indent="43180">
              <a:lnSpc>
                <a:spcPct val="100000"/>
              </a:lnSpc>
              <a:spcBef>
                <a:spcPts val="965"/>
              </a:spcBef>
            </a:pPr>
            <a:r>
              <a:rPr sz="1100" spc="10" dirty="0">
                <a:latin typeface="Lucida Sans Unicode"/>
                <a:cs typeface="Lucida Sans Unicode"/>
              </a:rPr>
              <a:t>YKS’ye </a:t>
            </a:r>
            <a:r>
              <a:rPr sz="1100" spc="30" dirty="0">
                <a:latin typeface="Lucida Sans Unicode"/>
                <a:cs typeface="Lucida Sans Unicode"/>
              </a:rPr>
              <a:t>hazırlanan </a:t>
            </a:r>
            <a:r>
              <a:rPr sz="1100" spc="50" dirty="0">
                <a:latin typeface="Lucida Sans Unicode"/>
                <a:cs typeface="Lucida Sans Unicode"/>
              </a:rPr>
              <a:t>adayların </a:t>
            </a:r>
            <a:r>
              <a:rPr sz="1100" spc="-335" dirty="0">
                <a:latin typeface="Lucida Sans Unicode"/>
                <a:cs typeface="Lucida Sans Unicode"/>
              </a:rPr>
              <a:t> </a:t>
            </a:r>
            <a:r>
              <a:rPr sz="1100" spc="45" dirty="0">
                <a:latin typeface="Lucida Sans Unicode"/>
                <a:cs typeface="Lucida Sans Unicode"/>
              </a:rPr>
              <a:t>en</a:t>
            </a:r>
            <a:r>
              <a:rPr sz="1100" spc="-90" dirty="0">
                <a:latin typeface="Lucida Sans Unicode"/>
                <a:cs typeface="Lucida Sans Unicode"/>
              </a:rPr>
              <a:t> </a:t>
            </a:r>
            <a:r>
              <a:rPr sz="1100" spc="25" dirty="0">
                <a:latin typeface="Lucida Sans Unicode"/>
                <a:cs typeface="Lucida Sans Unicode"/>
              </a:rPr>
              <a:t>büyük</a:t>
            </a:r>
            <a:r>
              <a:rPr sz="1100" spc="-85" dirty="0">
                <a:latin typeface="Lucida Sans Unicode"/>
                <a:cs typeface="Lucida Sans Unicode"/>
              </a:rPr>
              <a:t> </a:t>
            </a:r>
            <a:r>
              <a:rPr sz="1100" spc="30" dirty="0">
                <a:latin typeface="Lucida Sans Unicode"/>
                <a:cs typeface="Lucida Sans Unicode"/>
              </a:rPr>
              <a:t>sorunlarından</a:t>
            </a:r>
            <a:r>
              <a:rPr sz="1100" spc="-85" dirty="0">
                <a:latin typeface="Lucida Sans Unicode"/>
                <a:cs typeface="Lucida Sans Unicode"/>
              </a:rPr>
              <a:t> </a:t>
            </a:r>
            <a:r>
              <a:rPr sz="1100" spc="-5" dirty="0">
                <a:latin typeface="Lucida Sans Unicode"/>
                <a:cs typeface="Lucida Sans Unicode"/>
              </a:rPr>
              <a:t>birisi</a:t>
            </a:r>
            <a:endParaRPr sz="1100" dirty="0">
              <a:latin typeface="Lucida Sans Unicode"/>
              <a:cs typeface="Lucida Sans Unicode"/>
            </a:endParaRPr>
          </a:p>
        </p:txBody>
      </p:sp>
      <p:grpSp>
        <p:nvGrpSpPr>
          <p:cNvPr id="8" name="object 8"/>
          <p:cNvGrpSpPr/>
          <p:nvPr/>
        </p:nvGrpSpPr>
        <p:grpSpPr>
          <a:xfrm>
            <a:off x="9066965" y="3168785"/>
            <a:ext cx="1236345" cy="1454785"/>
            <a:chOff x="9066965" y="3168785"/>
            <a:chExt cx="1236345" cy="1454785"/>
          </a:xfrm>
        </p:grpSpPr>
        <p:sp>
          <p:nvSpPr>
            <p:cNvPr id="9" name="object 9"/>
            <p:cNvSpPr/>
            <p:nvPr/>
          </p:nvSpPr>
          <p:spPr>
            <a:xfrm>
              <a:off x="9073315" y="3870553"/>
              <a:ext cx="1215390" cy="746760"/>
            </a:xfrm>
            <a:custGeom>
              <a:avLst/>
              <a:gdLst/>
              <a:ahLst/>
              <a:cxnLst/>
              <a:rect l="l" t="t" r="r" b="b"/>
              <a:pathLst>
                <a:path w="1215390" h="746760">
                  <a:moveTo>
                    <a:pt x="613930" y="0"/>
                  </a:moveTo>
                  <a:lnTo>
                    <a:pt x="5156" y="323849"/>
                  </a:lnTo>
                  <a:lnTo>
                    <a:pt x="0" y="746277"/>
                  </a:lnTo>
                  <a:lnTo>
                    <a:pt x="56648" y="716140"/>
                  </a:lnTo>
                  <a:lnTo>
                    <a:pt x="17741" y="716140"/>
                  </a:lnTo>
                  <a:lnTo>
                    <a:pt x="22357" y="338061"/>
                  </a:lnTo>
                  <a:lnTo>
                    <a:pt x="17373" y="338061"/>
                  </a:lnTo>
                  <a:lnTo>
                    <a:pt x="13779" y="329615"/>
                  </a:lnTo>
                  <a:lnTo>
                    <a:pt x="33228" y="329615"/>
                  </a:lnTo>
                  <a:lnTo>
                    <a:pt x="613676" y="20827"/>
                  </a:lnTo>
                  <a:lnTo>
                    <a:pt x="656562" y="20827"/>
                  </a:lnTo>
                  <a:lnTo>
                    <a:pt x="613930" y="0"/>
                  </a:lnTo>
                  <a:close/>
                </a:path>
                <a:path w="1215390" h="746760">
                  <a:moveTo>
                    <a:pt x="651659" y="422414"/>
                  </a:moveTo>
                  <a:lnTo>
                    <a:pt x="608761" y="422414"/>
                  </a:lnTo>
                  <a:lnTo>
                    <a:pt x="1209992" y="716152"/>
                  </a:lnTo>
                  <a:lnTo>
                    <a:pt x="1210349" y="686879"/>
                  </a:lnTo>
                  <a:lnTo>
                    <a:pt x="1192974" y="686879"/>
                  </a:lnTo>
                  <a:lnTo>
                    <a:pt x="651659" y="422414"/>
                  </a:lnTo>
                  <a:close/>
                </a:path>
                <a:path w="1215390" h="746760">
                  <a:moveTo>
                    <a:pt x="609028" y="401586"/>
                  </a:moveTo>
                  <a:lnTo>
                    <a:pt x="17741" y="716140"/>
                  </a:lnTo>
                  <a:lnTo>
                    <a:pt x="56648" y="716140"/>
                  </a:lnTo>
                  <a:lnTo>
                    <a:pt x="608761" y="422414"/>
                  </a:lnTo>
                  <a:lnTo>
                    <a:pt x="651659" y="422414"/>
                  </a:lnTo>
                  <a:lnTo>
                    <a:pt x="609028" y="401586"/>
                  </a:lnTo>
                  <a:close/>
                </a:path>
                <a:path w="1215390" h="746760">
                  <a:moveTo>
                    <a:pt x="656562" y="20827"/>
                  </a:moveTo>
                  <a:lnTo>
                    <a:pt x="613676" y="20827"/>
                  </a:lnTo>
                  <a:lnTo>
                    <a:pt x="1197622" y="306120"/>
                  </a:lnTo>
                  <a:lnTo>
                    <a:pt x="1192974" y="686879"/>
                  </a:lnTo>
                  <a:lnTo>
                    <a:pt x="1210349" y="686879"/>
                  </a:lnTo>
                  <a:lnTo>
                    <a:pt x="1215148" y="293725"/>
                  </a:lnTo>
                  <a:lnTo>
                    <a:pt x="656562" y="20827"/>
                  </a:lnTo>
                  <a:close/>
                </a:path>
                <a:path w="1215390" h="746760">
                  <a:moveTo>
                    <a:pt x="33228" y="329615"/>
                  </a:moveTo>
                  <a:lnTo>
                    <a:pt x="13779" y="329615"/>
                  </a:lnTo>
                  <a:lnTo>
                    <a:pt x="17373" y="338061"/>
                  </a:lnTo>
                  <a:lnTo>
                    <a:pt x="22357" y="338061"/>
                  </a:lnTo>
                  <a:lnTo>
                    <a:pt x="22390" y="335381"/>
                  </a:lnTo>
                  <a:lnTo>
                    <a:pt x="33228" y="329615"/>
                  </a:lnTo>
                  <a:close/>
                </a:path>
              </a:pathLst>
            </a:custGeom>
            <a:solidFill>
              <a:srgbClr val="8D1826">
                <a:alpha val="25000"/>
              </a:srgbClr>
            </a:solidFill>
          </p:spPr>
          <p:txBody>
            <a:bodyPr wrap="square" lIns="0" tIns="0" rIns="0" bIns="0" rtlCol="0"/>
            <a:lstStyle/>
            <a:p>
              <a:endParaRPr/>
            </a:p>
          </p:txBody>
        </p:sp>
        <p:sp>
          <p:nvSpPr>
            <p:cNvPr id="10" name="object 10"/>
            <p:cNvSpPr/>
            <p:nvPr/>
          </p:nvSpPr>
          <p:spPr>
            <a:xfrm>
              <a:off x="9073315" y="3870553"/>
              <a:ext cx="1215390" cy="746760"/>
            </a:xfrm>
            <a:custGeom>
              <a:avLst/>
              <a:gdLst/>
              <a:ahLst/>
              <a:cxnLst/>
              <a:rect l="l" t="t" r="r" b="b"/>
              <a:pathLst>
                <a:path w="1215390" h="746760">
                  <a:moveTo>
                    <a:pt x="13779" y="329615"/>
                  </a:moveTo>
                  <a:lnTo>
                    <a:pt x="17373" y="338061"/>
                  </a:lnTo>
                  <a:lnTo>
                    <a:pt x="13779" y="329615"/>
                  </a:lnTo>
                  <a:close/>
                </a:path>
                <a:path w="1215390" h="746760">
                  <a:moveTo>
                    <a:pt x="22390" y="335381"/>
                  </a:moveTo>
                  <a:lnTo>
                    <a:pt x="613676" y="20827"/>
                  </a:lnTo>
                  <a:lnTo>
                    <a:pt x="1197622" y="306120"/>
                  </a:lnTo>
                  <a:lnTo>
                    <a:pt x="1192974" y="686879"/>
                  </a:lnTo>
                  <a:lnTo>
                    <a:pt x="609028" y="401586"/>
                  </a:lnTo>
                  <a:lnTo>
                    <a:pt x="17741" y="716140"/>
                  </a:lnTo>
                  <a:lnTo>
                    <a:pt x="22390" y="335381"/>
                  </a:lnTo>
                  <a:close/>
                </a:path>
                <a:path w="1215390" h="746760">
                  <a:moveTo>
                    <a:pt x="1209992" y="716152"/>
                  </a:moveTo>
                  <a:lnTo>
                    <a:pt x="1215148" y="293725"/>
                  </a:lnTo>
                  <a:lnTo>
                    <a:pt x="613930" y="0"/>
                  </a:lnTo>
                  <a:lnTo>
                    <a:pt x="5156" y="323849"/>
                  </a:lnTo>
                  <a:lnTo>
                    <a:pt x="5092" y="329831"/>
                  </a:lnTo>
                  <a:lnTo>
                    <a:pt x="0" y="746277"/>
                  </a:lnTo>
                  <a:lnTo>
                    <a:pt x="608761" y="422414"/>
                  </a:lnTo>
                  <a:lnTo>
                    <a:pt x="1209992" y="716152"/>
                  </a:lnTo>
                  <a:close/>
                </a:path>
              </a:pathLst>
            </a:custGeom>
            <a:ln w="12700">
              <a:solidFill>
                <a:srgbClr val="8D1826"/>
              </a:solidFill>
            </a:ln>
          </p:spPr>
          <p:txBody>
            <a:bodyPr wrap="square" lIns="0" tIns="0" rIns="0" bIns="0" rtlCol="0"/>
            <a:lstStyle/>
            <a:p>
              <a:endParaRPr/>
            </a:p>
          </p:txBody>
        </p:sp>
        <p:sp>
          <p:nvSpPr>
            <p:cNvPr id="11" name="object 11"/>
            <p:cNvSpPr/>
            <p:nvPr/>
          </p:nvSpPr>
          <p:spPr>
            <a:xfrm>
              <a:off x="9081810" y="3175135"/>
              <a:ext cx="1215390" cy="746760"/>
            </a:xfrm>
            <a:custGeom>
              <a:avLst/>
              <a:gdLst/>
              <a:ahLst/>
              <a:cxnLst/>
              <a:rect l="l" t="t" r="r" b="b"/>
              <a:pathLst>
                <a:path w="1215390" h="746760">
                  <a:moveTo>
                    <a:pt x="613917" y="0"/>
                  </a:moveTo>
                  <a:lnTo>
                    <a:pt x="5156" y="323850"/>
                  </a:lnTo>
                  <a:lnTo>
                    <a:pt x="0" y="746277"/>
                  </a:lnTo>
                  <a:lnTo>
                    <a:pt x="56648" y="716140"/>
                  </a:lnTo>
                  <a:lnTo>
                    <a:pt x="17729" y="716140"/>
                  </a:lnTo>
                  <a:lnTo>
                    <a:pt x="22344" y="338048"/>
                  </a:lnTo>
                  <a:lnTo>
                    <a:pt x="17360" y="338048"/>
                  </a:lnTo>
                  <a:lnTo>
                    <a:pt x="13766" y="329615"/>
                  </a:lnTo>
                  <a:lnTo>
                    <a:pt x="33215" y="329615"/>
                  </a:lnTo>
                  <a:lnTo>
                    <a:pt x="613663" y="20828"/>
                  </a:lnTo>
                  <a:lnTo>
                    <a:pt x="656550" y="20828"/>
                  </a:lnTo>
                  <a:lnTo>
                    <a:pt x="613917" y="0"/>
                  </a:lnTo>
                  <a:close/>
                </a:path>
                <a:path w="1215390" h="746760">
                  <a:moveTo>
                    <a:pt x="609015" y="401586"/>
                  </a:moveTo>
                  <a:lnTo>
                    <a:pt x="17729" y="716140"/>
                  </a:lnTo>
                  <a:lnTo>
                    <a:pt x="56648" y="716140"/>
                  </a:lnTo>
                  <a:lnTo>
                    <a:pt x="608761" y="422414"/>
                  </a:lnTo>
                  <a:lnTo>
                    <a:pt x="651647" y="422414"/>
                  </a:lnTo>
                  <a:lnTo>
                    <a:pt x="609015" y="401586"/>
                  </a:lnTo>
                  <a:close/>
                </a:path>
                <a:path w="1215390" h="746760">
                  <a:moveTo>
                    <a:pt x="651647" y="422414"/>
                  </a:moveTo>
                  <a:lnTo>
                    <a:pt x="608761" y="422414"/>
                  </a:lnTo>
                  <a:lnTo>
                    <a:pt x="1209979" y="716140"/>
                  </a:lnTo>
                  <a:lnTo>
                    <a:pt x="1210336" y="686879"/>
                  </a:lnTo>
                  <a:lnTo>
                    <a:pt x="1192961" y="686879"/>
                  </a:lnTo>
                  <a:lnTo>
                    <a:pt x="651647" y="422414"/>
                  </a:lnTo>
                  <a:close/>
                </a:path>
                <a:path w="1215390" h="746760">
                  <a:moveTo>
                    <a:pt x="656550" y="20828"/>
                  </a:moveTo>
                  <a:lnTo>
                    <a:pt x="613663" y="20828"/>
                  </a:lnTo>
                  <a:lnTo>
                    <a:pt x="1197609" y="306120"/>
                  </a:lnTo>
                  <a:lnTo>
                    <a:pt x="1192961" y="686879"/>
                  </a:lnTo>
                  <a:lnTo>
                    <a:pt x="1210336" y="686879"/>
                  </a:lnTo>
                  <a:lnTo>
                    <a:pt x="1215135" y="293725"/>
                  </a:lnTo>
                  <a:lnTo>
                    <a:pt x="656550" y="20828"/>
                  </a:lnTo>
                  <a:close/>
                </a:path>
                <a:path w="1215390" h="746760">
                  <a:moveTo>
                    <a:pt x="33215" y="329615"/>
                  </a:moveTo>
                  <a:lnTo>
                    <a:pt x="13766" y="329615"/>
                  </a:lnTo>
                  <a:lnTo>
                    <a:pt x="17360" y="338048"/>
                  </a:lnTo>
                  <a:lnTo>
                    <a:pt x="22344" y="338048"/>
                  </a:lnTo>
                  <a:lnTo>
                    <a:pt x="22377" y="335381"/>
                  </a:lnTo>
                  <a:lnTo>
                    <a:pt x="33215" y="329615"/>
                  </a:lnTo>
                  <a:close/>
                </a:path>
              </a:pathLst>
            </a:custGeom>
            <a:solidFill>
              <a:srgbClr val="8D1826">
                <a:alpha val="25000"/>
              </a:srgbClr>
            </a:solidFill>
          </p:spPr>
          <p:txBody>
            <a:bodyPr wrap="square" lIns="0" tIns="0" rIns="0" bIns="0" rtlCol="0"/>
            <a:lstStyle/>
            <a:p>
              <a:endParaRPr/>
            </a:p>
          </p:txBody>
        </p:sp>
        <p:sp>
          <p:nvSpPr>
            <p:cNvPr id="12" name="object 12"/>
            <p:cNvSpPr/>
            <p:nvPr/>
          </p:nvSpPr>
          <p:spPr>
            <a:xfrm>
              <a:off x="9081810" y="3175135"/>
              <a:ext cx="1215390" cy="746760"/>
            </a:xfrm>
            <a:custGeom>
              <a:avLst/>
              <a:gdLst/>
              <a:ahLst/>
              <a:cxnLst/>
              <a:rect l="l" t="t" r="r" b="b"/>
              <a:pathLst>
                <a:path w="1215390" h="746760">
                  <a:moveTo>
                    <a:pt x="13766" y="329615"/>
                  </a:moveTo>
                  <a:lnTo>
                    <a:pt x="17360" y="338048"/>
                  </a:lnTo>
                  <a:lnTo>
                    <a:pt x="13766" y="329615"/>
                  </a:lnTo>
                  <a:close/>
                </a:path>
                <a:path w="1215390" h="746760">
                  <a:moveTo>
                    <a:pt x="22377" y="335381"/>
                  </a:moveTo>
                  <a:lnTo>
                    <a:pt x="613663" y="20828"/>
                  </a:lnTo>
                  <a:lnTo>
                    <a:pt x="1197609" y="306120"/>
                  </a:lnTo>
                  <a:lnTo>
                    <a:pt x="1192961" y="686879"/>
                  </a:lnTo>
                  <a:lnTo>
                    <a:pt x="609015" y="401586"/>
                  </a:lnTo>
                  <a:lnTo>
                    <a:pt x="17729" y="716140"/>
                  </a:lnTo>
                  <a:lnTo>
                    <a:pt x="22377" y="335381"/>
                  </a:lnTo>
                  <a:close/>
                </a:path>
                <a:path w="1215390" h="746760">
                  <a:moveTo>
                    <a:pt x="1209979" y="716140"/>
                  </a:moveTo>
                  <a:lnTo>
                    <a:pt x="1215135" y="293725"/>
                  </a:lnTo>
                  <a:lnTo>
                    <a:pt x="613917" y="0"/>
                  </a:lnTo>
                  <a:lnTo>
                    <a:pt x="5156" y="323850"/>
                  </a:lnTo>
                  <a:lnTo>
                    <a:pt x="5079" y="329831"/>
                  </a:lnTo>
                  <a:lnTo>
                    <a:pt x="0" y="746277"/>
                  </a:lnTo>
                  <a:lnTo>
                    <a:pt x="608761" y="422414"/>
                  </a:lnTo>
                  <a:lnTo>
                    <a:pt x="1209979" y="716140"/>
                  </a:lnTo>
                  <a:close/>
                </a:path>
              </a:pathLst>
            </a:custGeom>
            <a:ln w="12700">
              <a:solidFill>
                <a:srgbClr val="8D1826"/>
              </a:solidFill>
            </a:ln>
          </p:spPr>
          <p:txBody>
            <a:bodyPr wrap="square" lIns="0" tIns="0" rIns="0" bIns="0" rtlCol="0"/>
            <a:lstStyle/>
            <a:p>
              <a:endParaRPr/>
            </a:p>
          </p:txBody>
        </p:sp>
      </p:grpSp>
      <p:grpSp>
        <p:nvGrpSpPr>
          <p:cNvPr id="13" name="object 13"/>
          <p:cNvGrpSpPr/>
          <p:nvPr/>
        </p:nvGrpSpPr>
        <p:grpSpPr>
          <a:xfrm>
            <a:off x="2346571" y="1706567"/>
            <a:ext cx="5916295" cy="3202940"/>
            <a:chOff x="2363959" y="1694305"/>
            <a:chExt cx="5916295" cy="3202940"/>
          </a:xfrm>
        </p:grpSpPr>
        <p:sp>
          <p:nvSpPr>
            <p:cNvPr id="14" name="object 14"/>
            <p:cNvSpPr/>
            <p:nvPr/>
          </p:nvSpPr>
          <p:spPr>
            <a:xfrm>
              <a:off x="3110382" y="4663338"/>
              <a:ext cx="408305" cy="227329"/>
            </a:xfrm>
            <a:custGeom>
              <a:avLst/>
              <a:gdLst/>
              <a:ahLst/>
              <a:cxnLst/>
              <a:rect l="l" t="t" r="r" b="b"/>
              <a:pathLst>
                <a:path w="408304" h="227329">
                  <a:moveTo>
                    <a:pt x="407860" y="0"/>
                  </a:moveTo>
                  <a:lnTo>
                    <a:pt x="0" y="0"/>
                  </a:lnTo>
                  <a:lnTo>
                    <a:pt x="0" y="226987"/>
                  </a:lnTo>
                  <a:lnTo>
                    <a:pt x="407860" y="226987"/>
                  </a:lnTo>
                  <a:lnTo>
                    <a:pt x="407860" y="0"/>
                  </a:lnTo>
                  <a:close/>
                </a:path>
              </a:pathLst>
            </a:custGeom>
            <a:solidFill>
              <a:srgbClr val="263338"/>
            </a:solidFill>
          </p:spPr>
          <p:txBody>
            <a:bodyPr wrap="square" lIns="0" tIns="0" rIns="0" bIns="0" rtlCol="0"/>
            <a:lstStyle/>
            <a:p>
              <a:endParaRPr/>
            </a:p>
          </p:txBody>
        </p:sp>
        <p:sp>
          <p:nvSpPr>
            <p:cNvPr id="15" name="object 15"/>
            <p:cNvSpPr/>
            <p:nvPr/>
          </p:nvSpPr>
          <p:spPr>
            <a:xfrm>
              <a:off x="2990716" y="4663335"/>
              <a:ext cx="128270" cy="227329"/>
            </a:xfrm>
            <a:custGeom>
              <a:avLst/>
              <a:gdLst/>
              <a:ahLst/>
              <a:cxnLst/>
              <a:rect l="l" t="t" r="r" b="b"/>
              <a:pathLst>
                <a:path w="128269" h="227329">
                  <a:moveTo>
                    <a:pt x="0" y="227330"/>
                  </a:moveTo>
                  <a:lnTo>
                    <a:pt x="127838" y="227330"/>
                  </a:lnTo>
                  <a:lnTo>
                    <a:pt x="127838" y="0"/>
                  </a:lnTo>
                  <a:lnTo>
                    <a:pt x="0" y="0"/>
                  </a:lnTo>
                  <a:lnTo>
                    <a:pt x="0" y="227330"/>
                  </a:lnTo>
                  <a:close/>
                </a:path>
              </a:pathLst>
            </a:custGeom>
            <a:solidFill>
              <a:srgbClr val="455963"/>
            </a:solidFill>
          </p:spPr>
          <p:txBody>
            <a:bodyPr wrap="square" lIns="0" tIns="0" rIns="0" bIns="0" rtlCol="0"/>
            <a:lstStyle/>
            <a:p>
              <a:endParaRPr/>
            </a:p>
          </p:txBody>
        </p:sp>
        <p:sp>
          <p:nvSpPr>
            <p:cNvPr id="16" name="object 16"/>
            <p:cNvSpPr/>
            <p:nvPr/>
          </p:nvSpPr>
          <p:spPr>
            <a:xfrm>
              <a:off x="3110390" y="4088025"/>
              <a:ext cx="408305" cy="485140"/>
            </a:xfrm>
            <a:custGeom>
              <a:avLst/>
              <a:gdLst/>
              <a:ahLst/>
              <a:cxnLst/>
              <a:rect l="l" t="t" r="r" b="b"/>
              <a:pathLst>
                <a:path w="408304" h="485139">
                  <a:moveTo>
                    <a:pt x="0" y="485140"/>
                  </a:moveTo>
                  <a:lnTo>
                    <a:pt x="407860" y="485140"/>
                  </a:lnTo>
                  <a:lnTo>
                    <a:pt x="407860" y="0"/>
                  </a:lnTo>
                  <a:lnTo>
                    <a:pt x="0" y="0"/>
                  </a:lnTo>
                  <a:lnTo>
                    <a:pt x="0" y="485140"/>
                  </a:lnTo>
                  <a:close/>
                </a:path>
              </a:pathLst>
            </a:custGeom>
            <a:solidFill>
              <a:srgbClr val="263338"/>
            </a:solidFill>
          </p:spPr>
          <p:txBody>
            <a:bodyPr wrap="square" lIns="0" tIns="0" rIns="0" bIns="0" rtlCol="0"/>
            <a:lstStyle/>
            <a:p>
              <a:endParaRPr/>
            </a:p>
          </p:txBody>
        </p:sp>
        <p:sp>
          <p:nvSpPr>
            <p:cNvPr id="17" name="object 17"/>
            <p:cNvSpPr/>
            <p:nvPr/>
          </p:nvSpPr>
          <p:spPr>
            <a:xfrm>
              <a:off x="2990710" y="4088028"/>
              <a:ext cx="1670050" cy="575310"/>
            </a:xfrm>
            <a:custGeom>
              <a:avLst/>
              <a:gdLst/>
              <a:ahLst/>
              <a:cxnLst/>
              <a:rect l="l" t="t" r="r" b="b"/>
              <a:pathLst>
                <a:path w="1670050" h="575310">
                  <a:moveTo>
                    <a:pt x="1670037" y="485140"/>
                  </a:moveTo>
                  <a:lnTo>
                    <a:pt x="127838" y="485140"/>
                  </a:lnTo>
                  <a:lnTo>
                    <a:pt x="127838" y="0"/>
                  </a:lnTo>
                  <a:lnTo>
                    <a:pt x="0" y="0"/>
                  </a:lnTo>
                  <a:lnTo>
                    <a:pt x="0" y="485140"/>
                  </a:lnTo>
                  <a:lnTo>
                    <a:pt x="0" y="575310"/>
                  </a:lnTo>
                  <a:lnTo>
                    <a:pt x="1670037" y="575310"/>
                  </a:lnTo>
                  <a:lnTo>
                    <a:pt x="1670037" y="485140"/>
                  </a:lnTo>
                  <a:close/>
                </a:path>
              </a:pathLst>
            </a:custGeom>
            <a:solidFill>
              <a:srgbClr val="455963"/>
            </a:solidFill>
          </p:spPr>
          <p:txBody>
            <a:bodyPr wrap="square" lIns="0" tIns="0" rIns="0" bIns="0" rtlCol="0"/>
            <a:lstStyle/>
            <a:p>
              <a:endParaRPr/>
            </a:p>
          </p:txBody>
        </p:sp>
        <p:sp>
          <p:nvSpPr>
            <p:cNvPr id="18" name="object 18"/>
            <p:cNvSpPr/>
            <p:nvPr/>
          </p:nvSpPr>
          <p:spPr>
            <a:xfrm>
              <a:off x="3110382" y="3512718"/>
              <a:ext cx="408305" cy="485140"/>
            </a:xfrm>
            <a:custGeom>
              <a:avLst/>
              <a:gdLst/>
              <a:ahLst/>
              <a:cxnLst/>
              <a:rect l="l" t="t" r="r" b="b"/>
              <a:pathLst>
                <a:path w="408304" h="485139">
                  <a:moveTo>
                    <a:pt x="407860" y="0"/>
                  </a:moveTo>
                  <a:lnTo>
                    <a:pt x="0" y="0"/>
                  </a:lnTo>
                  <a:lnTo>
                    <a:pt x="0" y="77012"/>
                  </a:lnTo>
                  <a:lnTo>
                    <a:pt x="0" y="127635"/>
                  </a:lnTo>
                  <a:lnTo>
                    <a:pt x="0" y="485140"/>
                  </a:lnTo>
                  <a:lnTo>
                    <a:pt x="126352" y="485140"/>
                  </a:lnTo>
                  <a:lnTo>
                    <a:pt x="126352" y="127635"/>
                  </a:lnTo>
                  <a:lnTo>
                    <a:pt x="278079" y="127635"/>
                  </a:lnTo>
                  <a:lnTo>
                    <a:pt x="278079" y="485140"/>
                  </a:lnTo>
                  <a:lnTo>
                    <a:pt x="279184" y="485140"/>
                  </a:lnTo>
                  <a:lnTo>
                    <a:pt x="279184" y="127635"/>
                  </a:lnTo>
                  <a:lnTo>
                    <a:pt x="339153" y="127635"/>
                  </a:lnTo>
                  <a:lnTo>
                    <a:pt x="339153" y="77012"/>
                  </a:lnTo>
                  <a:lnTo>
                    <a:pt x="407860" y="77012"/>
                  </a:lnTo>
                  <a:lnTo>
                    <a:pt x="407860" y="0"/>
                  </a:lnTo>
                  <a:close/>
                </a:path>
              </a:pathLst>
            </a:custGeom>
            <a:solidFill>
              <a:srgbClr val="263338"/>
            </a:solidFill>
          </p:spPr>
          <p:txBody>
            <a:bodyPr wrap="square" lIns="0" tIns="0" rIns="0" bIns="0" rtlCol="0"/>
            <a:lstStyle/>
            <a:p>
              <a:endParaRPr/>
            </a:p>
          </p:txBody>
        </p:sp>
        <p:sp>
          <p:nvSpPr>
            <p:cNvPr id="19" name="object 19"/>
            <p:cNvSpPr/>
            <p:nvPr/>
          </p:nvSpPr>
          <p:spPr>
            <a:xfrm>
              <a:off x="2990710" y="3512718"/>
              <a:ext cx="1670050" cy="575310"/>
            </a:xfrm>
            <a:custGeom>
              <a:avLst/>
              <a:gdLst/>
              <a:ahLst/>
              <a:cxnLst/>
              <a:rect l="l" t="t" r="r" b="b"/>
              <a:pathLst>
                <a:path w="1670050" h="575310">
                  <a:moveTo>
                    <a:pt x="1670037" y="485140"/>
                  </a:moveTo>
                  <a:lnTo>
                    <a:pt x="1380604" y="485140"/>
                  </a:lnTo>
                  <a:lnTo>
                    <a:pt x="1380604" y="489280"/>
                  </a:lnTo>
                  <a:lnTo>
                    <a:pt x="1380604" y="489458"/>
                  </a:lnTo>
                  <a:lnTo>
                    <a:pt x="1178293" y="489458"/>
                  </a:lnTo>
                  <a:lnTo>
                    <a:pt x="1178293" y="489280"/>
                  </a:lnTo>
                  <a:lnTo>
                    <a:pt x="1178293" y="485140"/>
                  </a:lnTo>
                  <a:lnTo>
                    <a:pt x="580720" y="485140"/>
                  </a:lnTo>
                  <a:lnTo>
                    <a:pt x="580720" y="489280"/>
                  </a:lnTo>
                  <a:lnTo>
                    <a:pt x="580720" y="489458"/>
                  </a:lnTo>
                  <a:lnTo>
                    <a:pt x="580720" y="490435"/>
                  </a:lnTo>
                  <a:lnTo>
                    <a:pt x="398856" y="490435"/>
                  </a:lnTo>
                  <a:lnTo>
                    <a:pt x="398856" y="489458"/>
                  </a:lnTo>
                  <a:lnTo>
                    <a:pt x="398856" y="489280"/>
                  </a:lnTo>
                  <a:lnTo>
                    <a:pt x="398856" y="485140"/>
                  </a:lnTo>
                  <a:lnTo>
                    <a:pt x="397751" y="485140"/>
                  </a:lnTo>
                  <a:lnTo>
                    <a:pt x="397751" y="489280"/>
                  </a:lnTo>
                  <a:lnTo>
                    <a:pt x="397751" y="489458"/>
                  </a:lnTo>
                  <a:lnTo>
                    <a:pt x="397751" y="490435"/>
                  </a:lnTo>
                  <a:lnTo>
                    <a:pt x="246024" y="490435"/>
                  </a:lnTo>
                  <a:lnTo>
                    <a:pt x="246024" y="489458"/>
                  </a:lnTo>
                  <a:lnTo>
                    <a:pt x="246024" y="489280"/>
                  </a:lnTo>
                  <a:lnTo>
                    <a:pt x="246024" y="485140"/>
                  </a:lnTo>
                  <a:lnTo>
                    <a:pt x="127838" y="485140"/>
                  </a:lnTo>
                  <a:lnTo>
                    <a:pt x="127838" y="0"/>
                  </a:lnTo>
                  <a:lnTo>
                    <a:pt x="0" y="0"/>
                  </a:lnTo>
                  <a:lnTo>
                    <a:pt x="0" y="485140"/>
                  </a:lnTo>
                  <a:lnTo>
                    <a:pt x="0" y="489280"/>
                  </a:lnTo>
                  <a:lnTo>
                    <a:pt x="0" y="489458"/>
                  </a:lnTo>
                  <a:lnTo>
                    <a:pt x="0" y="490435"/>
                  </a:lnTo>
                  <a:lnTo>
                    <a:pt x="0" y="492074"/>
                  </a:lnTo>
                  <a:lnTo>
                    <a:pt x="0" y="575310"/>
                  </a:lnTo>
                  <a:lnTo>
                    <a:pt x="1670037" y="575310"/>
                  </a:lnTo>
                  <a:lnTo>
                    <a:pt x="1670037" y="492074"/>
                  </a:lnTo>
                  <a:lnTo>
                    <a:pt x="1670037" y="490435"/>
                  </a:lnTo>
                  <a:lnTo>
                    <a:pt x="1670037" y="489458"/>
                  </a:lnTo>
                  <a:lnTo>
                    <a:pt x="1670037" y="489280"/>
                  </a:lnTo>
                  <a:lnTo>
                    <a:pt x="1670037" y="485140"/>
                  </a:lnTo>
                  <a:close/>
                </a:path>
              </a:pathLst>
            </a:custGeom>
            <a:solidFill>
              <a:srgbClr val="455963"/>
            </a:solidFill>
          </p:spPr>
          <p:txBody>
            <a:bodyPr wrap="square" lIns="0" tIns="0" rIns="0" bIns="0" rtlCol="0"/>
            <a:lstStyle/>
            <a:p>
              <a:endParaRPr/>
            </a:p>
          </p:txBody>
        </p:sp>
        <p:sp>
          <p:nvSpPr>
            <p:cNvPr id="20" name="object 20"/>
            <p:cNvSpPr/>
            <p:nvPr/>
          </p:nvSpPr>
          <p:spPr>
            <a:xfrm>
              <a:off x="3110390" y="2937405"/>
              <a:ext cx="408305" cy="485140"/>
            </a:xfrm>
            <a:custGeom>
              <a:avLst/>
              <a:gdLst/>
              <a:ahLst/>
              <a:cxnLst/>
              <a:rect l="l" t="t" r="r" b="b"/>
              <a:pathLst>
                <a:path w="408304" h="485139">
                  <a:moveTo>
                    <a:pt x="0" y="485139"/>
                  </a:moveTo>
                  <a:lnTo>
                    <a:pt x="407860" y="485139"/>
                  </a:lnTo>
                  <a:lnTo>
                    <a:pt x="407860" y="0"/>
                  </a:lnTo>
                  <a:lnTo>
                    <a:pt x="0" y="0"/>
                  </a:lnTo>
                  <a:lnTo>
                    <a:pt x="0" y="485139"/>
                  </a:lnTo>
                  <a:close/>
                </a:path>
              </a:pathLst>
            </a:custGeom>
            <a:solidFill>
              <a:srgbClr val="263338"/>
            </a:solidFill>
          </p:spPr>
          <p:txBody>
            <a:bodyPr wrap="square" lIns="0" tIns="0" rIns="0" bIns="0" rtlCol="0"/>
            <a:lstStyle/>
            <a:p>
              <a:endParaRPr/>
            </a:p>
          </p:txBody>
        </p:sp>
        <p:sp>
          <p:nvSpPr>
            <p:cNvPr id="21" name="object 21"/>
            <p:cNvSpPr/>
            <p:nvPr/>
          </p:nvSpPr>
          <p:spPr>
            <a:xfrm>
              <a:off x="3366973" y="2998672"/>
              <a:ext cx="58419" cy="424180"/>
            </a:xfrm>
            <a:custGeom>
              <a:avLst/>
              <a:gdLst/>
              <a:ahLst/>
              <a:cxnLst/>
              <a:rect l="l" t="t" r="r" b="b"/>
              <a:pathLst>
                <a:path w="58420" h="424179">
                  <a:moveTo>
                    <a:pt x="0" y="423872"/>
                  </a:moveTo>
                  <a:lnTo>
                    <a:pt x="58305" y="423872"/>
                  </a:lnTo>
                  <a:lnTo>
                    <a:pt x="58305" y="0"/>
                  </a:lnTo>
                  <a:lnTo>
                    <a:pt x="0" y="0"/>
                  </a:lnTo>
                  <a:lnTo>
                    <a:pt x="0" y="423872"/>
                  </a:lnTo>
                  <a:close/>
                </a:path>
              </a:pathLst>
            </a:custGeom>
            <a:solidFill>
              <a:srgbClr val="FF735E"/>
            </a:solidFill>
          </p:spPr>
          <p:txBody>
            <a:bodyPr wrap="square" lIns="0" tIns="0" rIns="0" bIns="0" rtlCol="0"/>
            <a:lstStyle/>
            <a:p>
              <a:endParaRPr/>
            </a:p>
          </p:txBody>
        </p:sp>
        <p:sp>
          <p:nvSpPr>
            <p:cNvPr id="22" name="object 22"/>
            <p:cNvSpPr/>
            <p:nvPr/>
          </p:nvSpPr>
          <p:spPr>
            <a:xfrm>
              <a:off x="3368205" y="3045891"/>
              <a:ext cx="55880" cy="358775"/>
            </a:xfrm>
            <a:custGeom>
              <a:avLst/>
              <a:gdLst/>
              <a:ahLst/>
              <a:cxnLst/>
              <a:rect l="l" t="t" r="r" b="b"/>
              <a:pathLst>
                <a:path w="55879" h="358775">
                  <a:moveTo>
                    <a:pt x="54635" y="345960"/>
                  </a:moveTo>
                  <a:lnTo>
                    <a:pt x="52489" y="344893"/>
                  </a:lnTo>
                  <a:lnTo>
                    <a:pt x="46634" y="344017"/>
                  </a:lnTo>
                  <a:lnTo>
                    <a:pt x="37947" y="343433"/>
                  </a:lnTo>
                  <a:lnTo>
                    <a:pt x="27317" y="343217"/>
                  </a:lnTo>
                  <a:lnTo>
                    <a:pt x="16687" y="343433"/>
                  </a:lnTo>
                  <a:lnTo>
                    <a:pt x="8001" y="344017"/>
                  </a:lnTo>
                  <a:lnTo>
                    <a:pt x="2146" y="344893"/>
                  </a:lnTo>
                  <a:lnTo>
                    <a:pt x="0" y="345960"/>
                  </a:lnTo>
                  <a:lnTo>
                    <a:pt x="2146" y="347027"/>
                  </a:lnTo>
                  <a:lnTo>
                    <a:pt x="8001" y="347903"/>
                  </a:lnTo>
                  <a:lnTo>
                    <a:pt x="16687" y="348488"/>
                  </a:lnTo>
                  <a:lnTo>
                    <a:pt x="27317" y="348703"/>
                  </a:lnTo>
                  <a:lnTo>
                    <a:pt x="37947" y="348488"/>
                  </a:lnTo>
                  <a:lnTo>
                    <a:pt x="46634" y="347903"/>
                  </a:lnTo>
                  <a:lnTo>
                    <a:pt x="52489" y="347027"/>
                  </a:lnTo>
                  <a:lnTo>
                    <a:pt x="54635" y="345960"/>
                  </a:lnTo>
                  <a:close/>
                </a:path>
                <a:path w="55879" h="358775">
                  <a:moveTo>
                    <a:pt x="54635" y="2743"/>
                  </a:moveTo>
                  <a:lnTo>
                    <a:pt x="52489" y="1676"/>
                  </a:lnTo>
                  <a:lnTo>
                    <a:pt x="46634" y="800"/>
                  </a:lnTo>
                  <a:lnTo>
                    <a:pt x="37947" y="215"/>
                  </a:lnTo>
                  <a:lnTo>
                    <a:pt x="27317" y="0"/>
                  </a:lnTo>
                  <a:lnTo>
                    <a:pt x="16687" y="215"/>
                  </a:lnTo>
                  <a:lnTo>
                    <a:pt x="8001" y="800"/>
                  </a:lnTo>
                  <a:lnTo>
                    <a:pt x="2146" y="1676"/>
                  </a:lnTo>
                  <a:lnTo>
                    <a:pt x="0" y="2743"/>
                  </a:lnTo>
                  <a:lnTo>
                    <a:pt x="2146" y="3810"/>
                  </a:lnTo>
                  <a:lnTo>
                    <a:pt x="8001" y="4673"/>
                  </a:lnTo>
                  <a:lnTo>
                    <a:pt x="16687" y="5270"/>
                  </a:lnTo>
                  <a:lnTo>
                    <a:pt x="27317" y="5486"/>
                  </a:lnTo>
                  <a:lnTo>
                    <a:pt x="37947" y="5270"/>
                  </a:lnTo>
                  <a:lnTo>
                    <a:pt x="46634" y="4673"/>
                  </a:lnTo>
                  <a:lnTo>
                    <a:pt x="52489" y="3810"/>
                  </a:lnTo>
                  <a:lnTo>
                    <a:pt x="54635" y="2743"/>
                  </a:lnTo>
                  <a:close/>
                </a:path>
                <a:path w="55879" h="358775">
                  <a:moveTo>
                    <a:pt x="55816" y="355460"/>
                  </a:moveTo>
                  <a:lnTo>
                    <a:pt x="53670" y="354393"/>
                  </a:lnTo>
                  <a:lnTo>
                    <a:pt x="47815" y="353517"/>
                  </a:lnTo>
                  <a:lnTo>
                    <a:pt x="39128" y="352933"/>
                  </a:lnTo>
                  <a:lnTo>
                    <a:pt x="28486" y="352717"/>
                  </a:lnTo>
                  <a:lnTo>
                    <a:pt x="17868" y="352933"/>
                  </a:lnTo>
                  <a:lnTo>
                    <a:pt x="9182" y="353517"/>
                  </a:lnTo>
                  <a:lnTo>
                    <a:pt x="3327" y="354393"/>
                  </a:lnTo>
                  <a:lnTo>
                    <a:pt x="1181" y="355460"/>
                  </a:lnTo>
                  <a:lnTo>
                    <a:pt x="3327" y="356527"/>
                  </a:lnTo>
                  <a:lnTo>
                    <a:pt x="9182" y="357403"/>
                  </a:lnTo>
                  <a:lnTo>
                    <a:pt x="17868" y="357987"/>
                  </a:lnTo>
                  <a:lnTo>
                    <a:pt x="28486" y="358203"/>
                  </a:lnTo>
                  <a:lnTo>
                    <a:pt x="39128" y="357987"/>
                  </a:lnTo>
                  <a:lnTo>
                    <a:pt x="47815" y="357403"/>
                  </a:lnTo>
                  <a:lnTo>
                    <a:pt x="53670" y="356527"/>
                  </a:lnTo>
                  <a:lnTo>
                    <a:pt x="55816" y="355460"/>
                  </a:lnTo>
                  <a:close/>
                </a:path>
                <a:path w="55879" h="358775">
                  <a:moveTo>
                    <a:pt x="55816" y="12242"/>
                  </a:moveTo>
                  <a:lnTo>
                    <a:pt x="53670" y="11176"/>
                  </a:lnTo>
                  <a:lnTo>
                    <a:pt x="47815" y="10299"/>
                  </a:lnTo>
                  <a:lnTo>
                    <a:pt x="39128" y="9715"/>
                  </a:lnTo>
                  <a:lnTo>
                    <a:pt x="28486" y="9499"/>
                  </a:lnTo>
                  <a:lnTo>
                    <a:pt x="17868" y="9715"/>
                  </a:lnTo>
                  <a:lnTo>
                    <a:pt x="9182" y="10299"/>
                  </a:lnTo>
                  <a:lnTo>
                    <a:pt x="3327" y="11176"/>
                  </a:lnTo>
                  <a:lnTo>
                    <a:pt x="1181" y="12242"/>
                  </a:lnTo>
                  <a:lnTo>
                    <a:pt x="3327" y="13309"/>
                  </a:lnTo>
                  <a:lnTo>
                    <a:pt x="9182" y="14185"/>
                  </a:lnTo>
                  <a:lnTo>
                    <a:pt x="17868" y="14770"/>
                  </a:lnTo>
                  <a:lnTo>
                    <a:pt x="28486" y="14986"/>
                  </a:lnTo>
                  <a:lnTo>
                    <a:pt x="39128" y="14770"/>
                  </a:lnTo>
                  <a:lnTo>
                    <a:pt x="47815" y="14185"/>
                  </a:lnTo>
                  <a:lnTo>
                    <a:pt x="53670" y="13309"/>
                  </a:lnTo>
                  <a:lnTo>
                    <a:pt x="55816" y="12242"/>
                  </a:lnTo>
                  <a:close/>
                </a:path>
              </a:pathLst>
            </a:custGeom>
            <a:solidFill>
              <a:srgbClr val="FAFAFA"/>
            </a:solidFill>
          </p:spPr>
          <p:txBody>
            <a:bodyPr wrap="square" lIns="0" tIns="0" rIns="0" bIns="0" rtlCol="0"/>
            <a:lstStyle/>
            <a:p>
              <a:endParaRPr/>
            </a:p>
          </p:txBody>
        </p:sp>
        <p:sp>
          <p:nvSpPr>
            <p:cNvPr id="23" name="object 23"/>
            <p:cNvSpPr/>
            <p:nvPr/>
          </p:nvSpPr>
          <p:spPr>
            <a:xfrm>
              <a:off x="3397898" y="3111563"/>
              <a:ext cx="0" cy="223520"/>
            </a:xfrm>
            <a:custGeom>
              <a:avLst/>
              <a:gdLst/>
              <a:ahLst/>
              <a:cxnLst/>
              <a:rect l="l" t="t" r="r" b="b"/>
              <a:pathLst>
                <a:path h="223520">
                  <a:moveTo>
                    <a:pt x="0" y="0"/>
                  </a:moveTo>
                  <a:lnTo>
                    <a:pt x="0" y="223278"/>
                  </a:lnTo>
                </a:path>
              </a:pathLst>
            </a:custGeom>
            <a:ln w="3175">
              <a:solidFill>
                <a:srgbClr val="FAFAFA"/>
              </a:solidFill>
            </a:ln>
          </p:spPr>
          <p:txBody>
            <a:bodyPr wrap="square" lIns="0" tIns="0" rIns="0" bIns="0" rtlCol="0"/>
            <a:lstStyle/>
            <a:p>
              <a:endParaRPr/>
            </a:p>
          </p:txBody>
        </p:sp>
        <p:sp>
          <p:nvSpPr>
            <p:cNvPr id="24" name="object 24"/>
            <p:cNvSpPr/>
            <p:nvPr/>
          </p:nvSpPr>
          <p:spPr>
            <a:xfrm>
              <a:off x="3745103" y="3021355"/>
              <a:ext cx="151765" cy="414020"/>
            </a:xfrm>
            <a:custGeom>
              <a:avLst/>
              <a:gdLst/>
              <a:ahLst/>
              <a:cxnLst/>
              <a:rect l="l" t="t" r="r" b="b"/>
              <a:pathLst>
                <a:path w="151764" h="414020">
                  <a:moveTo>
                    <a:pt x="151739" y="0"/>
                  </a:moveTo>
                  <a:lnTo>
                    <a:pt x="0" y="0"/>
                  </a:lnTo>
                  <a:lnTo>
                    <a:pt x="0" y="413423"/>
                  </a:lnTo>
                  <a:lnTo>
                    <a:pt x="151739" y="413423"/>
                  </a:lnTo>
                  <a:lnTo>
                    <a:pt x="151739" y="0"/>
                  </a:lnTo>
                  <a:close/>
                </a:path>
              </a:pathLst>
            </a:custGeom>
            <a:solidFill>
              <a:srgbClr val="455963"/>
            </a:solidFill>
          </p:spPr>
          <p:txBody>
            <a:bodyPr wrap="square" lIns="0" tIns="0" rIns="0" bIns="0" rtlCol="0"/>
            <a:lstStyle/>
            <a:p>
              <a:endParaRPr/>
            </a:p>
          </p:txBody>
        </p:sp>
        <p:sp>
          <p:nvSpPr>
            <p:cNvPr id="25" name="object 25"/>
            <p:cNvSpPr/>
            <p:nvPr/>
          </p:nvSpPr>
          <p:spPr>
            <a:xfrm>
              <a:off x="3747655" y="3048685"/>
              <a:ext cx="146685" cy="24765"/>
            </a:xfrm>
            <a:custGeom>
              <a:avLst/>
              <a:gdLst/>
              <a:ahLst/>
              <a:cxnLst/>
              <a:rect l="l" t="t" r="r" b="b"/>
              <a:pathLst>
                <a:path w="146685" h="24764">
                  <a:moveTo>
                    <a:pt x="146354" y="1270"/>
                  </a:moveTo>
                  <a:lnTo>
                    <a:pt x="113995" y="1270"/>
                  </a:lnTo>
                  <a:lnTo>
                    <a:pt x="113995" y="0"/>
                  </a:lnTo>
                  <a:lnTo>
                    <a:pt x="32346" y="0"/>
                  </a:lnTo>
                  <a:lnTo>
                    <a:pt x="32346" y="1270"/>
                  </a:lnTo>
                  <a:lnTo>
                    <a:pt x="0" y="1270"/>
                  </a:lnTo>
                  <a:lnTo>
                    <a:pt x="0" y="2540"/>
                  </a:lnTo>
                  <a:lnTo>
                    <a:pt x="0" y="3810"/>
                  </a:lnTo>
                  <a:lnTo>
                    <a:pt x="32346" y="3810"/>
                  </a:lnTo>
                  <a:lnTo>
                    <a:pt x="32346" y="5080"/>
                  </a:lnTo>
                  <a:lnTo>
                    <a:pt x="113995" y="5080"/>
                  </a:lnTo>
                  <a:lnTo>
                    <a:pt x="113995" y="3810"/>
                  </a:lnTo>
                  <a:lnTo>
                    <a:pt x="146354" y="3810"/>
                  </a:lnTo>
                  <a:lnTo>
                    <a:pt x="146354" y="2540"/>
                  </a:lnTo>
                  <a:lnTo>
                    <a:pt x="146354" y="1270"/>
                  </a:lnTo>
                  <a:close/>
                </a:path>
                <a:path w="146685" h="24764">
                  <a:moveTo>
                    <a:pt x="146583" y="20878"/>
                  </a:moveTo>
                  <a:lnTo>
                    <a:pt x="115989" y="20878"/>
                  </a:lnTo>
                  <a:lnTo>
                    <a:pt x="115989" y="19608"/>
                  </a:lnTo>
                  <a:lnTo>
                    <a:pt x="38760" y="19608"/>
                  </a:lnTo>
                  <a:lnTo>
                    <a:pt x="38760" y="20878"/>
                  </a:lnTo>
                  <a:lnTo>
                    <a:pt x="8166" y="20878"/>
                  </a:lnTo>
                  <a:lnTo>
                    <a:pt x="8166" y="22148"/>
                  </a:lnTo>
                  <a:lnTo>
                    <a:pt x="8166" y="23418"/>
                  </a:lnTo>
                  <a:lnTo>
                    <a:pt x="38760" y="23418"/>
                  </a:lnTo>
                  <a:lnTo>
                    <a:pt x="38760" y="24688"/>
                  </a:lnTo>
                  <a:lnTo>
                    <a:pt x="115989" y="24688"/>
                  </a:lnTo>
                  <a:lnTo>
                    <a:pt x="115989" y="23418"/>
                  </a:lnTo>
                  <a:lnTo>
                    <a:pt x="146583" y="23418"/>
                  </a:lnTo>
                  <a:lnTo>
                    <a:pt x="146583" y="22148"/>
                  </a:lnTo>
                  <a:lnTo>
                    <a:pt x="146583" y="20878"/>
                  </a:lnTo>
                  <a:close/>
                </a:path>
              </a:pathLst>
            </a:custGeom>
            <a:solidFill>
              <a:srgbClr val="FAFAFA"/>
            </a:solidFill>
          </p:spPr>
          <p:txBody>
            <a:bodyPr wrap="square" lIns="0" tIns="0" rIns="0" bIns="0" rtlCol="0"/>
            <a:lstStyle/>
            <a:p>
              <a:endParaRPr/>
            </a:p>
          </p:txBody>
        </p:sp>
        <p:sp>
          <p:nvSpPr>
            <p:cNvPr id="26" name="object 26"/>
            <p:cNvSpPr/>
            <p:nvPr/>
          </p:nvSpPr>
          <p:spPr>
            <a:xfrm>
              <a:off x="3816634" y="3108640"/>
              <a:ext cx="0" cy="245110"/>
            </a:xfrm>
            <a:custGeom>
              <a:avLst/>
              <a:gdLst/>
              <a:ahLst/>
              <a:cxnLst/>
              <a:rect l="l" t="t" r="r" b="b"/>
              <a:pathLst>
                <a:path h="245110">
                  <a:moveTo>
                    <a:pt x="0" y="0"/>
                  </a:moveTo>
                  <a:lnTo>
                    <a:pt x="0" y="244614"/>
                  </a:lnTo>
                </a:path>
              </a:pathLst>
            </a:custGeom>
            <a:ln w="3175">
              <a:solidFill>
                <a:srgbClr val="FAFAFA"/>
              </a:solidFill>
            </a:ln>
          </p:spPr>
          <p:txBody>
            <a:bodyPr wrap="square" lIns="0" tIns="0" rIns="0" bIns="0" rtlCol="0"/>
            <a:lstStyle/>
            <a:p>
              <a:endParaRPr/>
            </a:p>
          </p:txBody>
        </p:sp>
        <p:sp>
          <p:nvSpPr>
            <p:cNvPr id="27" name="object 27"/>
            <p:cNvSpPr/>
            <p:nvPr/>
          </p:nvSpPr>
          <p:spPr>
            <a:xfrm>
              <a:off x="3749230" y="3388537"/>
              <a:ext cx="144145" cy="22860"/>
            </a:xfrm>
            <a:custGeom>
              <a:avLst/>
              <a:gdLst/>
              <a:ahLst/>
              <a:cxnLst/>
              <a:rect l="l" t="t" r="r" b="b"/>
              <a:pathLst>
                <a:path w="144145" h="22860">
                  <a:moveTo>
                    <a:pt x="140284" y="1270"/>
                  </a:moveTo>
                  <a:lnTo>
                    <a:pt x="109270" y="1270"/>
                  </a:lnTo>
                  <a:lnTo>
                    <a:pt x="109270" y="0"/>
                  </a:lnTo>
                  <a:lnTo>
                    <a:pt x="31013" y="0"/>
                  </a:lnTo>
                  <a:lnTo>
                    <a:pt x="31013" y="1270"/>
                  </a:lnTo>
                  <a:lnTo>
                    <a:pt x="0" y="1270"/>
                  </a:lnTo>
                  <a:lnTo>
                    <a:pt x="0" y="2540"/>
                  </a:lnTo>
                  <a:lnTo>
                    <a:pt x="0" y="3810"/>
                  </a:lnTo>
                  <a:lnTo>
                    <a:pt x="31013" y="3810"/>
                  </a:lnTo>
                  <a:lnTo>
                    <a:pt x="31013" y="5080"/>
                  </a:lnTo>
                  <a:lnTo>
                    <a:pt x="109270" y="5080"/>
                  </a:lnTo>
                  <a:lnTo>
                    <a:pt x="109270" y="3810"/>
                  </a:lnTo>
                  <a:lnTo>
                    <a:pt x="140284" y="3810"/>
                  </a:lnTo>
                  <a:lnTo>
                    <a:pt x="140284" y="2540"/>
                  </a:lnTo>
                  <a:lnTo>
                    <a:pt x="140284" y="1270"/>
                  </a:lnTo>
                  <a:close/>
                </a:path>
                <a:path w="144145" h="22860">
                  <a:moveTo>
                    <a:pt x="143929" y="20269"/>
                  </a:moveTo>
                  <a:lnTo>
                    <a:pt x="143916" y="18999"/>
                  </a:lnTo>
                  <a:lnTo>
                    <a:pt x="112128" y="18999"/>
                  </a:lnTo>
                  <a:lnTo>
                    <a:pt x="112128" y="17729"/>
                  </a:lnTo>
                  <a:lnTo>
                    <a:pt x="31902" y="17729"/>
                  </a:lnTo>
                  <a:lnTo>
                    <a:pt x="31902" y="18999"/>
                  </a:lnTo>
                  <a:lnTo>
                    <a:pt x="114" y="18999"/>
                  </a:lnTo>
                  <a:lnTo>
                    <a:pt x="114" y="20269"/>
                  </a:lnTo>
                  <a:lnTo>
                    <a:pt x="101" y="21539"/>
                  </a:lnTo>
                  <a:lnTo>
                    <a:pt x="31470" y="21539"/>
                  </a:lnTo>
                  <a:lnTo>
                    <a:pt x="31470" y="22809"/>
                  </a:lnTo>
                  <a:lnTo>
                    <a:pt x="112560" y="22809"/>
                  </a:lnTo>
                  <a:lnTo>
                    <a:pt x="112560" y="21539"/>
                  </a:lnTo>
                  <a:lnTo>
                    <a:pt x="143929" y="21539"/>
                  </a:lnTo>
                  <a:lnTo>
                    <a:pt x="143929" y="20269"/>
                  </a:lnTo>
                  <a:close/>
                </a:path>
              </a:pathLst>
            </a:custGeom>
            <a:solidFill>
              <a:srgbClr val="FAFAFA"/>
            </a:solidFill>
          </p:spPr>
          <p:txBody>
            <a:bodyPr wrap="square" lIns="0" tIns="0" rIns="0" bIns="0" rtlCol="0"/>
            <a:lstStyle/>
            <a:p>
              <a:endParaRPr/>
            </a:p>
          </p:txBody>
        </p:sp>
        <p:sp>
          <p:nvSpPr>
            <p:cNvPr id="28" name="object 28"/>
            <p:cNvSpPr/>
            <p:nvPr/>
          </p:nvSpPr>
          <p:spPr>
            <a:xfrm>
              <a:off x="3896741" y="2976651"/>
              <a:ext cx="121920" cy="446405"/>
            </a:xfrm>
            <a:custGeom>
              <a:avLst/>
              <a:gdLst/>
              <a:ahLst/>
              <a:cxnLst/>
              <a:rect l="l" t="t" r="r" b="b"/>
              <a:pathLst>
                <a:path w="121920" h="446404">
                  <a:moveTo>
                    <a:pt x="0" y="445894"/>
                  </a:moveTo>
                  <a:lnTo>
                    <a:pt x="121894" y="445894"/>
                  </a:lnTo>
                  <a:lnTo>
                    <a:pt x="121894" y="0"/>
                  </a:lnTo>
                  <a:lnTo>
                    <a:pt x="0" y="0"/>
                  </a:lnTo>
                  <a:lnTo>
                    <a:pt x="0" y="445894"/>
                  </a:lnTo>
                  <a:close/>
                </a:path>
              </a:pathLst>
            </a:custGeom>
            <a:solidFill>
              <a:srgbClr val="FF735E"/>
            </a:solidFill>
          </p:spPr>
          <p:txBody>
            <a:bodyPr wrap="square" lIns="0" tIns="0" rIns="0" bIns="0" rtlCol="0"/>
            <a:lstStyle/>
            <a:p>
              <a:endParaRPr/>
            </a:p>
          </p:txBody>
        </p:sp>
        <p:pic>
          <p:nvPicPr>
            <p:cNvPr id="29" name="object 29"/>
            <p:cNvPicPr/>
            <p:nvPr/>
          </p:nvPicPr>
          <p:blipFill>
            <a:blip r:embed="rId2" cstate="print"/>
            <a:stretch>
              <a:fillRect/>
            </a:stretch>
          </p:blipFill>
          <p:spPr>
            <a:xfrm>
              <a:off x="3895444" y="3115318"/>
              <a:ext cx="125298" cy="166804"/>
            </a:xfrm>
            <a:prstGeom prst="rect">
              <a:avLst/>
            </a:prstGeom>
          </p:spPr>
        </p:pic>
        <p:sp>
          <p:nvSpPr>
            <p:cNvPr id="30" name="object 30"/>
            <p:cNvSpPr/>
            <p:nvPr/>
          </p:nvSpPr>
          <p:spPr>
            <a:xfrm>
              <a:off x="3628250" y="2995878"/>
              <a:ext cx="116839" cy="426720"/>
            </a:xfrm>
            <a:custGeom>
              <a:avLst/>
              <a:gdLst/>
              <a:ahLst/>
              <a:cxnLst/>
              <a:rect l="l" t="t" r="r" b="b"/>
              <a:pathLst>
                <a:path w="116839" h="426720">
                  <a:moveTo>
                    <a:pt x="0" y="426666"/>
                  </a:moveTo>
                  <a:lnTo>
                    <a:pt x="116611" y="426666"/>
                  </a:lnTo>
                  <a:lnTo>
                    <a:pt x="116611" y="0"/>
                  </a:lnTo>
                  <a:lnTo>
                    <a:pt x="0" y="0"/>
                  </a:lnTo>
                  <a:lnTo>
                    <a:pt x="0" y="426666"/>
                  </a:lnTo>
                  <a:close/>
                </a:path>
              </a:pathLst>
            </a:custGeom>
            <a:solidFill>
              <a:srgbClr val="263338"/>
            </a:solidFill>
          </p:spPr>
          <p:txBody>
            <a:bodyPr wrap="square" lIns="0" tIns="0" rIns="0" bIns="0" rtlCol="0"/>
            <a:lstStyle/>
            <a:p>
              <a:endParaRPr/>
            </a:p>
          </p:txBody>
        </p:sp>
        <p:sp>
          <p:nvSpPr>
            <p:cNvPr id="31" name="object 31"/>
            <p:cNvSpPr/>
            <p:nvPr/>
          </p:nvSpPr>
          <p:spPr>
            <a:xfrm>
              <a:off x="3637868" y="2996894"/>
              <a:ext cx="101600" cy="441325"/>
            </a:xfrm>
            <a:custGeom>
              <a:avLst/>
              <a:gdLst/>
              <a:ahLst/>
              <a:cxnLst/>
              <a:rect l="l" t="t" r="r" b="b"/>
              <a:pathLst>
                <a:path w="101600" h="441325">
                  <a:moveTo>
                    <a:pt x="79720" y="352427"/>
                  </a:moveTo>
                  <a:lnTo>
                    <a:pt x="79581" y="352660"/>
                  </a:lnTo>
                  <a:lnTo>
                    <a:pt x="77598" y="354853"/>
                  </a:lnTo>
                  <a:lnTo>
                    <a:pt x="77838" y="355231"/>
                  </a:lnTo>
                  <a:lnTo>
                    <a:pt x="83002" y="367525"/>
                  </a:lnTo>
                  <a:lnTo>
                    <a:pt x="85480" y="379647"/>
                  </a:lnTo>
                  <a:lnTo>
                    <a:pt x="85976" y="391193"/>
                  </a:lnTo>
                  <a:lnTo>
                    <a:pt x="85216" y="401472"/>
                  </a:lnTo>
                  <a:lnTo>
                    <a:pt x="73990" y="440905"/>
                  </a:lnTo>
                  <a:lnTo>
                    <a:pt x="74282" y="441045"/>
                  </a:lnTo>
                  <a:lnTo>
                    <a:pt x="87337" y="401777"/>
                  </a:lnTo>
                  <a:lnTo>
                    <a:pt x="88353" y="391121"/>
                  </a:lnTo>
                  <a:lnTo>
                    <a:pt x="88082" y="379371"/>
                  </a:lnTo>
                  <a:lnTo>
                    <a:pt x="85735" y="366744"/>
                  </a:lnTo>
                  <a:lnTo>
                    <a:pt x="80530" y="353745"/>
                  </a:lnTo>
                  <a:lnTo>
                    <a:pt x="79720" y="352427"/>
                  </a:lnTo>
                  <a:close/>
                </a:path>
                <a:path w="101600" h="441325">
                  <a:moveTo>
                    <a:pt x="35486" y="322573"/>
                  </a:moveTo>
                  <a:lnTo>
                    <a:pt x="26276" y="323011"/>
                  </a:lnTo>
                  <a:lnTo>
                    <a:pt x="20078" y="324053"/>
                  </a:lnTo>
                  <a:lnTo>
                    <a:pt x="13957" y="326643"/>
                  </a:lnTo>
                  <a:lnTo>
                    <a:pt x="8902" y="331038"/>
                  </a:lnTo>
                  <a:lnTo>
                    <a:pt x="3848" y="335292"/>
                  </a:lnTo>
                  <a:lnTo>
                    <a:pt x="114" y="342150"/>
                  </a:lnTo>
                  <a:lnTo>
                    <a:pt x="560" y="349761"/>
                  </a:lnTo>
                  <a:lnTo>
                    <a:pt x="863" y="356742"/>
                  </a:lnTo>
                  <a:lnTo>
                    <a:pt x="5067" y="363346"/>
                  </a:lnTo>
                  <a:lnTo>
                    <a:pt x="15989" y="372554"/>
                  </a:lnTo>
                  <a:lnTo>
                    <a:pt x="22999" y="375716"/>
                  </a:lnTo>
                  <a:lnTo>
                    <a:pt x="30403" y="376389"/>
                  </a:lnTo>
                  <a:lnTo>
                    <a:pt x="41527" y="376244"/>
                  </a:lnTo>
                  <a:lnTo>
                    <a:pt x="52414" y="373460"/>
                  </a:lnTo>
                  <a:lnTo>
                    <a:pt x="55640" y="371855"/>
                  </a:lnTo>
                  <a:lnTo>
                    <a:pt x="30899" y="371855"/>
                  </a:lnTo>
                  <a:lnTo>
                    <a:pt x="21516" y="369532"/>
                  </a:lnTo>
                  <a:lnTo>
                    <a:pt x="13322" y="364564"/>
                  </a:lnTo>
                  <a:lnTo>
                    <a:pt x="7385" y="357584"/>
                  </a:lnTo>
                  <a:lnTo>
                    <a:pt x="4775" y="349224"/>
                  </a:lnTo>
                  <a:lnTo>
                    <a:pt x="4394" y="343407"/>
                  </a:lnTo>
                  <a:lnTo>
                    <a:pt x="7238" y="337845"/>
                  </a:lnTo>
                  <a:lnTo>
                    <a:pt x="11595" y="334073"/>
                  </a:lnTo>
                  <a:lnTo>
                    <a:pt x="15925" y="330238"/>
                  </a:lnTo>
                  <a:lnTo>
                    <a:pt x="21412" y="327812"/>
                  </a:lnTo>
                  <a:lnTo>
                    <a:pt x="26911" y="326847"/>
                  </a:lnTo>
                  <a:lnTo>
                    <a:pt x="35292" y="326358"/>
                  </a:lnTo>
                  <a:lnTo>
                    <a:pt x="51009" y="326358"/>
                  </a:lnTo>
                  <a:lnTo>
                    <a:pt x="44300" y="323980"/>
                  </a:lnTo>
                  <a:lnTo>
                    <a:pt x="35486" y="322573"/>
                  </a:lnTo>
                  <a:close/>
                </a:path>
                <a:path w="101600" h="441325">
                  <a:moveTo>
                    <a:pt x="74896" y="350596"/>
                  </a:moveTo>
                  <a:lnTo>
                    <a:pt x="40885" y="371665"/>
                  </a:lnTo>
                  <a:lnTo>
                    <a:pt x="30899" y="371855"/>
                  </a:lnTo>
                  <a:lnTo>
                    <a:pt x="55640" y="371855"/>
                  </a:lnTo>
                  <a:lnTo>
                    <a:pt x="62627" y="368379"/>
                  </a:lnTo>
                  <a:lnTo>
                    <a:pt x="71729" y="361340"/>
                  </a:lnTo>
                  <a:lnTo>
                    <a:pt x="77598" y="354853"/>
                  </a:lnTo>
                  <a:lnTo>
                    <a:pt x="74896" y="350596"/>
                  </a:lnTo>
                  <a:close/>
                </a:path>
                <a:path w="101600" h="441325">
                  <a:moveTo>
                    <a:pt x="76839" y="347737"/>
                  </a:moveTo>
                  <a:lnTo>
                    <a:pt x="75643" y="349761"/>
                  </a:lnTo>
                  <a:lnTo>
                    <a:pt x="74896" y="350596"/>
                  </a:lnTo>
                  <a:lnTo>
                    <a:pt x="77598" y="354853"/>
                  </a:lnTo>
                  <a:lnTo>
                    <a:pt x="79581" y="352660"/>
                  </a:lnTo>
                  <a:lnTo>
                    <a:pt x="79720" y="352427"/>
                  </a:lnTo>
                  <a:lnTo>
                    <a:pt x="76839" y="347737"/>
                  </a:lnTo>
                  <a:close/>
                </a:path>
                <a:path w="101600" h="441325">
                  <a:moveTo>
                    <a:pt x="78969" y="254479"/>
                  </a:moveTo>
                  <a:lnTo>
                    <a:pt x="74868" y="257991"/>
                  </a:lnTo>
                  <a:lnTo>
                    <a:pt x="76658" y="261209"/>
                  </a:lnTo>
                  <a:lnTo>
                    <a:pt x="81259" y="272503"/>
                  </a:lnTo>
                  <a:lnTo>
                    <a:pt x="84626" y="283946"/>
                  </a:lnTo>
                  <a:lnTo>
                    <a:pt x="86844" y="295622"/>
                  </a:lnTo>
                  <a:lnTo>
                    <a:pt x="87749" y="307287"/>
                  </a:lnTo>
                  <a:lnTo>
                    <a:pt x="87210" y="318795"/>
                  </a:lnTo>
                  <a:lnTo>
                    <a:pt x="85072" y="329922"/>
                  </a:lnTo>
                  <a:lnTo>
                    <a:pt x="81202" y="340355"/>
                  </a:lnTo>
                  <a:lnTo>
                    <a:pt x="76839" y="347737"/>
                  </a:lnTo>
                  <a:lnTo>
                    <a:pt x="79720" y="352427"/>
                  </a:lnTo>
                  <a:lnTo>
                    <a:pt x="85661" y="342490"/>
                  </a:lnTo>
                  <a:lnTo>
                    <a:pt x="89903" y="331258"/>
                  </a:lnTo>
                  <a:lnTo>
                    <a:pt x="92240" y="319392"/>
                  </a:lnTo>
                  <a:lnTo>
                    <a:pt x="92858" y="307203"/>
                  </a:lnTo>
                  <a:lnTo>
                    <a:pt x="91955" y="294936"/>
                  </a:lnTo>
                  <a:lnTo>
                    <a:pt x="89684" y="282725"/>
                  </a:lnTo>
                  <a:lnTo>
                    <a:pt x="86194" y="270700"/>
                  </a:lnTo>
                  <a:lnTo>
                    <a:pt x="81426" y="258927"/>
                  </a:lnTo>
                  <a:lnTo>
                    <a:pt x="78969" y="254479"/>
                  </a:lnTo>
                  <a:close/>
                </a:path>
                <a:path w="101600" h="441325">
                  <a:moveTo>
                    <a:pt x="51009" y="326358"/>
                  </a:moveTo>
                  <a:lnTo>
                    <a:pt x="35292" y="326358"/>
                  </a:lnTo>
                  <a:lnTo>
                    <a:pt x="43399" y="327558"/>
                  </a:lnTo>
                  <a:lnTo>
                    <a:pt x="51025" y="330158"/>
                  </a:lnTo>
                  <a:lnTo>
                    <a:pt x="74896" y="350596"/>
                  </a:lnTo>
                  <a:lnTo>
                    <a:pt x="75643" y="349761"/>
                  </a:lnTo>
                  <a:lnTo>
                    <a:pt x="76839" y="347737"/>
                  </a:lnTo>
                  <a:lnTo>
                    <a:pt x="76669" y="347462"/>
                  </a:lnTo>
                  <a:lnTo>
                    <a:pt x="71932" y="341471"/>
                  </a:lnTo>
                  <a:lnTo>
                    <a:pt x="66328" y="335918"/>
                  </a:lnTo>
                  <a:lnTo>
                    <a:pt x="59867" y="330949"/>
                  </a:lnTo>
                  <a:lnTo>
                    <a:pt x="52501" y="326887"/>
                  </a:lnTo>
                  <a:lnTo>
                    <a:pt x="51009" y="326358"/>
                  </a:lnTo>
                  <a:close/>
                </a:path>
                <a:path w="101600" h="441325">
                  <a:moveTo>
                    <a:pt x="32435" y="218262"/>
                  </a:moveTo>
                  <a:lnTo>
                    <a:pt x="0" y="246354"/>
                  </a:lnTo>
                  <a:lnTo>
                    <a:pt x="1676" y="251320"/>
                  </a:lnTo>
                  <a:lnTo>
                    <a:pt x="42106" y="272503"/>
                  </a:lnTo>
                  <a:lnTo>
                    <a:pt x="55954" y="269622"/>
                  </a:lnTo>
                  <a:lnTo>
                    <a:pt x="61179" y="267040"/>
                  </a:lnTo>
                  <a:lnTo>
                    <a:pt x="41707" y="267040"/>
                  </a:lnTo>
                  <a:lnTo>
                    <a:pt x="29032" y="266179"/>
                  </a:lnTo>
                  <a:lnTo>
                    <a:pt x="20866" y="264198"/>
                  </a:lnTo>
                  <a:lnTo>
                    <a:pt x="13207" y="259511"/>
                  </a:lnTo>
                  <a:lnTo>
                    <a:pt x="8915" y="252577"/>
                  </a:lnTo>
                  <a:lnTo>
                    <a:pt x="4406" y="245757"/>
                  </a:lnTo>
                  <a:lnTo>
                    <a:pt x="4546" y="236854"/>
                  </a:lnTo>
                  <a:lnTo>
                    <a:pt x="10444" y="231049"/>
                  </a:lnTo>
                  <a:lnTo>
                    <a:pt x="15646" y="225653"/>
                  </a:lnTo>
                  <a:lnTo>
                    <a:pt x="24104" y="222923"/>
                  </a:lnTo>
                  <a:lnTo>
                    <a:pt x="48956" y="222923"/>
                  </a:lnTo>
                  <a:lnTo>
                    <a:pt x="45859" y="221400"/>
                  </a:lnTo>
                  <a:lnTo>
                    <a:pt x="39301" y="219290"/>
                  </a:lnTo>
                  <a:lnTo>
                    <a:pt x="32435" y="218262"/>
                  </a:lnTo>
                  <a:close/>
                </a:path>
                <a:path w="101600" h="441325">
                  <a:moveTo>
                    <a:pt x="72181" y="253162"/>
                  </a:moveTo>
                  <a:lnTo>
                    <a:pt x="65567" y="258823"/>
                  </a:lnTo>
                  <a:lnTo>
                    <a:pt x="54157" y="264437"/>
                  </a:lnTo>
                  <a:lnTo>
                    <a:pt x="41707" y="267040"/>
                  </a:lnTo>
                  <a:lnTo>
                    <a:pt x="61179" y="267040"/>
                  </a:lnTo>
                  <a:lnTo>
                    <a:pt x="68562" y="263391"/>
                  </a:lnTo>
                  <a:lnTo>
                    <a:pt x="74868" y="257991"/>
                  </a:lnTo>
                  <a:lnTo>
                    <a:pt x="72181" y="253162"/>
                  </a:lnTo>
                  <a:close/>
                </a:path>
                <a:path w="101600" h="441325">
                  <a:moveTo>
                    <a:pt x="76111" y="249304"/>
                  </a:moveTo>
                  <a:lnTo>
                    <a:pt x="75120" y="250647"/>
                  </a:lnTo>
                  <a:lnTo>
                    <a:pt x="72181" y="253162"/>
                  </a:lnTo>
                  <a:lnTo>
                    <a:pt x="74868" y="257991"/>
                  </a:lnTo>
                  <a:lnTo>
                    <a:pt x="78969" y="254479"/>
                  </a:lnTo>
                  <a:lnTo>
                    <a:pt x="76111" y="249304"/>
                  </a:lnTo>
                  <a:close/>
                </a:path>
                <a:path w="101600" h="441325">
                  <a:moveTo>
                    <a:pt x="82697" y="132412"/>
                  </a:moveTo>
                  <a:lnTo>
                    <a:pt x="79504" y="136970"/>
                  </a:lnTo>
                  <a:lnTo>
                    <a:pt x="84559" y="144983"/>
                  </a:lnTo>
                  <a:lnTo>
                    <a:pt x="89179" y="155943"/>
                  </a:lnTo>
                  <a:lnTo>
                    <a:pt x="92302" y="167605"/>
                  </a:lnTo>
                  <a:lnTo>
                    <a:pt x="94053" y="179724"/>
                  </a:lnTo>
                  <a:lnTo>
                    <a:pt x="94520" y="192162"/>
                  </a:lnTo>
                  <a:lnTo>
                    <a:pt x="93802" y="204609"/>
                  </a:lnTo>
                  <a:lnTo>
                    <a:pt x="91738" y="217000"/>
                  </a:lnTo>
                  <a:lnTo>
                    <a:pt x="88095" y="229104"/>
                  </a:lnTo>
                  <a:lnTo>
                    <a:pt x="82634" y="240471"/>
                  </a:lnTo>
                  <a:lnTo>
                    <a:pt x="76111" y="249304"/>
                  </a:lnTo>
                  <a:lnTo>
                    <a:pt x="78969" y="254479"/>
                  </a:lnTo>
                  <a:lnTo>
                    <a:pt x="97002" y="218200"/>
                  </a:lnTo>
                  <a:lnTo>
                    <a:pt x="99872" y="192119"/>
                  </a:lnTo>
                  <a:lnTo>
                    <a:pt x="99352" y="179241"/>
                  </a:lnTo>
                  <a:lnTo>
                    <a:pt x="97477" y="166558"/>
                  </a:lnTo>
                  <a:lnTo>
                    <a:pt x="94145" y="154254"/>
                  </a:lnTo>
                  <a:lnTo>
                    <a:pt x="89189" y="142604"/>
                  </a:lnTo>
                  <a:lnTo>
                    <a:pt x="82697" y="132412"/>
                  </a:lnTo>
                  <a:close/>
                </a:path>
                <a:path w="101600" h="441325">
                  <a:moveTo>
                    <a:pt x="48956" y="222923"/>
                  </a:moveTo>
                  <a:lnTo>
                    <a:pt x="24104" y="222923"/>
                  </a:lnTo>
                  <a:lnTo>
                    <a:pt x="32067" y="223672"/>
                  </a:lnTo>
                  <a:lnTo>
                    <a:pt x="40170" y="224167"/>
                  </a:lnTo>
                  <a:lnTo>
                    <a:pt x="47921" y="227545"/>
                  </a:lnTo>
                  <a:lnTo>
                    <a:pt x="54368" y="232460"/>
                  </a:lnTo>
                  <a:lnTo>
                    <a:pt x="63318" y="240803"/>
                  </a:lnTo>
                  <a:lnTo>
                    <a:pt x="70718" y="250531"/>
                  </a:lnTo>
                  <a:lnTo>
                    <a:pt x="72181" y="253162"/>
                  </a:lnTo>
                  <a:lnTo>
                    <a:pt x="75120" y="250647"/>
                  </a:lnTo>
                  <a:lnTo>
                    <a:pt x="76111" y="249304"/>
                  </a:lnTo>
                  <a:lnTo>
                    <a:pt x="75191" y="247638"/>
                  </a:lnTo>
                  <a:lnTo>
                    <a:pt x="67312" y="237248"/>
                  </a:lnTo>
                  <a:lnTo>
                    <a:pt x="57607" y="228168"/>
                  </a:lnTo>
                  <a:lnTo>
                    <a:pt x="51998" y="224418"/>
                  </a:lnTo>
                  <a:lnTo>
                    <a:pt x="48956" y="222923"/>
                  </a:lnTo>
                  <a:close/>
                </a:path>
                <a:path w="101600" h="441325">
                  <a:moveTo>
                    <a:pt x="41184" y="107524"/>
                  </a:moveTo>
                  <a:lnTo>
                    <a:pt x="3873" y="120383"/>
                  </a:lnTo>
                  <a:lnTo>
                    <a:pt x="2628" y="128447"/>
                  </a:lnTo>
                  <a:lnTo>
                    <a:pt x="1155" y="136321"/>
                  </a:lnTo>
                  <a:lnTo>
                    <a:pt x="37075" y="162616"/>
                  </a:lnTo>
                  <a:lnTo>
                    <a:pt x="47218" y="160832"/>
                  </a:lnTo>
                  <a:lnTo>
                    <a:pt x="53292" y="158307"/>
                  </a:lnTo>
                  <a:lnTo>
                    <a:pt x="36881" y="158307"/>
                  </a:lnTo>
                  <a:lnTo>
                    <a:pt x="27439" y="157438"/>
                  </a:lnTo>
                  <a:lnTo>
                    <a:pt x="6090" y="135089"/>
                  </a:lnTo>
                  <a:lnTo>
                    <a:pt x="7238" y="129336"/>
                  </a:lnTo>
                  <a:lnTo>
                    <a:pt x="8318" y="122859"/>
                  </a:lnTo>
                  <a:lnTo>
                    <a:pt x="13246" y="117741"/>
                  </a:lnTo>
                  <a:lnTo>
                    <a:pt x="19634" y="115061"/>
                  </a:lnTo>
                  <a:lnTo>
                    <a:pt x="29823" y="112382"/>
                  </a:lnTo>
                  <a:lnTo>
                    <a:pt x="57432" y="112382"/>
                  </a:lnTo>
                  <a:lnTo>
                    <a:pt x="52990" y="110285"/>
                  </a:lnTo>
                  <a:lnTo>
                    <a:pt x="41184" y="107524"/>
                  </a:lnTo>
                  <a:close/>
                </a:path>
                <a:path w="101600" h="441325">
                  <a:moveTo>
                    <a:pt x="77089" y="133744"/>
                  </a:moveTo>
                  <a:lnTo>
                    <a:pt x="46024" y="156768"/>
                  </a:lnTo>
                  <a:lnTo>
                    <a:pt x="36881" y="158307"/>
                  </a:lnTo>
                  <a:lnTo>
                    <a:pt x="53292" y="158307"/>
                  </a:lnTo>
                  <a:lnTo>
                    <a:pt x="79504" y="136970"/>
                  </a:lnTo>
                  <a:lnTo>
                    <a:pt x="78317" y="135089"/>
                  </a:lnTo>
                  <a:lnTo>
                    <a:pt x="77089" y="133744"/>
                  </a:lnTo>
                  <a:close/>
                </a:path>
                <a:path w="101600" h="441325">
                  <a:moveTo>
                    <a:pt x="80137" y="129494"/>
                  </a:moveTo>
                  <a:lnTo>
                    <a:pt x="77089" y="133744"/>
                  </a:lnTo>
                  <a:lnTo>
                    <a:pt x="78317" y="135089"/>
                  </a:lnTo>
                  <a:lnTo>
                    <a:pt x="79504" y="136970"/>
                  </a:lnTo>
                  <a:lnTo>
                    <a:pt x="82697" y="132412"/>
                  </a:lnTo>
                  <a:lnTo>
                    <a:pt x="82421" y="131978"/>
                  </a:lnTo>
                  <a:lnTo>
                    <a:pt x="80137" y="129494"/>
                  </a:lnTo>
                  <a:close/>
                </a:path>
                <a:path w="101600" h="441325">
                  <a:moveTo>
                    <a:pt x="57432" y="112382"/>
                  </a:moveTo>
                  <a:lnTo>
                    <a:pt x="29823" y="112382"/>
                  </a:lnTo>
                  <a:lnTo>
                    <a:pt x="40582" y="112439"/>
                  </a:lnTo>
                  <a:lnTo>
                    <a:pt x="51313" y="115001"/>
                  </a:lnTo>
                  <a:lnTo>
                    <a:pt x="61417" y="119837"/>
                  </a:lnTo>
                  <a:lnTo>
                    <a:pt x="70566" y="126596"/>
                  </a:lnTo>
                  <a:lnTo>
                    <a:pt x="77089" y="133744"/>
                  </a:lnTo>
                  <a:lnTo>
                    <a:pt x="80137" y="129494"/>
                  </a:lnTo>
                  <a:lnTo>
                    <a:pt x="73983" y="122800"/>
                  </a:lnTo>
                  <a:lnTo>
                    <a:pt x="64020" y="115493"/>
                  </a:lnTo>
                  <a:lnTo>
                    <a:pt x="57432" y="112382"/>
                  </a:lnTo>
                  <a:close/>
                </a:path>
                <a:path w="101600" h="441325">
                  <a:moveTo>
                    <a:pt x="64096" y="0"/>
                  </a:moveTo>
                  <a:lnTo>
                    <a:pt x="65895" y="2042"/>
                  </a:lnTo>
                  <a:lnTo>
                    <a:pt x="71621" y="7612"/>
                  </a:lnTo>
                  <a:lnTo>
                    <a:pt x="79738" y="17523"/>
                  </a:lnTo>
                  <a:lnTo>
                    <a:pt x="96080" y="53095"/>
                  </a:lnTo>
                  <a:lnTo>
                    <a:pt x="98386" y="78841"/>
                  </a:lnTo>
                  <a:lnTo>
                    <a:pt x="96528" y="93121"/>
                  </a:lnTo>
                  <a:lnTo>
                    <a:pt x="92209" y="107849"/>
                  </a:lnTo>
                  <a:lnTo>
                    <a:pt x="85197" y="122438"/>
                  </a:lnTo>
                  <a:lnTo>
                    <a:pt x="80137" y="129494"/>
                  </a:lnTo>
                  <a:lnTo>
                    <a:pt x="82421" y="131978"/>
                  </a:lnTo>
                  <a:lnTo>
                    <a:pt x="99752" y="93771"/>
                  </a:lnTo>
                  <a:lnTo>
                    <a:pt x="101460" y="78981"/>
                  </a:lnTo>
                  <a:lnTo>
                    <a:pt x="100927" y="65097"/>
                  </a:lnTo>
                  <a:lnTo>
                    <a:pt x="85908" y="23336"/>
                  </a:lnTo>
                  <a:lnTo>
                    <a:pt x="66293" y="1612"/>
                  </a:lnTo>
                  <a:lnTo>
                    <a:pt x="64858" y="520"/>
                  </a:lnTo>
                  <a:lnTo>
                    <a:pt x="64096" y="0"/>
                  </a:lnTo>
                  <a:close/>
                </a:path>
              </a:pathLst>
            </a:custGeom>
            <a:solidFill>
              <a:srgbClr val="FAFAFA"/>
            </a:solidFill>
          </p:spPr>
          <p:txBody>
            <a:bodyPr wrap="square" lIns="0" tIns="0" rIns="0" bIns="0" rtlCol="0"/>
            <a:lstStyle/>
            <a:p>
              <a:endParaRPr/>
            </a:p>
          </p:txBody>
        </p:sp>
        <p:sp>
          <p:nvSpPr>
            <p:cNvPr id="32" name="object 32"/>
            <p:cNvSpPr/>
            <p:nvPr/>
          </p:nvSpPr>
          <p:spPr>
            <a:xfrm>
              <a:off x="3424354" y="3035028"/>
              <a:ext cx="202565" cy="387985"/>
            </a:xfrm>
            <a:custGeom>
              <a:avLst/>
              <a:gdLst/>
              <a:ahLst/>
              <a:cxnLst/>
              <a:rect l="l" t="t" r="r" b="b"/>
              <a:pathLst>
                <a:path w="202564" h="387985">
                  <a:moveTo>
                    <a:pt x="202311" y="0"/>
                  </a:moveTo>
                  <a:lnTo>
                    <a:pt x="0" y="0"/>
                  </a:lnTo>
                  <a:lnTo>
                    <a:pt x="0" y="387502"/>
                  </a:lnTo>
                  <a:lnTo>
                    <a:pt x="202311" y="387502"/>
                  </a:lnTo>
                  <a:lnTo>
                    <a:pt x="202311" y="0"/>
                  </a:lnTo>
                  <a:close/>
                </a:path>
              </a:pathLst>
            </a:custGeom>
            <a:solidFill>
              <a:srgbClr val="CC5C4A"/>
            </a:solidFill>
          </p:spPr>
          <p:txBody>
            <a:bodyPr wrap="square" lIns="0" tIns="0" rIns="0" bIns="0" rtlCol="0"/>
            <a:lstStyle/>
            <a:p>
              <a:endParaRPr/>
            </a:p>
          </p:txBody>
        </p:sp>
        <p:sp>
          <p:nvSpPr>
            <p:cNvPr id="33" name="object 33"/>
            <p:cNvSpPr/>
            <p:nvPr/>
          </p:nvSpPr>
          <p:spPr>
            <a:xfrm>
              <a:off x="3427019" y="3098532"/>
              <a:ext cx="195580" cy="292100"/>
            </a:xfrm>
            <a:custGeom>
              <a:avLst/>
              <a:gdLst/>
              <a:ahLst/>
              <a:cxnLst/>
              <a:rect l="l" t="t" r="r" b="b"/>
              <a:pathLst>
                <a:path w="195579" h="292100">
                  <a:moveTo>
                    <a:pt x="190576" y="31394"/>
                  </a:moveTo>
                  <a:lnTo>
                    <a:pt x="167678" y="31394"/>
                  </a:lnTo>
                  <a:lnTo>
                    <a:pt x="167678" y="30124"/>
                  </a:lnTo>
                  <a:lnTo>
                    <a:pt x="29159" y="30124"/>
                  </a:lnTo>
                  <a:lnTo>
                    <a:pt x="29159" y="31394"/>
                  </a:lnTo>
                  <a:lnTo>
                    <a:pt x="6261" y="31394"/>
                  </a:lnTo>
                  <a:lnTo>
                    <a:pt x="6261" y="32664"/>
                  </a:lnTo>
                  <a:lnTo>
                    <a:pt x="6261" y="33934"/>
                  </a:lnTo>
                  <a:lnTo>
                    <a:pt x="29159" y="33934"/>
                  </a:lnTo>
                  <a:lnTo>
                    <a:pt x="29159" y="35204"/>
                  </a:lnTo>
                  <a:lnTo>
                    <a:pt x="167678" y="35204"/>
                  </a:lnTo>
                  <a:lnTo>
                    <a:pt x="167678" y="33934"/>
                  </a:lnTo>
                  <a:lnTo>
                    <a:pt x="190576" y="33934"/>
                  </a:lnTo>
                  <a:lnTo>
                    <a:pt x="190576" y="32664"/>
                  </a:lnTo>
                  <a:lnTo>
                    <a:pt x="190576" y="31394"/>
                  </a:lnTo>
                  <a:close/>
                </a:path>
                <a:path w="195579" h="292100">
                  <a:moveTo>
                    <a:pt x="191693" y="252336"/>
                  </a:moveTo>
                  <a:lnTo>
                    <a:pt x="168109" y="252336"/>
                  </a:lnTo>
                  <a:lnTo>
                    <a:pt x="168109" y="251066"/>
                  </a:lnTo>
                  <a:lnTo>
                    <a:pt x="26225" y="251066"/>
                  </a:lnTo>
                  <a:lnTo>
                    <a:pt x="26225" y="252336"/>
                  </a:lnTo>
                  <a:lnTo>
                    <a:pt x="2628" y="252336"/>
                  </a:lnTo>
                  <a:lnTo>
                    <a:pt x="2628" y="253606"/>
                  </a:lnTo>
                  <a:lnTo>
                    <a:pt x="2628" y="254876"/>
                  </a:lnTo>
                  <a:lnTo>
                    <a:pt x="26225" y="254876"/>
                  </a:lnTo>
                  <a:lnTo>
                    <a:pt x="26225" y="256146"/>
                  </a:lnTo>
                  <a:lnTo>
                    <a:pt x="168109" y="256146"/>
                  </a:lnTo>
                  <a:lnTo>
                    <a:pt x="168109" y="254876"/>
                  </a:lnTo>
                  <a:lnTo>
                    <a:pt x="191693" y="254876"/>
                  </a:lnTo>
                  <a:lnTo>
                    <a:pt x="191693" y="253606"/>
                  </a:lnTo>
                  <a:lnTo>
                    <a:pt x="191693" y="252336"/>
                  </a:lnTo>
                  <a:close/>
                </a:path>
                <a:path w="195579" h="292100">
                  <a:moveTo>
                    <a:pt x="194106" y="287756"/>
                  </a:moveTo>
                  <a:lnTo>
                    <a:pt x="169989" y="287756"/>
                  </a:lnTo>
                  <a:lnTo>
                    <a:pt x="169989" y="286486"/>
                  </a:lnTo>
                  <a:lnTo>
                    <a:pt x="24117" y="286486"/>
                  </a:lnTo>
                  <a:lnTo>
                    <a:pt x="24117" y="287756"/>
                  </a:lnTo>
                  <a:lnTo>
                    <a:pt x="0" y="287756"/>
                  </a:lnTo>
                  <a:lnTo>
                    <a:pt x="0" y="289026"/>
                  </a:lnTo>
                  <a:lnTo>
                    <a:pt x="25" y="290296"/>
                  </a:lnTo>
                  <a:lnTo>
                    <a:pt x="24244" y="290296"/>
                  </a:lnTo>
                  <a:lnTo>
                    <a:pt x="24244" y="291566"/>
                  </a:lnTo>
                  <a:lnTo>
                    <a:pt x="169862" y="291566"/>
                  </a:lnTo>
                  <a:lnTo>
                    <a:pt x="169862" y="290296"/>
                  </a:lnTo>
                  <a:lnTo>
                    <a:pt x="194081" y="290296"/>
                  </a:lnTo>
                  <a:lnTo>
                    <a:pt x="194081" y="289026"/>
                  </a:lnTo>
                  <a:lnTo>
                    <a:pt x="194106" y="287756"/>
                  </a:lnTo>
                  <a:close/>
                </a:path>
                <a:path w="195579" h="292100">
                  <a:moveTo>
                    <a:pt x="195541" y="1270"/>
                  </a:moveTo>
                  <a:lnTo>
                    <a:pt x="172351" y="1270"/>
                  </a:lnTo>
                  <a:lnTo>
                    <a:pt x="172351" y="0"/>
                  </a:lnTo>
                  <a:lnTo>
                    <a:pt x="32029" y="0"/>
                  </a:lnTo>
                  <a:lnTo>
                    <a:pt x="32029" y="1270"/>
                  </a:lnTo>
                  <a:lnTo>
                    <a:pt x="8826" y="1270"/>
                  </a:lnTo>
                  <a:lnTo>
                    <a:pt x="8826" y="2540"/>
                  </a:lnTo>
                  <a:lnTo>
                    <a:pt x="8851" y="3810"/>
                  </a:lnTo>
                  <a:lnTo>
                    <a:pt x="32143" y="3810"/>
                  </a:lnTo>
                  <a:lnTo>
                    <a:pt x="32143" y="5080"/>
                  </a:lnTo>
                  <a:lnTo>
                    <a:pt x="172224" y="5080"/>
                  </a:lnTo>
                  <a:lnTo>
                    <a:pt x="172224" y="3810"/>
                  </a:lnTo>
                  <a:lnTo>
                    <a:pt x="195529" y="3810"/>
                  </a:lnTo>
                  <a:lnTo>
                    <a:pt x="195529" y="2540"/>
                  </a:lnTo>
                  <a:lnTo>
                    <a:pt x="195541" y="1270"/>
                  </a:lnTo>
                  <a:close/>
                </a:path>
              </a:pathLst>
            </a:custGeom>
            <a:solidFill>
              <a:srgbClr val="E0E0E0"/>
            </a:solidFill>
          </p:spPr>
          <p:txBody>
            <a:bodyPr wrap="square" lIns="0" tIns="0" rIns="0" bIns="0" rtlCol="0"/>
            <a:lstStyle/>
            <a:p>
              <a:endParaRPr/>
            </a:p>
          </p:txBody>
        </p:sp>
        <p:sp>
          <p:nvSpPr>
            <p:cNvPr id="34" name="object 34"/>
            <p:cNvSpPr/>
            <p:nvPr/>
          </p:nvSpPr>
          <p:spPr>
            <a:xfrm>
              <a:off x="4018546" y="2993072"/>
              <a:ext cx="116839" cy="436880"/>
            </a:xfrm>
            <a:custGeom>
              <a:avLst/>
              <a:gdLst/>
              <a:ahLst/>
              <a:cxnLst/>
              <a:rect l="l" t="t" r="r" b="b"/>
              <a:pathLst>
                <a:path w="116839" h="436879">
                  <a:moveTo>
                    <a:pt x="116611" y="0"/>
                  </a:moveTo>
                  <a:lnTo>
                    <a:pt x="0" y="0"/>
                  </a:lnTo>
                  <a:lnTo>
                    <a:pt x="0" y="436422"/>
                  </a:lnTo>
                  <a:lnTo>
                    <a:pt x="116611" y="436422"/>
                  </a:lnTo>
                  <a:lnTo>
                    <a:pt x="116611" y="0"/>
                  </a:lnTo>
                  <a:close/>
                </a:path>
              </a:pathLst>
            </a:custGeom>
            <a:solidFill>
              <a:srgbClr val="455963"/>
            </a:solidFill>
          </p:spPr>
          <p:txBody>
            <a:bodyPr wrap="square" lIns="0" tIns="0" rIns="0" bIns="0" rtlCol="0"/>
            <a:lstStyle/>
            <a:p>
              <a:endParaRPr/>
            </a:p>
          </p:txBody>
        </p:sp>
        <p:sp>
          <p:nvSpPr>
            <p:cNvPr id="35" name="object 35"/>
            <p:cNvSpPr/>
            <p:nvPr/>
          </p:nvSpPr>
          <p:spPr>
            <a:xfrm>
              <a:off x="4028156" y="2994098"/>
              <a:ext cx="101600" cy="441325"/>
            </a:xfrm>
            <a:custGeom>
              <a:avLst/>
              <a:gdLst/>
              <a:ahLst/>
              <a:cxnLst/>
              <a:rect l="l" t="t" r="r" b="b"/>
              <a:pathLst>
                <a:path w="101600" h="441325">
                  <a:moveTo>
                    <a:pt x="79722" y="352430"/>
                  </a:moveTo>
                  <a:lnTo>
                    <a:pt x="79586" y="352658"/>
                  </a:lnTo>
                  <a:lnTo>
                    <a:pt x="77600" y="354856"/>
                  </a:lnTo>
                  <a:lnTo>
                    <a:pt x="77838" y="355231"/>
                  </a:lnTo>
                  <a:lnTo>
                    <a:pt x="83002" y="367519"/>
                  </a:lnTo>
                  <a:lnTo>
                    <a:pt x="85482" y="379642"/>
                  </a:lnTo>
                  <a:lnTo>
                    <a:pt x="85982" y="391187"/>
                  </a:lnTo>
                  <a:lnTo>
                    <a:pt x="85229" y="401472"/>
                  </a:lnTo>
                  <a:lnTo>
                    <a:pt x="73990" y="440893"/>
                  </a:lnTo>
                  <a:lnTo>
                    <a:pt x="74282" y="441032"/>
                  </a:lnTo>
                  <a:lnTo>
                    <a:pt x="87337" y="401764"/>
                  </a:lnTo>
                  <a:lnTo>
                    <a:pt x="88355" y="391120"/>
                  </a:lnTo>
                  <a:lnTo>
                    <a:pt x="88087" y="379369"/>
                  </a:lnTo>
                  <a:lnTo>
                    <a:pt x="85741" y="366744"/>
                  </a:lnTo>
                  <a:lnTo>
                    <a:pt x="80530" y="353745"/>
                  </a:lnTo>
                  <a:lnTo>
                    <a:pt x="79722" y="352430"/>
                  </a:lnTo>
                  <a:close/>
                </a:path>
                <a:path w="101600" h="441325">
                  <a:moveTo>
                    <a:pt x="35486" y="322573"/>
                  </a:moveTo>
                  <a:lnTo>
                    <a:pt x="26276" y="323011"/>
                  </a:lnTo>
                  <a:lnTo>
                    <a:pt x="20078" y="324053"/>
                  </a:lnTo>
                  <a:lnTo>
                    <a:pt x="13957" y="326643"/>
                  </a:lnTo>
                  <a:lnTo>
                    <a:pt x="8902" y="331038"/>
                  </a:lnTo>
                  <a:lnTo>
                    <a:pt x="3848" y="335292"/>
                  </a:lnTo>
                  <a:lnTo>
                    <a:pt x="114" y="342150"/>
                  </a:lnTo>
                  <a:lnTo>
                    <a:pt x="560" y="349761"/>
                  </a:lnTo>
                  <a:lnTo>
                    <a:pt x="863" y="356742"/>
                  </a:lnTo>
                  <a:lnTo>
                    <a:pt x="5067" y="363346"/>
                  </a:lnTo>
                  <a:lnTo>
                    <a:pt x="15989" y="372554"/>
                  </a:lnTo>
                  <a:lnTo>
                    <a:pt x="22999" y="375716"/>
                  </a:lnTo>
                  <a:lnTo>
                    <a:pt x="30416" y="376389"/>
                  </a:lnTo>
                  <a:lnTo>
                    <a:pt x="41533" y="376244"/>
                  </a:lnTo>
                  <a:lnTo>
                    <a:pt x="52417" y="373460"/>
                  </a:lnTo>
                  <a:lnTo>
                    <a:pt x="55644" y="371855"/>
                  </a:lnTo>
                  <a:lnTo>
                    <a:pt x="30899" y="371855"/>
                  </a:lnTo>
                  <a:lnTo>
                    <a:pt x="21516" y="369527"/>
                  </a:lnTo>
                  <a:lnTo>
                    <a:pt x="13322" y="364559"/>
                  </a:lnTo>
                  <a:lnTo>
                    <a:pt x="7385" y="357582"/>
                  </a:lnTo>
                  <a:lnTo>
                    <a:pt x="4775" y="349224"/>
                  </a:lnTo>
                  <a:lnTo>
                    <a:pt x="4394" y="343407"/>
                  </a:lnTo>
                  <a:lnTo>
                    <a:pt x="7251" y="337845"/>
                  </a:lnTo>
                  <a:lnTo>
                    <a:pt x="11595" y="334073"/>
                  </a:lnTo>
                  <a:lnTo>
                    <a:pt x="15925" y="330238"/>
                  </a:lnTo>
                  <a:lnTo>
                    <a:pt x="21412" y="327812"/>
                  </a:lnTo>
                  <a:lnTo>
                    <a:pt x="26911" y="326847"/>
                  </a:lnTo>
                  <a:lnTo>
                    <a:pt x="35292" y="326353"/>
                  </a:lnTo>
                  <a:lnTo>
                    <a:pt x="50994" y="326353"/>
                  </a:lnTo>
                  <a:lnTo>
                    <a:pt x="44300" y="323980"/>
                  </a:lnTo>
                  <a:lnTo>
                    <a:pt x="35486" y="322573"/>
                  </a:lnTo>
                  <a:close/>
                </a:path>
                <a:path w="101600" h="441325">
                  <a:moveTo>
                    <a:pt x="74898" y="350594"/>
                  </a:moveTo>
                  <a:lnTo>
                    <a:pt x="40885" y="371665"/>
                  </a:lnTo>
                  <a:lnTo>
                    <a:pt x="30899" y="371855"/>
                  </a:lnTo>
                  <a:lnTo>
                    <a:pt x="55644" y="371855"/>
                  </a:lnTo>
                  <a:lnTo>
                    <a:pt x="62633" y="368379"/>
                  </a:lnTo>
                  <a:lnTo>
                    <a:pt x="71742" y="361340"/>
                  </a:lnTo>
                  <a:lnTo>
                    <a:pt x="77600" y="354856"/>
                  </a:lnTo>
                  <a:lnTo>
                    <a:pt x="74898" y="350594"/>
                  </a:lnTo>
                  <a:close/>
                </a:path>
                <a:path w="101600" h="441325">
                  <a:moveTo>
                    <a:pt x="76839" y="347737"/>
                  </a:moveTo>
                  <a:lnTo>
                    <a:pt x="75643" y="349761"/>
                  </a:lnTo>
                  <a:lnTo>
                    <a:pt x="74898" y="350594"/>
                  </a:lnTo>
                  <a:lnTo>
                    <a:pt x="77600" y="354856"/>
                  </a:lnTo>
                  <a:lnTo>
                    <a:pt x="79586" y="352658"/>
                  </a:lnTo>
                  <a:lnTo>
                    <a:pt x="79722" y="352430"/>
                  </a:lnTo>
                  <a:lnTo>
                    <a:pt x="76839" y="347737"/>
                  </a:lnTo>
                  <a:close/>
                </a:path>
                <a:path w="101600" h="441325">
                  <a:moveTo>
                    <a:pt x="78967" y="254481"/>
                  </a:moveTo>
                  <a:lnTo>
                    <a:pt x="74869" y="257992"/>
                  </a:lnTo>
                  <a:lnTo>
                    <a:pt x="76662" y="261217"/>
                  </a:lnTo>
                  <a:lnTo>
                    <a:pt x="81259" y="272503"/>
                  </a:lnTo>
                  <a:lnTo>
                    <a:pt x="84626" y="283951"/>
                  </a:lnTo>
                  <a:lnTo>
                    <a:pt x="86844" y="295627"/>
                  </a:lnTo>
                  <a:lnTo>
                    <a:pt x="87749" y="307288"/>
                  </a:lnTo>
                  <a:lnTo>
                    <a:pt x="87210" y="318795"/>
                  </a:lnTo>
                  <a:lnTo>
                    <a:pt x="85072" y="329922"/>
                  </a:lnTo>
                  <a:lnTo>
                    <a:pt x="81202" y="340355"/>
                  </a:lnTo>
                  <a:lnTo>
                    <a:pt x="76839" y="347737"/>
                  </a:lnTo>
                  <a:lnTo>
                    <a:pt x="79722" y="352430"/>
                  </a:lnTo>
                  <a:lnTo>
                    <a:pt x="85663" y="342485"/>
                  </a:lnTo>
                  <a:lnTo>
                    <a:pt x="89903" y="331252"/>
                  </a:lnTo>
                  <a:lnTo>
                    <a:pt x="92240" y="319392"/>
                  </a:lnTo>
                  <a:lnTo>
                    <a:pt x="92863" y="307203"/>
                  </a:lnTo>
                  <a:lnTo>
                    <a:pt x="91960" y="294936"/>
                  </a:lnTo>
                  <a:lnTo>
                    <a:pt x="89686" y="282725"/>
                  </a:lnTo>
                  <a:lnTo>
                    <a:pt x="86194" y="270700"/>
                  </a:lnTo>
                  <a:lnTo>
                    <a:pt x="81426" y="258932"/>
                  </a:lnTo>
                  <a:lnTo>
                    <a:pt x="78967" y="254481"/>
                  </a:lnTo>
                  <a:close/>
                </a:path>
                <a:path w="101600" h="441325">
                  <a:moveTo>
                    <a:pt x="50994" y="326353"/>
                  </a:moveTo>
                  <a:lnTo>
                    <a:pt x="35292" y="326353"/>
                  </a:lnTo>
                  <a:lnTo>
                    <a:pt x="43399" y="327553"/>
                  </a:lnTo>
                  <a:lnTo>
                    <a:pt x="51025" y="330156"/>
                  </a:lnTo>
                  <a:lnTo>
                    <a:pt x="74898" y="350594"/>
                  </a:lnTo>
                  <a:lnTo>
                    <a:pt x="75643" y="349761"/>
                  </a:lnTo>
                  <a:lnTo>
                    <a:pt x="76839" y="347737"/>
                  </a:lnTo>
                  <a:lnTo>
                    <a:pt x="76669" y="347460"/>
                  </a:lnTo>
                  <a:lnTo>
                    <a:pt x="71932" y="341466"/>
                  </a:lnTo>
                  <a:lnTo>
                    <a:pt x="66328" y="335913"/>
                  </a:lnTo>
                  <a:lnTo>
                    <a:pt x="59867" y="330949"/>
                  </a:lnTo>
                  <a:lnTo>
                    <a:pt x="52501" y="326887"/>
                  </a:lnTo>
                  <a:lnTo>
                    <a:pt x="50994" y="326353"/>
                  </a:lnTo>
                  <a:close/>
                </a:path>
                <a:path w="101600" h="441325">
                  <a:moveTo>
                    <a:pt x="32435" y="218249"/>
                  </a:moveTo>
                  <a:lnTo>
                    <a:pt x="0" y="246341"/>
                  </a:lnTo>
                  <a:lnTo>
                    <a:pt x="1676" y="251320"/>
                  </a:lnTo>
                  <a:lnTo>
                    <a:pt x="42108" y="272503"/>
                  </a:lnTo>
                  <a:lnTo>
                    <a:pt x="55959" y="269622"/>
                  </a:lnTo>
                  <a:lnTo>
                    <a:pt x="61184" y="267040"/>
                  </a:lnTo>
                  <a:lnTo>
                    <a:pt x="41707" y="267040"/>
                  </a:lnTo>
                  <a:lnTo>
                    <a:pt x="29032" y="266179"/>
                  </a:lnTo>
                  <a:lnTo>
                    <a:pt x="20866" y="264198"/>
                  </a:lnTo>
                  <a:lnTo>
                    <a:pt x="13207" y="259511"/>
                  </a:lnTo>
                  <a:lnTo>
                    <a:pt x="8915" y="252577"/>
                  </a:lnTo>
                  <a:lnTo>
                    <a:pt x="4406" y="245757"/>
                  </a:lnTo>
                  <a:lnTo>
                    <a:pt x="4546" y="236854"/>
                  </a:lnTo>
                  <a:lnTo>
                    <a:pt x="10449" y="231044"/>
                  </a:lnTo>
                  <a:lnTo>
                    <a:pt x="15646" y="225653"/>
                  </a:lnTo>
                  <a:lnTo>
                    <a:pt x="24104" y="222923"/>
                  </a:lnTo>
                  <a:lnTo>
                    <a:pt x="48969" y="222923"/>
                  </a:lnTo>
                  <a:lnTo>
                    <a:pt x="45859" y="221394"/>
                  </a:lnTo>
                  <a:lnTo>
                    <a:pt x="39301" y="219283"/>
                  </a:lnTo>
                  <a:lnTo>
                    <a:pt x="32435" y="218249"/>
                  </a:lnTo>
                  <a:close/>
                </a:path>
                <a:path w="101600" h="441325">
                  <a:moveTo>
                    <a:pt x="72181" y="253162"/>
                  </a:moveTo>
                  <a:lnTo>
                    <a:pt x="65567" y="258823"/>
                  </a:lnTo>
                  <a:lnTo>
                    <a:pt x="54157" y="264437"/>
                  </a:lnTo>
                  <a:lnTo>
                    <a:pt x="41707" y="267040"/>
                  </a:lnTo>
                  <a:lnTo>
                    <a:pt x="61184" y="267040"/>
                  </a:lnTo>
                  <a:lnTo>
                    <a:pt x="68567" y="263391"/>
                  </a:lnTo>
                  <a:lnTo>
                    <a:pt x="74869" y="257992"/>
                  </a:lnTo>
                  <a:lnTo>
                    <a:pt x="72181" y="253162"/>
                  </a:lnTo>
                  <a:close/>
                </a:path>
                <a:path w="101600" h="441325">
                  <a:moveTo>
                    <a:pt x="76110" y="249306"/>
                  </a:moveTo>
                  <a:lnTo>
                    <a:pt x="75120" y="250647"/>
                  </a:lnTo>
                  <a:lnTo>
                    <a:pt x="72181" y="253162"/>
                  </a:lnTo>
                  <a:lnTo>
                    <a:pt x="74869" y="257992"/>
                  </a:lnTo>
                  <a:lnTo>
                    <a:pt x="78967" y="254481"/>
                  </a:lnTo>
                  <a:lnTo>
                    <a:pt x="76110" y="249306"/>
                  </a:lnTo>
                  <a:close/>
                </a:path>
                <a:path w="101600" h="441325">
                  <a:moveTo>
                    <a:pt x="82699" y="132412"/>
                  </a:moveTo>
                  <a:lnTo>
                    <a:pt x="79504" y="136971"/>
                  </a:lnTo>
                  <a:lnTo>
                    <a:pt x="84559" y="144983"/>
                  </a:lnTo>
                  <a:lnTo>
                    <a:pt x="89179" y="155943"/>
                  </a:lnTo>
                  <a:lnTo>
                    <a:pt x="92303" y="167604"/>
                  </a:lnTo>
                  <a:lnTo>
                    <a:pt x="94059" y="179722"/>
                  </a:lnTo>
                  <a:lnTo>
                    <a:pt x="94530" y="192162"/>
                  </a:lnTo>
                  <a:lnTo>
                    <a:pt x="93814" y="204596"/>
                  </a:lnTo>
                  <a:lnTo>
                    <a:pt x="91744" y="216994"/>
                  </a:lnTo>
                  <a:lnTo>
                    <a:pt x="88096" y="229103"/>
                  </a:lnTo>
                  <a:lnTo>
                    <a:pt x="82634" y="240471"/>
                  </a:lnTo>
                  <a:lnTo>
                    <a:pt x="76110" y="249306"/>
                  </a:lnTo>
                  <a:lnTo>
                    <a:pt x="78967" y="254481"/>
                  </a:lnTo>
                  <a:lnTo>
                    <a:pt x="97007" y="218198"/>
                  </a:lnTo>
                  <a:lnTo>
                    <a:pt x="99877" y="192113"/>
                  </a:lnTo>
                  <a:lnTo>
                    <a:pt x="99353" y="179241"/>
                  </a:lnTo>
                  <a:lnTo>
                    <a:pt x="97477" y="166558"/>
                  </a:lnTo>
                  <a:lnTo>
                    <a:pt x="94145" y="154254"/>
                  </a:lnTo>
                  <a:lnTo>
                    <a:pt x="89189" y="142599"/>
                  </a:lnTo>
                  <a:lnTo>
                    <a:pt x="82699" y="132412"/>
                  </a:lnTo>
                  <a:close/>
                </a:path>
                <a:path w="101600" h="441325">
                  <a:moveTo>
                    <a:pt x="48969" y="222923"/>
                  </a:moveTo>
                  <a:lnTo>
                    <a:pt x="24104" y="222923"/>
                  </a:lnTo>
                  <a:lnTo>
                    <a:pt x="32067" y="223659"/>
                  </a:lnTo>
                  <a:lnTo>
                    <a:pt x="40170" y="224154"/>
                  </a:lnTo>
                  <a:lnTo>
                    <a:pt x="47921" y="227545"/>
                  </a:lnTo>
                  <a:lnTo>
                    <a:pt x="54368" y="232460"/>
                  </a:lnTo>
                  <a:lnTo>
                    <a:pt x="63318" y="240803"/>
                  </a:lnTo>
                  <a:lnTo>
                    <a:pt x="70718" y="250531"/>
                  </a:lnTo>
                  <a:lnTo>
                    <a:pt x="72181" y="253162"/>
                  </a:lnTo>
                  <a:lnTo>
                    <a:pt x="75120" y="250647"/>
                  </a:lnTo>
                  <a:lnTo>
                    <a:pt x="76110" y="249306"/>
                  </a:lnTo>
                  <a:lnTo>
                    <a:pt x="75191" y="247643"/>
                  </a:lnTo>
                  <a:lnTo>
                    <a:pt x="67312" y="237249"/>
                  </a:lnTo>
                  <a:lnTo>
                    <a:pt x="57607" y="228168"/>
                  </a:lnTo>
                  <a:lnTo>
                    <a:pt x="51998" y="224412"/>
                  </a:lnTo>
                  <a:lnTo>
                    <a:pt x="48969" y="222923"/>
                  </a:lnTo>
                  <a:close/>
                </a:path>
                <a:path w="101600" h="441325">
                  <a:moveTo>
                    <a:pt x="41184" y="107526"/>
                  </a:moveTo>
                  <a:lnTo>
                    <a:pt x="3873" y="120370"/>
                  </a:lnTo>
                  <a:lnTo>
                    <a:pt x="2628" y="128447"/>
                  </a:lnTo>
                  <a:lnTo>
                    <a:pt x="1155" y="136309"/>
                  </a:lnTo>
                  <a:lnTo>
                    <a:pt x="37075" y="162616"/>
                  </a:lnTo>
                  <a:lnTo>
                    <a:pt x="47218" y="160832"/>
                  </a:lnTo>
                  <a:lnTo>
                    <a:pt x="53293" y="158307"/>
                  </a:lnTo>
                  <a:lnTo>
                    <a:pt x="36876" y="158307"/>
                  </a:lnTo>
                  <a:lnTo>
                    <a:pt x="27435" y="157438"/>
                  </a:lnTo>
                  <a:lnTo>
                    <a:pt x="6102" y="135089"/>
                  </a:lnTo>
                  <a:lnTo>
                    <a:pt x="7238" y="129336"/>
                  </a:lnTo>
                  <a:lnTo>
                    <a:pt x="8318" y="122859"/>
                  </a:lnTo>
                  <a:lnTo>
                    <a:pt x="13246" y="117741"/>
                  </a:lnTo>
                  <a:lnTo>
                    <a:pt x="19634" y="115061"/>
                  </a:lnTo>
                  <a:lnTo>
                    <a:pt x="29823" y="112382"/>
                  </a:lnTo>
                  <a:lnTo>
                    <a:pt x="57414" y="112382"/>
                  </a:lnTo>
                  <a:lnTo>
                    <a:pt x="52990" y="110290"/>
                  </a:lnTo>
                  <a:lnTo>
                    <a:pt x="41184" y="107526"/>
                  </a:lnTo>
                  <a:close/>
                </a:path>
                <a:path w="101600" h="441325">
                  <a:moveTo>
                    <a:pt x="77089" y="133744"/>
                  </a:moveTo>
                  <a:lnTo>
                    <a:pt x="46024" y="156768"/>
                  </a:lnTo>
                  <a:lnTo>
                    <a:pt x="36876" y="158307"/>
                  </a:lnTo>
                  <a:lnTo>
                    <a:pt x="53293" y="158307"/>
                  </a:lnTo>
                  <a:lnTo>
                    <a:pt x="79504" y="136971"/>
                  </a:lnTo>
                  <a:lnTo>
                    <a:pt x="78317" y="135089"/>
                  </a:lnTo>
                  <a:lnTo>
                    <a:pt x="77089" y="133744"/>
                  </a:lnTo>
                  <a:close/>
                </a:path>
                <a:path w="101600" h="441325">
                  <a:moveTo>
                    <a:pt x="80138" y="129493"/>
                  </a:moveTo>
                  <a:lnTo>
                    <a:pt x="77089" y="133744"/>
                  </a:lnTo>
                  <a:lnTo>
                    <a:pt x="78317" y="135089"/>
                  </a:lnTo>
                  <a:lnTo>
                    <a:pt x="79504" y="136971"/>
                  </a:lnTo>
                  <a:lnTo>
                    <a:pt x="82699" y="132412"/>
                  </a:lnTo>
                  <a:lnTo>
                    <a:pt x="82421" y="131975"/>
                  </a:lnTo>
                  <a:lnTo>
                    <a:pt x="80138" y="129493"/>
                  </a:lnTo>
                  <a:close/>
                </a:path>
                <a:path w="101600" h="441325">
                  <a:moveTo>
                    <a:pt x="57414" y="112382"/>
                  </a:moveTo>
                  <a:lnTo>
                    <a:pt x="29823" y="112382"/>
                  </a:lnTo>
                  <a:lnTo>
                    <a:pt x="40582" y="112439"/>
                  </a:lnTo>
                  <a:lnTo>
                    <a:pt x="51313" y="115001"/>
                  </a:lnTo>
                  <a:lnTo>
                    <a:pt x="61417" y="119837"/>
                  </a:lnTo>
                  <a:lnTo>
                    <a:pt x="70566" y="126596"/>
                  </a:lnTo>
                  <a:lnTo>
                    <a:pt x="77089" y="133744"/>
                  </a:lnTo>
                  <a:lnTo>
                    <a:pt x="80138" y="129493"/>
                  </a:lnTo>
                  <a:lnTo>
                    <a:pt x="73983" y="122803"/>
                  </a:lnTo>
                  <a:lnTo>
                    <a:pt x="64020" y="115506"/>
                  </a:lnTo>
                  <a:lnTo>
                    <a:pt x="57414" y="112382"/>
                  </a:lnTo>
                  <a:close/>
                </a:path>
                <a:path w="101600" h="441325">
                  <a:moveTo>
                    <a:pt x="64096" y="0"/>
                  </a:moveTo>
                  <a:lnTo>
                    <a:pt x="65895" y="2042"/>
                  </a:lnTo>
                  <a:lnTo>
                    <a:pt x="71621" y="7612"/>
                  </a:lnTo>
                  <a:lnTo>
                    <a:pt x="79738" y="17523"/>
                  </a:lnTo>
                  <a:lnTo>
                    <a:pt x="96080" y="53095"/>
                  </a:lnTo>
                  <a:lnTo>
                    <a:pt x="98386" y="78841"/>
                  </a:lnTo>
                  <a:lnTo>
                    <a:pt x="96528" y="93121"/>
                  </a:lnTo>
                  <a:lnTo>
                    <a:pt x="92209" y="107849"/>
                  </a:lnTo>
                  <a:lnTo>
                    <a:pt x="85197" y="122438"/>
                  </a:lnTo>
                  <a:lnTo>
                    <a:pt x="80138" y="129493"/>
                  </a:lnTo>
                  <a:lnTo>
                    <a:pt x="82421" y="131975"/>
                  </a:lnTo>
                  <a:lnTo>
                    <a:pt x="99753" y="93766"/>
                  </a:lnTo>
                  <a:lnTo>
                    <a:pt x="101460" y="78981"/>
                  </a:lnTo>
                  <a:lnTo>
                    <a:pt x="100927" y="65092"/>
                  </a:lnTo>
                  <a:lnTo>
                    <a:pt x="85909" y="23336"/>
                  </a:lnTo>
                  <a:lnTo>
                    <a:pt x="66293" y="1612"/>
                  </a:lnTo>
                  <a:lnTo>
                    <a:pt x="64858" y="520"/>
                  </a:lnTo>
                  <a:lnTo>
                    <a:pt x="64096" y="0"/>
                  </a:lnTo>
                  <a:close/>
                </a:path>
              </a:pathLst>
            </a:custGeom>
            <a:solidFill>
              <a:srgbClr val="FAFAFA"/>
            </a:solidFill>
          </p:spPr>
          <p:txBody>
            <a:bodyPr wrap="square" lIns="0" tIns="0" rIns="0" bIns="0" rtlCol="0"/>
            <a:lstStyle/>
            <a:p>
              <a:endParaRPr/>
            </a:p>
          </p:txBody>
        </p:sp>
        <p:sp>
          <p:nvSpPr>
            <p:cNvPr id="36" name="object 36"/>
            <p:cNvSpPr/>
            <p:nvPr/>
          </p:nvSpPr>
          <p:spPr>
            <a:xfrm>
              <a:off x="3204939" y="2971044"/>
              <a:ext cx="162560" cy="451484"/>
            </a:xfrm>
            <a:custGeom>
              <a:avLst/>
              <a:gdLst/>
              <a:ahLst/>
              <a:cxnLst/>
              <a:rect l="l" t="t" r="r" b="b"/>
              <a:pathLst>
                <a:path w="162560" h="451485">
                  <a:moveTo>
                    <a:pt x="162039" y="0"/>
                  </a:moveTo>
                  <a:lnTo>
                    <a:pt x="0" y="0"/>
                  </a:lnTo>
                  <a:lnTo>
                    <a:pt x="0" y="451484"/>
                  </a:lnTo>
                  <a:lnTo>
                    <a:pt x="162039" y="451484"/>
                  </a:lnTo>
                  <a:lnTo>
                    <a:pt x="162039" y="0"/>
                  </a:lnTo>
                  <a:close/>
                </a:path>
              </a:pathLst>
            </a:custGeom>
            <a:solidFill>
              <a:srgbClr val="FF9E8F"/>
            </a:solidFill>
          </p:spPr>
          <p:txBody>
            <a:bodyPr wrap="square" lIns="0" tIns="0" rIns="0" bIns="0" rtlCol="0"/>
            <a:lstStyle/>
            <a:p>
              <a:endParaRPr/>
            </a:p>
          </p:txBody>
        </p:sp>
        <p:sp>
          <p:nvSpPr>
            <p:cNvPr id="37" name="object 37"/>
            <p:cNvSpPr/>
            <p:nvPr/>
          </p:nvSpPr>
          <p:spPr>
            <a:xfrm>
              <a:off x="4286707" y="3098317"/>
              <a:ext cx="186690" cy="324485"/>
            </a:xfrm>
            <a:custGeom>
              <a:avLst/>
              <a:gdLst/>
              <a:ahLst/>
              <a:cxnLst/>
              <a:rect l="l" t="t" r="r" b="b"/>
              <a:pathLst>
                <a:path w="186689" h="324485">
                  <a:moveTo>
                    <a:pt x="0" y="324228"/>
                  </a:moveTo>
                  <a:lnTo>
                    <a:pt x="186601" y="324228"/>
                  </a:lnTo>
                  <a:lnTo>
                    <a:pt x="186601" y="0"/>
                  </a:lnTo>
                  <a:lnTo>
                    <a:pt x="0" y="0"/>
                  </a:lnTo>
                  <a:lnTo>
                    <a:pt x="0" y="324228"/>
                  </a:lnTo>
                  <a:close/>
                </a:path>
              </a:pathLst>
            </a:custGeom>
            <a:solidFill>
              <a:srgbClr val="FF735E"/>
            </a:solidFill>
          </p:spPr>
          <p:txBody>
            <a:bodyPr wrap="square" lIns="0" tIns="0" rIns="0" bIns="0" rtlCol="0"/>
            <a:lstStyle/>
            <a:p>
              <a:endParaRPr/>
            </a:p>
          </p:txBody>
        </p:sp>
        <p:sp>
          <p:nvSpPr>
            <p:cNvPr id="38" name="object 38"/>
            <p:cNvSpPr/>
            <p:nvPr/>
          </p:nvSpPr>
          <p:spPr>
            <a:xfrm>
              <a:off x="4135158" y="3021342"/>
              <a:ext cx="151765" cy="401320"/>
            </a:xfrm>
            <a:custGeom>
              <a:avLst/>
              <a:gdLst/>
              <a:ahLst/>
              <a:cxnLst/>
              <a:rect l="l" t="t" r="r" b="b"/>
              <a:pathLst>
                <a:path w="151764" h="401320">
                  <a:moveTo>
                    <a:pt x="0" y="401203"/>
                  </a:moveTo>
                  <a:lnTo>
                    <a:pt x="151549" y="401203"/>
                  </a:lnTo>
                  <a:lnTo>
                    <a:pt x="151549" y="0"/>
                  </a:lnTo>
                  <a:lnTo>
                    <a:pt x="0" y="0"/>
                  </a:lnTo>
                  <a:lnTo>
                    <a:pt x="0" y="401203"/>
                  </a:lnTo>
                  <a:close/>
                </a:path>
              </a:pathLst>
            </a:custGeom>
            <a:solidFill>
              <a:srgbClr val="263338"/>
            </a:solidFill>
          </p:spPr>
          <p:txBody>
            <a:bodyPr wrap="square" lIns="0" tIns="0" rIns="0" bIns="0" rtlCol="0"/>
            <a:lstStyle/>
            <a:p>
              <a:endParaRPr/>
            </a:p>
          </p:txBody>
        </p:sp>
        <p:pic>
          <p:nvPicPr>
            <p:cNvPr id="39" name="object 39"/>
            <p:cNvPicPr/>
            <p:nvPr/>
          </p:nvPicPr>
          <p:blipFill>
            <a:blip r:embed="rId3" cstate="print"/>
            <a:stretch>
              <a:fillRect/>
            </a:stretch>
          </p:blipFill>
          <p:spPr>
            <a:xfrm>
              <a:off x="4286906" y="3223132"/>
              <a:ext cx="188509" cy="72303"/>
            </a:xfrm>
            <a:prstGeom prst="rect">
              <a:avLst/>
            </a:prstGeom>
          </p:spPr>
        </p:pic>
        <p:sp>
          <p:nvSpPr>
            <p:cNvPr id="40" name="object 40"/>
            <p:cNvSpPr/>
            <p:nvPr/>
          </p:nvSpPr>
          <p:spPr>
            <a:xfrm>
              <a:off x="4190454" y="3081984"/>
              <a:ext cx="280670" cy="306705"/>
            </a:xfrm>
            <a:custGeom>
              <a:avLst/>
              <a:gdLst/>
              <a:ahLst/>
              <a:cxnLst/>
              <a:rect l="l" t="t" r="r" b="b"/>
              <a:pathLst>
                <a:path w="280670" h="306704">
                  <a:moveTo>
                    <a:pt x="22999" y="178892"/>
                  </a:moveTo>
                  <a:lnTo>
                    <a:pt x="22821" y="129146"/>
                  </a:lnTo>
                  <a:lnTo>
                    <a:pt x="22326" y="88531"/>
                  </a:lnTo>
                  <a:lnTo>
                    <a:pt x="21590" y="61137"/>
                  </a:lnTo>
                  <a:lnTo>
                    <a:pt x="20688" y="51104"/>
                  </a:lnTo>
                  <a:lnTo>
                    <a:pt x="19799" y="61137"/>
                  </a:lnTo>
                  <a:lnTo>
                    <a:pt x="19062" y="88531"/>
                  </a:lnTo>
                  <a:lnTo>
                    <a:pt x="18567" y="129146"/>
                  </a:lnTo>
                  <a:lnTo>
                    <a:pt x="18389" y="178892"/>
                  </a:lnTo>
                  <a:lnTo>
                    <a:pt x="18567" y="228625"/>
                  </a:lnTo>
                  <a:lnTo>
                    <a:pt x="19062" y="269240"/>
                  </a:lnTo>
                  <a:lnTo>
                    <a:pt x="19799" y="296621"/>
                  </a:lnTo>
                  <a:lnTo>
                    <a:pt x="20688" y="306666"/>
                  </a:lnTo>
                  <a:lnTo>
                    <a:pt x="21590" y="296621"/>
                  </a:lnTo>
                  <a:lnTo>
                    <a:pt x="22326" y="269240"/>
                  </a:lnTo>
                  <a:lnTo>
                    <a:pt x="22821" y="228625"/>
                  </a:lnTo>
                  <a:lnTo>
                    <a:pt x="22999" y="178892"/>
                  </a:lnTo>
                  <a:close/>
                </a:path>
                <a:path w="280670" h="306704">
                  <a:moveTo>
                    <a:pt x="37833" y="15887"/>
                  </a:moveTo>
                  <a:lnTo>
                    <a:pt x="36677" y="11963"/>
                  </a:lnTo>
                  <a:lnTo>
                    <a:pt x="33845" y="7480"/>
                  </a:lnTo>
                  <a:lnTo>
                    <a:pt x="32512" y="6756"/>
                  </a:lnTo>
                  <a:lnTo>
                    <a:pt x="32359" y="6921"/>
                  </a:lnTo>
                  <a:lnTo>
                    <a:pt x="31635" y="7277"/>
                  </a:lnTo>
                  <a:lnTo>
                    <a:pt x="35953" y="11836"/>
                  </a:lnTo>
                  <a:lnTo>
                    <a:pt x="32994" y="23901"/>
                  </a:lnTo>
                  <a:lnTo>
                    <a:pt x="30416" y="28486"/>
                  </a:lnTo>
                  <a:lnTo>
                    <a:pt x="25869" y="30619"/>
                  </a:lnTo>
                  <a:lnTo>
                    <a:pt x="21424" y="32893"/>
                  </a:lnTo>
                  <a:lnTo>
                    <a:pt x="15240" y="31483"/>
                  </a:lnTo>
                  <a:lnTo>
                    <a:pt x="6604" y="23177"/>
                  </a:lnTo>
                  <a:lnTo>
                    <a:pt x="4965" y="17056"/>
                  </a:lnTo>
                  <a:lnTo>
                    <a:pt x="7061" y="12522"/>
                  </a:lnTo>
                  <a:lnTo>
                    <a:pt x="9017" y="7899"/>
                  </a:lnTo>
                  <a:lnTo>
                    <a:pt x="13500" y="5143"/>
                  </a:lnTo>
                  <a:lnTo>
                    <a:pt x="25438" y="1727"/>
                  </a:lnTo>
                  <a:lnTo>
                    <a:pt x="30162" y="5854"/>
                  </a:lnTo>
                  <a:lnTo>
                    <a:pt x="30492" y="5130"/>
                  </a:lnTo>
                  <a:lnTo>
                    <a:pt x="30645" y="4965"/>
                  </a:lnTo>
                  <a:lnTo>
                    <a:pt x="29883" y="3657"/>
                  </a:lnTo>
                  <a:lnTo>
                    <a:pt x="25285" y="1003"/>
                  </a:lnTo>
                  <a:lnTo>
                    <a:pt x="21323" y="0"/>
                  </a:lnTo>
                  <a:lnTo>
                    <a:pt x="16560" y="850"/>
                  </a:lnTo>
                  <a:lnTo>
                    <a:pt x="11963" y="1765"/>
                  </a:lnTo>
                  <a:lnTo>
                    <a:pt x="6172" y="4597"/>
                  </a:lnTo>
                  <a:lnTo>
                    <a:pt x="3175" y="10795"/>
                  </a:lnTo>
                  <a:lnTo>
                    <a:pt x="0" y="17030"/>
                  </a:lnTo>
                  <a:lnTo>
                    <a:pt x="2247" y="25539"/>
                  </a:lnTo>
                  <a:lnTo>
                    <a:pt x="7734" y="30645"/>
                  </a:lnTo>
                  <a:lnTo>
                    <a:pt x="13055" y="35928"/>
                  </a:lnTo>
                  <a:lnTo>
                    <a:pt x="21640" y="37846"/>
                  </a:lnTo>
                  <a:lnTo>
                    <a:pt x="27749" y="34429"/>
                  </a:lnTo>
                  <a:lnTo>
                    <a:pt x="33832" y="31191"/>
                  </a:lnTo>
                  <a:lnTo>
                    <a:pt x="36436" y="25298"/>
                  </a:lnTo>
                  <a:lnTo>
                    <a:pt x="37172" y="20675"/>
                  </a:lnTo>
                  <a:lnTo>
                    <a:pt x="37833" y="15887"/>
                  </a:lnTo>
                  <a:close/>
                </a:path>
                <a:path w="280670" h="306704">
                  <a:moveTo>
                    <a:pt x="280327" y="51320"/>
                  </a:moveTo>
                  <a:lnTo>
                    <a:pt x="241427" y="51320"/>
                  </a:lnTo>
                  <a:lnTo>
                    <a:pt x="241427" y="50050"/>
                  </a:lnTo>
                  <a:lnTo>
                    <a:pt x="143243" y="50050"/>
                  </a:lnTo>
                  <a:lnTo>
                    <a:pt x="143243" y="51320"/>
                  </a:lnTo>
                  <a:lnTo>
                    <a:pt x="104343" y="51320"/>
                  </a:lnTo>
                  <a:lnTo>
                    <a:pt x="104343" y="52590"/>
                  </a:lnTo>
                  <a:lnTo>
                    <a:pt x="104343" y="53860"/>
                  </a:lnTo>
                  <a:lnTo>
                    <a:pt x="143243" y="53860"/>
                  </a:lnTo>
                  <a:lnTo>
                    <a:pt x="143243" y="55130"/>
                  </a:lnTo>
                  <a:lnTo>
                    <a:pt x="241427" y="55130"/>
                  </a:lnTo>
                  <a:lnTo>
                    <a:pt x="241427" y="53860"/>
                  </a:lnTo>
                  <a:lnTo>
                    <a:pt x="280327" y="53860"/>
                  </a:lnTo>
                  <a:lnTo>
                    <a:pt x="280327" y="52590"/>
                  </a:lnTo>
                  <a:lnTo>
                    <a:pt x="280327" y="51320"/>
                  </a:lnTo>
                  <a:close/>
                </a:path>
              </a:pathLst>
            </a:custGeom>
            <a:solidFill>
              <a:srgbClr val="FAFAFA"/>
            </a:solidFill>
          </p:spPr>
          <p:txBody>
            <a:bodyPr wrap="square" lIns="0" tIns="0" rIns="0" bIns="0" rtlCol="0"/>
            <a:lstStyle/>
            <a:p>
              <a:endParaRPr/>
            </a:p>
          </p:txBody>
        </p:sp>
        <p:sp>
          <p:nvSpPr>
            <p:cNvPr id="41" name="object 41"/>
            <p:cNvSpPr/>
            <p:nvPr/>
          </p:nvSpPr>
          <p:spPr>
            <a:xfrm>
              <a:off x="2990710" y="2937408"/>
              <a:ext cx="1670050" cy="575310"/>
            </a:xfrm>
            <a:custGeom>
              <a:avLst/>
              <a:gdLst/>
              <a:ahLst/>
              <a:cxnLst/>
              <a:rect l="l" t="t" r="r" b="b"/>
              <a:pathLst>
                <a:path w="1670050" h="575310">
                  <a:moveTo>
                    <a:pt x="1670037" y="485140"/>
                  </a:moveTo>
                  <a:lnTo>
                    <a:pt x="127838" y="485140"/>
                  </a:lnTo>
                  <a:lnTo>
                    <a:pt x="127838" y="0"/>
                  </a:lnTo>
                  <a:lnTo>
                    <a:pt x="0" y="0"/>
                  </a:lnTo>
                  <a:lnTo>
                    <a:pt x="0" y="485140"/>
                  </a:lnTo>
                  <a:lnTo>
                    <a:pt x="0" y="575310"/>
                  </a:lnTo>
                  <a:lnTo>
                    <a:pt x="1670037" y="575310"/>
                  </a:lnTo>
                  <a:lnTo>
                    <a:pt x="1670037" y="485140"/>
                  </a:lnTo>
                  <a:close/>
                </a:path>
              </a:pathLst>
            </a:custGeom>
            <a:solidFill>
              <a:srgbClr val="455963"/>
            </a:solidFill>
          </p:spPr>
          <p:txBody>
            <a:bodyPr wrap="square" lIns="0" tIns="0" rIns="0" bIns="0" rtlCol="0"/>
            <a:lstStyle/>
            <a:p>
              <a:endParaRPr/>
            </a:p>
          </p:txBody>
        </p:sp>
        <p:sp>
          <p:nvSpPr>
            <p:cNvPr id="42" name="object 42"/>
            <p:cNvSpPr/>
            <p:nvPr/>
          </p:nvSpPr>
          <p:spPr>
            <a:xfrm>
              <a:off x="3110390" y="2362095"/>
              <a:ext cx="408305" cy="485140"/>
            </a:xfrm>
            <a:custGeom>
              <a:avLst/>
              <a:gdLst/>
              <a:ahLst/>
              <a:cxnLst/>
              <a:rect l="l" t="t" r="r" b="b"/>
              <a:pathLst>
                <a:path w="408304" h="485139">
                  <a:moveTo>
                    <a:pt x="0" y="485139"/>
                  </a:moveTo>
                  <a:lnTo>
                    <a:pt x="407860" y="485139"/>
                  </a:lnTo>
                  <a:lnTo>
                    <a:pt x="407860" y="0"/>
                  </a:lnTo>
                  <a:lnTo>
                    <a:pt x="0" y="0"/>
                  </a:lnTo>
                  <a:lnTo>
                    <a:pt x="0" y="485139"/>
                  </a:lnTo>
                  <a:close/>
                </a:path>
              </a:pathLst>
            </a:custGeom>
            <a:solidFill>
              <a:srgbClr val="263338"/>
            </a:solidFill>
          </p:spPr>
          <p:txBody>
            <a:bodyPr wrap="square" lIns="0" tIns="0" rIns="0" bIns="0" rtlCol="0"/>
            <a:lstStyle/>
            <a:p>
              <a:endParaRPr/>
            </a:p>
          </p:txBody>
        </p:sp>
        <p:sp>
          <p:nvSpPr>
            <p:cNvPr id="43" name="object 43"/>
            <p:cNvSpPr/>
            <p:nvPr/>
          </p:nvSpPr>
          <p:spPr>
            <a:xfrm>
              <a:off x="2990710" y="2362098"/>
              <a:ext cx="1670050" cy="575310"/>
            </a:xfrm>
            <a:custGeom>
              <a:avLst/>
              <a:gdLst/>
              <a:ahLst/>
              <a:cxnLst/>
              <a:rect l="l" t="t" r="r" b="b"/>
              <a:pathLst>
                <a:path w="1670050" h="575310">
                  <a:moveTo>
                    <a:pt x="1670037" y="485140"/>
                  </a:moveTo>
                  <a:lnTo>
                    <a:pt x="127838" y="485140"/>
                  </a:lnTo>
                  <a:lnTo>
                    <a:pt x="127838" y="0"/>
                  </a:lnTo>
                  <a:lnTo>
                    <a:pt x="0" y="0"/>
                  </a:lnTo>
                  <a:lnTo>
                    <a:pt x="0" y="485140"/>
                  </a:lnTo>
                  <a:lnTo>
                    <a:pt x="0" y="487324"/>
                  </a:lnTo>
                  <a:lnTo>
                    <a:pt x="0" y="490118"/>
                  </a:lnTo>
                  <a:lnTo>
                    <a:pt x="0" y="575310"/>
                  </a:lnTo>
                  <a:lnTo>
                    <a:pt x="1670037" y="575310"/>
                  </a:lnTo>
                  <a:lnTo>
                    <a:pt x="1670037" y="490118"/>
                  </a:lnTo>
                  <a:lnTo>
                    <a:pt x="1670037" y="487324"/>
                  </a:lnTo>
                  <a:lnTo>
                    <a:pt x="1670037" y="485140"/>
                  </a:lnTo>
                  <a:close/>
                </a:path>
              </a:pathLst>
            </a:custGeom>
            <a:solidFill>
              <a:srgbClr val="455963"/>
            </a:solidFill>
          </p:spPr>
          <p:txBody>
            <a:bodyPr wrap="square" lIns="0" tIns="0" rIns="0" bIns="0" rtlCol="0"/>
            <a:lstStyle/>
            <a:p>
              <a:endParaRPr/>
            </a:p>
          </p:txBody>
        </p:sp>
        <p:sp>
          <p:nvSpPr>
            <p:cNvPr id="44" name="object 44"/>
            <p:cNvSpPr/>
            <p:nvPr/>
          </p:nvSpPr>
          <p:spPr>
            <a:xfrm>
              <a:off x="3110390" y="1794405"/>
              <a:ext cx="408305" cy="477520"/>
            </a:xfrm>
            <a:custGeom>
              <a:avLst/>
              <a:gdLst/>
              <a:ahLst/>
              <a:cxnLst/>
              <a:rect l="l" t="t" r="r" b="b"/>
              <a:pathLst>
                <a:path w="408304" h="477519">
                  <a:moveTo>
                    <a:pt x="0" y="477519"/>
                  </a:moveTo>
                  <a:lnTo>
                    <a:pt x="407860" y="477519"/>
                  </a:lnTo>
                  <a:lnTo>
                    <a:pt x="407860" y="0"/>
                  </a:lnTo>
                  <a:lnTo>
                    <a:pt x="0" y="0"/>
                  </a:lnTo>
                  <a:lnTo>
                    <a:pt x="0" y="477519"/>
                  </a:lnTo>
                  <a:close/>
                </a:path>
              </a:pathLst>
            </a:custGeom>
            <a:solidFill>
              <a:srgbClr val="263338"/>
            </a:solidFill>
          </p:spPr>
          <p:txBody>
            <a:bodyPr wrap="square" lIns="0" tIns="0" rIns="0" bIns="0" rtlCol="0"/>
            <a:lstStyle/>
            <a:p>
              <a:endParaRPr/>
            </a:p>
          </p:txBody>
        </p:sp>
        <p:sp>
          <p:nvSpPr>
            <p:cNvPr id="45" name="object 45"/>
            <p:cNvSpPr/>
            <p:nvPr/>
          </p:nvSpPr>
          <p:spPr>
            <a:xfrm>
              <a:off x="2990710" y="1696617"/>
              <a:ext cx="1670050" cy="3194050"/>
            </a:xfrm>
            <a:custGeom>
              <a:avLst/>
              <a:gdLst/>
              <a:ahLst/>
              <a:cxnLst/>
              <a:rect l="l" t="t" r="r" b="b"/>
              <a:pathLst>
                <a:path w="1670050" h="3194050">
                  <a:moveTo>
                    <a:pt x="1667903" y="2966351"/>
                  </a:moveTo>
                  <a:lnTo>
                    <a:pt x="1541983" y="2966351"/>
                  </a:lnTo>
                  <a:lnTo>
                    <a:pt x="1541983" y="3193694"/>
                  </a:lnTo>
                  <a:lnTo>
                    <a:pt x="1667903" y="3193694"/>
                  </a:lnTo>
                  <a:lnTo>
                    <a:pt x="1667903" y="2966351"/>
                  </a:lnTo>
                  <a:close/>
                </a:path>
                <a:path w="1670050" h="3194050">
                  <a:moveTo>
                    <a:pt x="1667903" y="2391029"/>
                  </a:moveTo>
                  <a:lnTo>
                    <a:pt x="1542199" y="2391029"/>
                  </a:lnTo>
                  <a:lnTo>
                    <a:pt x="1542199" y="2876562"/>
                  </a:lnTo>
                  <a:lnTo>
                    <a:pt x="1667903" y="2876562"/>
                  </a:lnTo>
                  <a:lnTo>
                    <a:pt x="1667903" y="2391029"/>
                  </a:lnTo>
                  <a:close/>
                </a:path>
                <a:path w="1670050" h="3194050">
                  <a:moveTo>
                    <a:pt x="1667903" y="1815706"/>
                  </a:moveTo>
                  <a:lnTo>
                    <a:pt x="1542199" y="1815706"/>
                  </a:lnTo>
                  <a:lnTo>
                    <a:pt x="1542199" y="2301240"/>
                  </a:lnTo>
                  <a:lnTo>
                    <a:pt x="1667903" y="2301240"/>
                  </a:lnTo>
                  <a:lnTo>
                    <a:pt x="1667903" y="1815706"/>
                  </a:lnTo>
                  <a:close/>
                </a:path>
                <a:path w="1670050" h="3194050">
                  <a:moveTo>
                    <a:pt x="1667903" y="1240370"/>
                  </a:moveTo>
                  <a:lnTo>
                    <a:pt x="1542199" y="1240370"/>
                  </a:lnTo>
                  <a:lnTo>
                    <a:pt x="1542199" y="1725904"/>
                  </a:lnTo>
                  <a:lnTo>
                    <a:pt x="1667903" y="1725904"/>
                  </a:lnTo>
                  <a:lnTo>
                    <a:pt x="1667903" y="1240370"/>
                  </a:lnTo>
                  <a:close/>
                </a:path>
                <a:path w="1670050" h="3194050">
                  <a:moveTo>
                    <a:pt x="1670037" y="7620"/>
                  </a:moveTo>
                  <a:lnTo>
                    <a:pt x="821817" y="7620"/>
                  </a:lnTo>
                  <a:lnTo>
                    <a:pt x="821817" y="0"/>
                  </a:lnTo>
                  <a:lnTo>
                    <a:pt x="0" y="0"/>
                  </a:lnTo>
                  <a:lnTo>
                    <a:pt x="0" y="665480"/>
                  </a:lnTo>
                  <a:lnTo>
                    <a:pt x="1542199" y="665480"/>
                  </a:lnTo>
                  <a:lnTo>
                    <a:pt x="1542199" y="1150581"/>
                  </a:lnTo>
                  <a:lnTo>
                    <a:pt x="1667903" y="1150581"/>
                  </a:lnTo>
                  <a:lnTo>
                    <a:pt x="1667903" y="665480"/>
                  </a:lnTo>
                  <a:lnTo>
                    <a:pt x="1670037" y="665480"/>
                  </a:lnTo>
                  <a:lnTo>
                    <a:pt x="1670037" y="576707"/>
                  </a:lnTo>
                  <a:lnTo>
                    <a:pt x="1670037" y="575310"/>
                  </a:lnTo>
                  <a:lnTo>
                    <a:pt x="127838" y="575310"/>
                  </a:lnTo>
                  <a:lnTo>
                    <a:pt x="127838" y="97790"/>
                  </a:lnTo>
                  <a:lnTo>
                    <a:pt x="1542199" y="97790"/>
                  </a:lnTo>
                  <a:lnTo>
                    <a:pt x="1542199" y="575259"/>
                  </a:lnTo>
                  <a:lnTo>
                    <a:pt x="1667903" y="575259"/>
                  </a:lnTo>
                  <a:lnTo>
                    <a:pt x="1667903" y="97790"/>
                  </a:lnTo>
                  <a:lnTo>
                    <a:pt x="1670037" y="97790"/>
                  </a:lnTo>
                  <a:lnTo>
                    <a:pt x="1670037" y="7620"/>
                  </a:lnTo>
                  <a:close/>
                </a:path>
              </a:pathLst>
            </a:custGeom>
            <a:solidFill>
              <a:srgbClr val="455963"/>
            </a:solidFill>
          </p:spPr>
          <p:txBody>
            <a:bodyPr wrap="square" lIns="0" tIns="0" rIns="0" bIns="0" rtlCol="0"/>
            <a:lstStyle/>
            <a:p>
              <a:endParaRPr/>
            </a:p>
          </p:txBody>
        </p:sp>
        <p:sp>
          <p:nvSpPr>
            <p:cNvPr id="46" name="object 46"/>
            <p:cNvSpPr/>
            <p:nvPr/>
          </p:nvSpPr>
          <p:spPr>
            <a:xfrm>
              <a:off x="4658625" y="1704239"/>
              <a:ext cx="401955" cy="3186430"/>
            </a:xfrm>
            <a:custGeom>
              <a:avLst/>
              <a:gdLst/>
              <a:ahLst/>
              <a:cxnLst/>
              <a:rect l="l" t="t" r="r" b="b"/>
              <a:pathLst>
                <a:path w="401954" h="3186429">
                  <a:moveTo>
                    <a:pt x="401421" y="0"/>
                  </a:moveTo>
                  <a:lnTo>
                    <a:pt x="228" y="0"/>
                  </a:lnTo>
                  <a:lnTo>
                    <a:pt x="0" y="3186074"/>
                  </a:lnTo>
                  <a:lnTo>
                    <a:pt x="401205" y="3186074"/>
                  </a:lnTo>
                  <a:lnTo>
                    <a:pt x="401421" y="0"/>
                  </a:lnTo>
                  <a:close/>
                </a:path>
              </a:pathLst>
            </a:custGeom>
            <a:solidFill>
              <a:srgbClr val="263338"/>
            </a:solidFill>
          </p:spPr>
          <p:txBody>
            <a:bodyPr wrap="square" lIns="0" tIns="0" rIns="0" bIns="0" rtlCol="0"/>
            <a:lstStyle/>
            <a:p>
              <a:endParaRPr/>
            </a:p>
          </p:txBody>
        </p:sp>
        <p:sp>
          <p:nvSpPr>
            <p:cNvPr id="47" name="object 47"/>
            <p:cNvSpPr/>
            <p:nvPr/>
          </p:nvSpPr>
          <p:spPr>
            <a:xfrm>
              <a:off x="3684066" y="2159342"/>
              <a:ext cx="387350" cy="111760"/>
            </a:xfrm>
            <a:custGeom>
              <a:avLst/>
              <a:gdLst/>
              <a:ahLst/>
              <a:cxnLst/>
              <a:rect l="l" t="t" r="r" b="b"/>
              <a:pathLst>
                <a:path w="387350" h="111760">
                  <a:moveTo>
                    <a:pt x="387045" y="0"/>
                  </a:moveTo>
                  <a:lnTo>
                    <a:pt x="0" y="0"/>
                  </a:lnTo>
                  <a:lnTo>
                    <a:pt x="0" y="111175"/>
                  </a:lnTo>
                  <a:lnTo>
                    <a:pt x="387045" y="111175"/>
                  </a:lnTo>
                  <a:lnTo>
                    <a:pt x="387045" y="0"/>
                  </a:lnTo>
                  <a:close/>
                </a:path>
              </a:pathLst>
            </a:custGeom>
            <a:solidFill>
              <a:srgbClr val="455963"/>
            </a:solidFill>
          </p:spPr>
          <p:txBody>
            <a:bodyPr wrap="square" lIns="0" tIns="0" rIns="0" bIns="0" rtlCol="0"/>
            <a:lstStyle/>
            <a:p>
              <a:endParaRPr/>
            </a:p>
          </p:txBody>
        </p:sp>
        <p:sp>
          <p:nvSpPr>
            <p:cNvPr id="48" name="object 48"/>
            <p:cNvSpPr/>
            <p:nvPr/>
          </p:nvSpPr>
          <p:spPr>
            <a:xfrm>
              <a:off x="3718204" y="2160993"/>
              <a:ext cx="310515" cy="102235"/>
            </a:xfrm>
            <a:custGeom>
              <a:avLst/>
              <a:gdLst/>
              <a:ahLst/>
              <a:cxnLst/>
              <a:rect l="l" t="t" r="r" b="b"/>
              <a:pathLst>
                <a:path w="310514" h="102235">
                  <a:moveTo>
                    <a:pt x="4610" y="50965"/>
                  </a:moveTo>
                  <a:lnTo>
                    <a:pt x="4432" y="31127"/>
                  </a:lnTo>
                  <a:lnTo>
                    <a:pt x="3937" y="14922"/>
                  </a:lnTo>
                  <a:lnTo>
                    <a:pt x="3213" y="4013"/>
                  </a:lnTo>
                  <a:lnTo>
                    <a:pt x="2311" y="0"/>
                  </a:lnTo>
                  <a:lnTo>
                    <a:pt x="1422" y="4013"/>
                  </a:lnTo>
                  <a:lnTo>
                    <a:pt x="685" y="14922"/>
                  </a:lnTo>
                  <a:lnTo>
                    <a:pt x="190" y="31127"/>
                  </a:lnTo>
                  <a:lnTo>
                    <a:pt x="0" y="50965"/>
                  </a:lnTo>
                  <a:lnTo>
                    <a:pt x="190" y="70802"/>
                  </a:lnTo>
                  <a:lnTo>
                    <a:pt x="685" y="86995"/>
                  </a:lnTo>
                  <a:lnTo>
                    <a:pt x="1422" y="97917"/>
                  </a:lnTo>
                  <a:lnTo>
                    <a:pt x="2311" y="101917"/>
                  </a:lnTo>
                  <a:lnTo>
                    <a:pt x="3213" y="97917"/>
                  </a:lnTo>
                  <a:lnTo>
                    <a:pt x="3937" y="86995"/>
                  </a:lnTo>
                  <a:lnTo>
                    <a:pt x="4432" y="70802"/>
                  </a:lnTo>
                  <a:lnTo>
                    <a:pt x="4610" y="50965"/>
                  </a:lnTo>
                  <a:close/>
                </a:path>
                <a:path w="310514" h="102235">
                  <a:moveTo>
                    <a:pt x="21590" y="50965"/>
                  </a:moveTo>
                  <a:lnTo>
                    <a:pt x="21412" y="31127"/>
                  </a:lnTo>
                  <a:lnTo>
                    <a:pt x="20916" y="14922"/>
                  </a:lnTo>
                  <a:lnTo>
                    <a:pt x="20180" y="4013"/>
                  </a:lnTo>
                  <a:lnTo>
                    <a:pt x="19291" y="0"/>
                  </a:lnTo>
                  <a:lnTo>
                    <a:pt x="18389" y="4013"/>
                  </a:lnTo>
                  <a:lnTo>
                    <a:pt x="17665" y="14922"/>
                  </a:lnTo>
                  <a:lnTo>
                    <a:pt x="17170" y="31127"/>
                  </a:lnTo>
                  <a:lnTo>
                    <a:pt x="16992" y="50965"/>
                  </a:lnTo>
                  <a:lnTo>
                    <a:pt x="17170" y="70802"/>
                  </a:lnTo>
                  <a:lnTo>
                    <a:pt x="17665" y="86995"/>
                  </a:lnTo>
                  <a:lnTo>
                    <a:pt x="18389" y="97917"/>
                  </a:lnTo>
                  <a:lnTo>
                    <a:pt x="19291" y="101917"/>
                  </a:lnTo>
                  <a:lnTo>
                    <a:pt x="20180" y="97917"/>
                  </a:lnTo>
                  <a:lnTo>
                    <a:pt x="20916" y="86995"/>
                  </a:lnTo>
                  <a:lnTo>
                    <a:pt x="21412" y="70802"/>
                  </a:lnTo>
                  <a:lnTo>
                    <a:pt x="21590" y="50965"/>
                  </a:lnTo>
                  <a:close/>
                </a:path>
                <a:path w="310514" h="102235">
                  <a:moveTo>
                    <a:pt x="260210" y="50685"/>
                  </a:moveTo>
                  <a:lnTo>
                    <a:pt x="213423" y="50685"/>
                  </a:lnTo>
                  <a:lnTo>
                    <a:pt x="213423" y="49415"/>
                  </a:lnTo>
                  <a:lnTo>
                    <a:pt x="95326" y="49415"/>
                  </a:lnTo>
                  <a:lnTo>
                    <a:pt x="95326" y="50685"/>
                  </a:lnTo>
                  <a:lnTo>
                    <a:pt x="48539" y="50685"/>
                  </a:lnTo>
                  <a:lnTo>
                    <a:pt x="48539" y="51955"/>
                  </a:lnTo>
                  <a:lnTo>
                    <a:pt x="48539" y="53225"/>
                  </a:lnTo>
                  <a:lnTo>
                    <a:pt x="95326" y="53225"/>
                  </a:lnTo>
                  <a:lnTo>
                    <a:pt x="95326" y="54495"/>
                  </a:lnTo>
                  <a:lnTo>
                    <a:pt x="213423" y="54495"/>
                  </a:lnTo>
                  <a:lnTo>
                    <a:pt x="213423" y="53225"/>
                  </a:lnTo>
                  <a:lnTo>
                    <a:pt x="260210" y="53225"/>
                  </a:lnTo>
                  <a:lnTo>
                    <a:pt x="260210" y="51955"/>
                  </a:lnTo>
                  <a:lnTo>
                    <a:pt x="260210" y="50685"/>
                  </a:lnTo>
                  <a:close/>
                </a:path>
                <a:path w="310514" h="102235">
                  <a:moveTo>
                    <a:pt x="295046" y="50965"/>
                  </a:moveTo>
                  <a:lnTo>
                    <a:pt x="294868" y="31127"/>
                  </a:lnTo>
                  <a:lnTo>
                    <a:pt x="294373" y="14922"/>
                  </a:lnTo>
                  <a:lnTo>
                    <a:pt x="293636" y="4013"/>
                  </a:lnTo>
                  <a:lnTo>
                    <a:pt x="292747" y="0"/>
                  </a:lnTo>
                  <a:lnTo>
                    <a:pt x="291846" y="4013"/>
                  </a:lnTo>
                  <a:lnTo>
                    <a:pt x="291122" y="14922"/>
                  </a:lnTo>
                  <a:lnTo>
                    <a:pt x="290626" y="31127"/>
                  </a:lnTo>
                  <a:lnTo>
                    <a:pt x="290449" y="50965"/>
                  </a:lnTo>
                  <a:lnTo>
                    <a:pt x="290626" y="70802"/>
                  </a:lnTo>
                  <a:lnTo>
                    <a:pt x="291122" y="86995"/>
                  </a:lnTo>
                  <a:lnTo>
                    <a:pt x="291846" y="97917"/>
                  </a:lnTo>
                  <a:lnTo>
                    <a:pt x="292747" y="101917"/>
                  </a:lnTo>
                  <a:lnTo>
                    <a:pt x="293636" y="97917"/>
                  </a:lnTo>
                  <a:lnTo>
                    <a:pt x="294373" y="86995"/>
                  </a:lnTo>
                  <a:lnTo>
                    <a:pt x="294868" y="70802"/>
                  </a:lnTo>
                  <a:lnTo>
                    <a:pt x="295046" y="50965"/>
                  </a:lnTo>
                  <a:close/>
                </a:path>
                <a:path w="310514" h="102235">
                  <a:moveTo>
                    <a:pt x="310299" y="50965"/>
                  </a:moveTo>
                  <a:lnTo>
                    <a:pt x="310121" y="31127"/>
                  </a:lnTo>
                  <a:lnTo>
                    <a:pt x="309626" y="14922"/>
                  </a:lnTo>
                  <a:lnTo>
                    <a:pt x="308902" y="4013"/>
                  </a:lnTo>
                  <a:lnTo>
                    <a:pt x="308000" y="0"/>
                  </a:lnTo>
                  <a:lnTo>
                    <a:pt x="307111" y="4013"/>
                  </a:lnTo>
                  <a:lnTo>
                    <a:pt x="306374" y="14922"/>
                  </a:lnTo>
                  <a:lnTo>
                    <a:pt x="305879" y="31127"/>
                  </a:lnTo>
                  <a:lnTo>
                    <a:pt x="305689" y="50965"/>
                  </a:lnTo>
                  <a:lnTo>
                    <a:pt x="305879" y="70802"/>
                  </a:lnTo>
                  <a:lnTo>
                    <a:pt x="306374" y="86995"/>
                  </a:lnTo>
                  <a:lnTo>
                    <a:pt x="307111" y="97917"/>
                  </a:lnTo>
                  <a:lnTo>
                    <a:pt x="308000" y="101917"/>
                  </a:lnTo>
                  <a:lnTo>
                    <a:pt x="308902" y="97917"/>
                  </a:lnTo>
                  <a:lnTo>
                    <a:pt x="309626" y="86995"/>
                  </a:lnTo>
                  <a:lnTo>
                    <a:pt x="310121" y="70802"/>
                  </a:lnTo>
                  <a:lnTo>
                    <a:pt x="310299" y="50965"/>
                  </a:lnTo>
                  <a:close/>
                </a:path>
              </a:pathLst>
            </a:custGeom>
            <a:solidFill>
              <a:srgbClr val="263338"/>
            </a:solidFill>
          </p:spPr>
          <p:txBody>
            <a:bodyPr wrap="square" lIns="0" tIns="0" rIns="0" bIns="0" rtlCol="0"/>
            <a:lstStyle/>
            <a:p>
              <a:endParaRPr/>
            </a:p>
          </p:txBody>
        </p:sp>
        <p:sp>
          <p:nvSpPr>
            <p:cNvPr id="49" name="object 49"/>
            <p:cNvSpPr/>
            <p:nvPr/>
          </p:nvSpPr>
          <p:spPr>
            <a:xfrm>
              <a:off x="3715651" y="2048243"/>
              <a:ext cx="387350" cy="111760"/>
            </a:xfrm>
            <a:custGeom>
              <a:avLst/>
              <a:gdLst/>
              <a:ahLst/>
              <a:cxnLst/>
              <a:rect l="l" t="t" r="r" b="b"/>
              <a:pathLst>
                <a:path w="387350" h="111760">
                  <a:moveTo>
                    <a:pt x="387045" y="0"/>
                  </a:moveTo>
                  <a:lnTo>
                    <a:pt x="0" y="0"/>
                  </a:lnTo>
                  <a:lnTo>
                    <a:pt x="0" y="111175"/>
                  </a:lnTo>
                  <a:lnTo>
                    <a:pt x="387045" y="111175"/>
                  </a:lnTo>
                  <a:lnTo>
                    <a:pt x="387045" y="0"/>
                  </a:lnTo>
                  <a:close/>
                </a:path>
              </a:pathLst>
            </a:custGeom>
            <a:solidFill>
              <a:srgbClr val="FF735E"/>
            </a:solidFill>
          </p:spPr>
          <p:txBody>
            <a:bodyPr wrap="square" lIns="0" tIns="0" rIns="0" bIns="0" rtlCol="0"/>
            <a:lstStyle/>
            <a:p>
              <a:endParaRPr/>
            </a:p>
          </p:txBody>
        </p:sp>
        <p:sp>
          <p:nvSpPr>
            <p:cNvPr id="50" name="object 50"/>
            <p:cNvSpPr/>
            <p:nvPr/>
          </p:nvSpPr>
          <p:spPr>
            <a:xfrm>
              <a:off x="3749802" y="2049893"/>
              <a:ext cx="310515" cy="102235"/>
            </a:xfrm>
            <a:custGeom>
              <a:avLst/>
              <a:gdLst/>
              <a:ahLst/>
              <a:cxnLst/>
              <a:rect l="l" t="t" r="r" b="b"/>
              <a:pathLst>
                <a:path w="310514" h="102235">
                  <a:moveTo>
                    <a:pt x="4597" y="50965"/>
                  </a:moveTo>
                  <a:lnTo>
                    <a:pt x="4406" y="31115"/>
                  </a:lnTo>
                  <a:lnTo>
                    <a:pt x="3924" y="14922"/>
                  </a:lnTo>
                  <a:lnTo>
                    <a:pt x="3187" y="4000"/>
                  </a:lnTo>
                  <a:lnTo>
                    <a:pt x="2298" y="0"/>
                  </a:lnTo>
                  <a:lnTo>
                    <a:pt x="1397" y="4000"/>
                  </a:lnTo>
                  <a:lnTo>
                    <a:pt x="673" y="14922"/>
                  </a:lnTo>
                  <a:lnTo>
                    <a:pt x="177" y="31115"/>
                  </a:lnTo>
                  <a:lnTo>
                    <a:pt x="0" y="50965"/>
                  </a:lnTo>
                  <a:lnTo>
                    <a:pt x="177" y="70789"/>
                  </a:lnTo>
                  <a:lnTo>
                    <a:pt x="673" y="86982"/>
                  </a:lnTo>
                  <a:lnTo>
                    <a:pt x="1397" y="97904"/>
                  </a:lnTo>
                  <a:lnTo>
                    <a:pt x="2298" y="101917"/>
                  </a:lnTo>
                  <a:lnTo>
                    <a:pt x="3187" y="97904"/>
                  </a:lnTo>
                  <a:lnTo>
                    <a:pt x="3924" y="86982"/>
                  </a:lnTo>
                  <a:lnTo>
                    <a:pt x="4406" y="70789"/>
                  </a:lnTo>
                  <a:lnTo>
                    <a:pt x="4597" y="50965"/>
                  </a:lnTo>
                  <a:close/>
                </a:path>
                <a:path w="310514" h="102235">
                  <a:moveTo>
                    <a:pt x="21564" y="50965"/>
                  </a:moveTo>
                  <a:lnTo>
                    <a:pt x="21386" y="31115"/>
                  </a:lnTo>
                  <a:lnTo>
                    <a:pt x="20891" y="14922"/>
                  </a:lnTo>
                  <a:lnTo>
                    <a:pt x="20167" y="4000"/>
                  </a:lnTo>
                  <a:lnTo>
                    <a:pt x="19265" y="0"/>
                  </a:lnTo>
                  <a:lnTo>
                    <a:pt x="18376" y="4000"/>
                  </a:lnTo>
                  <a:lnTo>
                    <a:pt x="17640" y="14922"/>
                  </a:lnTo>
                  <a:lnTo>
                    <a:pt x="17145" y="31115"/>
                  </a:lnTo>
                  <a:lnTo>
                    <a:pt x="16954" y="50965"/>
                  </a:lnTo>
                  <a:lnTo>
                    <a:pt x="17145" y="70789"/>
                  </a:lnTo>
                  <a:lnTo>
                    <a:pt x="17640" y="86982"/>
                  </a:lnTo>
                  <a:lnTo>
                    <a:pt x="18376" y="97904"/>
                  </a:lnTo>
                  <a:lnTo>
                    <a:pt x="19265" y="101917"/>
                  </a:lnTo>
                  <a:lnTo>
                    <a:pt x="20167" y="97904"/>
                  </a:lnTo>
                  <a:lnTo>
                    <a:pt x="20891" y="86982"/>
                  </a:lnTo>
                  <a:lnTo>
                    <a:pt x="21386" y="70789"/>
                  </a:lnTo>
                  <a:lnTo>
                    <a:pt x="21564" y="50965"/>
                  </a:lnTo>
                  <a:close/>
                </a:path>
                <a:path w="310514" h="102235">
                  <a:moveTo>
                    <a:pt x="260197" y="51943"/>
                  </a:moveTo>
                  <a:lnTo>
                    <a:pt x="260184" y="50673"/>
                  </a:lnTo>
                  <a:lnTo>
                    <a:pt x="213398" y="50673"/>
                  </a:lnTo>
                  <a:lnTo>
                    <a:pt x="213398" y="49403"/>
                  </a:lnTo>
                  <a:lnTo>
                    <a:pt x="95313" y="49403"/>
                  </a:lnTo>
                  <a:lnTo>
                    <a:pt x="95313" y="50673"/>
                  </a:lnTo>
                  <a:lnTo>
                    <a:pt x="48526" y="50673"/>
                  </a:lnTo>
                  <a:lnTo>
                    <a:pt x="48526" y="51943"/>
                  </a:lnTo>
                  <a:lnTo>
                    <a:pt x="48514" y="53213"/>
                  </a:lnTo>
                  <a:lnTo>
                    <a:pt x="94678" y="53213"/>
                  </a:lnTo>
                  <a:lnTo>
                    <a:pt x="94678" y="54483"/>
                  </a:lnTo>
                  <a:lnTo>
                    <a:pt x="214033" y="54483"/>
                  </a:lnTo>
                  <a:lnTo>
                    <a:pt x="214033" y="53213"/>
                  </a:lnTo>
                  <a:lnTo>
                    <a:pt x="260197" y="53213"/>
                  </a:lnTo>
                  <a:lnTo>
                    <a:pt x="260197" y="51943"/>
                  </a:lnTo>
                  <a:close/>
                </a:path>
                <a:path w="310514" h="102235">
                  <a:moveTo>
                    <a:pt x="295021" y="50965"/>
                  </a:moveTo>
                  <a:lnTo>
                    <a:pt x="294843" y="31115"/>
                  </a:lnTo>
                  <a:lnTo>
                    <a:pt x="294347" y="14922"/>
                  </a:lnTo>
                  <a:lnTo>
                    <a:pt x="293624" y="4000"/>
                  </a:lnTo>
                  <a:lnTo>
                    <a:pt x="292722" y="0"/>
                  </a:lnTo>
                  <a:lnTo>
                    <a:pt x="291833" y="4000"/>
                  </a:lnTo>
                  <a:lnTo>
                    <a:pt x="291096" y="14922"/>
                  </a:lnTo>
                  <a:lnTo>
                    <a:pt x="290601" y="31115"/>
                  </a:lnTo>
                  <a:lnTo>
                    <a:pt x="290423" y="50965"/>
                  </a:lnTo>
                  <a:lnTo>
                    <a:pt x="290601" y="70789"/>
                  </a:lnTo>
                  <a:lnTo>
                    <a:pt x="291096" y="86982"/>
                  </a:lnTo>
                  <a:lnTo>
                    <a:pt x="291833" y="97904"/>
                  </a:lnTo>
                  <a:lnTo>
                    <a:pt x="292722" y="101917"/>
                  </a:lnTo>
                  <a:lnTo>
                    <a:pt x="293624" y="97904"/>
                  </a:lnTo>
                  <a:lnTo>
                    <a:pt x="294347" y="86982"/>
                  </a:lnTo>
                  <a:lnTo>
                    <a:pt x="294843" y="70789"/>
                  </a:lnTo>
                  <a:lnTo>
                    <a:pt x="295021" y="50965"/>
                  </a:lnTo>
                  <a:close/>
                </a:path>
                <a:path w="310514" h="102235">
                  <a:moveTo>
                    <a:pt x="310286" y="50965"/>
                  </a:moveTo>
                  <a:lnTo>
                    <a:pt x="310108" y="31115"/>
                  </a:lnTo>
                  <a:lnTo>
                    <a:pt x="309613" y="14922"/>
                  </a:lnTo>
                  <a:lnTo>
                    <a:pt x="308876" y="4000"/>
                  </a:lnTo>
                  <a:lnTo>
                    <a:pt x="307987" y="0"/>
                  </a:lnTo>
                  <a:lnTo>
                    <a:pt x="307086" y="4000"/>
                  </a:lnTo>
                  <a:lnTo>
                    <a:pt x="306349" y="14922"/>
                  </a:lnTo>
                  <a:lnTo>
                    <a:pt x="305854" y="31115"/>
                  </a:lnTo>
                  <a:lnTo>
                    <a:pt x="305676" y="50965"/>
                  </a:lnTo>
                  <a:lnTo>
                    <a:pt x="305854" y="70789"/>
                  </a:lnTo>
                  <a:lnTo>
                    <a:pt x="306349" y="86982"/>
                  </a:lnTo>
                  <a:lnTo>
                    <a:pt x="307086" y="97904"/>
                  </a:lnTo>
                  <a:lnTo>
                    <a:pt x="307987" y="101917"/>
                  </a:lnTo>
                  <a:lnTo>
                    <a:pt x="308876" y="97904"/>
                  </a:lnTo>
                  <a:lnTo>
                    <a:pt x="309613" y="86982"/>
                  </a:lnTo>
                  <a:lnTo>
                    <a:pt x="310108" y="70789"/>
                  </a:lnTo>
                  <a:lnTo>
                    <a:pt x="310286" y="50965"/>
                  </a:lnTo>
                  <a:close/>
                </a:path>
              </a:pathLst>
            </a:custGeom>
            <a:solidFill>
              <a:srgbClr val="263338"/>
            </a:solidFill>
          </p:spPr>
          <p:txBody>
            <a:bodyPr wrap="square" lIns="0" tIns="0" rIns="0" bIns="0" rtlCol="0"/>
            <a:lstStyle/>
            <a:p>
              <a:endParaRPr/>
            </a:p>
          </p:txBody>
        </p:sp>
        <p:sp>
          <p:nvSpPr>
            <p:cNvPr id="51" name="object 51"/>
            <p:cNvSpPr/>
            <p:nvPr/>
          </p:nvSpPr>
          <p:spPr>
            <a:xfrm>
              <a:off x="3599713" y="1836889"/>
              <a:ext cx="58419" cy="436880"/>
            </a:xfrm>
            <a:custGeom>
              <a:avLst/>
              <a:gdLst/>
              <a:ahLst/>
              <a:cxnLst/>
              <a:rect l="l" t="t" r="r" b="b"/>
              <a:pathLst>
                <a:path w="58420" h="436880">
                  <a:moveTo>
                    <a:pt x="58305" y="0"/>
                  </a:moveTo>
                  <a:lnTo>
                    <a:pt x="0" y="0"/>
                  </a:lnTo>
                  <a:lnTo>
                    <a:pt x="0" y="436435"/>
                  </a:lnTo>
                  <a:lnTo>
                    <a:pt x="58305" y="436435"/>
                  </a:lnTo>
                  <a:lnTo>
                    <a:pt x="58305" y="0"/>
                  </a:lnTo>
                  <a:close/>
                </a:path>
              </a:pathLst>
            </a:custGeom>
            <a:solidFill>
              <a:srgbClr val="FF735E"/>
            </a:solidFill>
          </p:spPr>
          <p:txBody>
            <a:bodyPr wrap="square" lIns="0" tIns="0" rIns="0" bIns="0" rtlCol="0"/>
            <a:lstStyle/>
            <a:p>
              <a:endParaRPr/>
            </a:p>
          </p:txBody>
        </p:sp>
        <p:sp>
          <p:nvSpPr>
            <p:cNvPr id="52" name="object 52"/>
            <p:cNvSpPr/>
            <p:nvPr/>
          </p:nvSpPr>
          <p:spPr>
            <a:xfrm>
              <a:off x="3600958" y="1884108"/>
              <a:ext cx="55880" cy="358775"/>
            </a:xfrm>
            <a:custGeom>
              <a:avLst/>
              <a:gdLst/>
              <a:ahLst/>
              <a:cxnLst/>
              <a:rect l="l" t="t" r="r" b="b"/>
              <a:pathLst>
                <a:path w="55879" h="358775">
                  <a:moveTo>
                    <a:pt x="54635" y="355473"/>
                  </a:moveTo>
                  <a:lnTo>
                    <a:pt x="52489" y="354406"/>
                  </a:lnTo>
                  <a:lnTo>
                    <a:pt x="46634" y="353529"/>
                  </a:lnTo>
                  <a:lnTo>
                    <a:pt x="37947" y="352945"/>
                  </a:lnTo>
                  <a:lnTo>
                    <a:pt x="27317" y="352729"/>
                  </a:lnTo>
                  <a:lnTo>
                    <a:pt x="16687" y="352945"/>
                  </a:lnTo>
                  <a:lnTo>
                    <a:pt x="8001" y="353529"/>
                  </a:lnTo>
                  <a:lnTo>
                    <a:pt x="2146" y="354406"/>
                  </a:lnTo>
                  <a:lnTo>
                    <a:pt x="0" y="355473"/>
                  </a:lnTo>
                  <a:lnTo>
                    <a:pt x="2146" y="356539"/>
                  </a:lnTo>
                  <a:lnTo>
                    <a:pt x="8001" y="357416"/>
                  </a:lnTo>
                  <a:lnTo>
                    <a:pt x="16687" y="358000"/>
                  </a:lnTo>
                  <a:lnTo>
                    <a:pt x="27317" y="358216"/>
                  </a:lnTo>
                  <a:lnTo>
                    <a:pt x="37947" y="358000"/>
                  </a:lnTo>
                  <a:lnTo>
                    <a:pt x="46634" y="357416"/>
                  </a:lnTo>
                  <a:lnTo>
                    <a:pt x="52489" y="356539"/>
                  </a:lnTo>
                  <a:lnTo>
                    <a:pt x="54635" y="355473"/>
                  </a:lnTo>
                  <a:close/>
                </a:path>
                <a:path w="55879" h="358775">
                  <a:moveTo>
                    <a:pt x="54635" y="12255"/>
                  </a:moveTo>
                  <a:lnTo>
                    <a:pt x="52489" y="11176"/>
                  </a:lnTo>
                  <a:lnTo>
                    <a:pt x="46634" y="10312"/>
                  </a:lnTo>
                  <a:lnTo>
                    <a:pt x="37947" y="9728"/>
                  </a:lnTo>
                  <a:lnTo>
                    <a:pt x="27317" y="9512"/>
                  </a:lnTo>
                  <a:lnTo>
                    <a:pt x="16687" y="9728"/>
                  </a:lnTo>
                  <a:lnTo>
                    <a:pt x="8001" y="10312"/>
                  </a:lnTo>
                  <a:lnTo>
                    <a:pt x="2146" y="11176"/>
                  </a:lnTo>
                  <a:lnTo>
                    <a:pt x="0" y="12255"/>
                  </a:lnTo>
                  <a:lnTo>
                    <a:pt x="2146" y="13322"/>
                  </a:lnTo>
                  <a:lnTo>
                    <a:pt x="8001" y="14185"/>
                  </a:lnTo>
                  <a:lnTo>
                    <a:pt x="16687" y="14782"/>
                  </a:lnTo>
                  <a:lnTo>
                    <a:pt x="27317" y="14998"/>
                  </a:lnTo>
                  <a:lnTo>
                    <a:pt x="37947" y="14782"/>
                  </a:lnTo>
                  <a:lnTo>
                    <a:pt x="46634" y="14185"/>
                  </a:lnTo>
                  <a:lnTo>
                    <a:pt x="52489" y="13322"/>
                  </a:lnTo>
                  <a:lnTo>
                    <a:pt x="54635" y="12255"/>
                  </a:lnTo>
                  <a:close/>
                </a:path>
                <a:path w="55879" h="358775">
                  <a:moveTo>
                    <a:pt x="55816" y="345973"/>
                  </a:moveTo>
                  <a:lnTo>
                    <a:pt x="53670" y="344906"/>
                  </a:lnTo>
                  <a:lnTo>
                    <a:pt x="47815" y="344030"/>
                  </a:lnTo>
                  <a:lnTo>
                    <a:pt x="39141" y="343446"/>
                  </a:lnTo>
                  <a:lnTo>
                    <a:pt x="28498" y="343230"/>
                  </a:lnTo>
                  <a:lnTo>
                    <a:pt x="17868" y="343446"/>
                  </a:lnTo>
                  <a:lnTo>
                    <a:pt x="9182" y="344030"/>
                  </a:lnTo>
                  <a:lnTo>
                    <a:pt x="3327" y="344906"/>
                  </a:lnTo>
                  <a:lnTo>
                    <a:pt x="1181" y="345973"/>
                  </a:lnTo>
                  <a:lnTo>
                    <a:pt x="3327" y="347040"/>
                  </a:lnTo>
                  <a:lnTo>
                    <a:pt x="9182" y="347916"/>
                  </a:lnTo>
                  <a:lnTo>
                    <a:pt x="17868" y="348500"/>
                  </a:lnTo>
                  <a:lnTo>
                    <a:pt x="28498" y="348716"/>
                  </a:lnTo>
                  <a:lnTo>
                    <a:pt x="39141" y="348500"/>
                  </a:lnTo>
                  <a:lnTo>
                    <a:pt x="47815" y="347916"/>
                  </a:lnTo>
                  <a:lnTo>
                    <a:pt x="53670" y="347040"/>
                  </a:lnTo>
                  <a:lnTo>
                    <a:pt x="55816" y="345973"/>
                  </a:lnTo>
                  <a:close/>
                </a:path>
                <a:path w="55879" h="358775">
                  <a:moveTo>
                    <a:pt x="55816" y="2743"/>
                  </a:moveTo>
                  <a:lnTo>
                    <a:pt x="53670" y="1676"/>
                  </a:lnTo>
                  <a:lnTo>
                    <a:pt x="47815" y="800"/>
                  </a:lnTo>
                  <a:lnTo>
                    <a:pt x="39141" y="215"/>
                  </a:lnTo>
                  <a:lnTo>
                    <a:pt x="28498" y="0"/>
                  </a:lnTo>
                  <a:lnTo>
                    <a:pt x="17868" y="215"/>
                  </a:lnTo>
                  <a:lnTo>
                    <a:pt x="9182" y="800"/>
                  </a:lnTo>
                  <a:lnTo>
                    <a:pt x="3327" y="1676"/>
                  </a:lnTo>
                  <a:lnTo>
                    <a:pt x="1181" y="2743"/>
                  </a:lnTo>
                  <a:lnTo>
                    <a:pt x="3327" y="3810"/>
                  </a:lnTo>
                  <a:lnTo>
                    <a:pt x="9182" y="4686"/>
                  </a:lnTo>
                  <a:lnTo>
                    <a:pt x="17868" y="5270"/>
                  </a:lnTo>
                  <a:lnTo>
                    <a:pt x="28498" y="5486"/>
                  </a:lnTo>
                  <a:lnTo>
                    <a:pt x="39141" y="5270"/>
                  </a:lnTo>
                  <a:lnTo>
                    <a:pt x="47815" y="4686"/>
                  </a:lnTo>
                  <a:lnTo>
                    <a:pt x="53670" y="3810"/>
                  </a:lnTo>
                  <a:lnTo>
                    <a:pt x="55816" y="2743"/>
                  </a:lnTo>
                  <a:close/>
                </a:path>
              </a:pathLst>
            </a:custGeom>
            <a:solidFill>
              <a:srgbClr val="FAFAFA"/>
            </a:solidFill>
          </p:spPr>
          <p:txBody>
            <a:bodyPr wrap="square" lIns="0" tIns="0" rIns="0" bIns="0" rtlCol="0"/>
            <a:lstStyle/>
            <a:p>
              <a:endParaRPr/>
            </a:p>
          </p:txBody>
        </p:sp>
        <p:sp>
          <p:nvSpPr>
            <p:cNvPr id="53" name="object 53"/>
            <p:cNvSpPr/>
            <p:nvPr/>
          </p:nvSpPr>
          <p:spPr>
            <a:xfrm>
              <a:off x="3627094" y="1949788"/>
              <a:ext cx="0" cy="223520"/>
            </a:xfrm>
            <a:custGeom>
              <a:avLst/>
              <a:gdLst/>
              <a:ahLst/>
              <a:cxnLst/>
              <a:rect l="l" t="t" r="r" b="b"/>
              <a:pathLst>
                <a:path h="223519">
                  <a:moveTo>
                    <a:pt x="0" y="0"/>
                  </a:moveTo>
                  <a:lnTo>
                    <a:pt x="0" y="223278"/>
                  </a:lnTo>
                </a:path>
              </a:pathLst>
            </a:custGeom>
            <a:ln w="3175">
              <a:solidFill>
                <a:srgbClr val="FAFAFA"/>
              </a:solidFill>
            </a:ln>
          </p:spPr>
          <p:txBody>
            <a:bodyPr wrap="square" lIns="0" tIns="0" rIns="0" bIns="0" rtlCol="0"/>
            <a:lstStyle/>
            <a:p>
              <a:endParaRPr/>
            </a:p>
          </p:txBody>
        </p:sp>
        <p:sp>
          <p:nvSpPr>
            <p:cNvPr id="54" name="object 54"/>
            <p:cNvSpPr/>
            <p:nvPr/>
          </p:nvSpPr>
          <p:spPr>
            <a:xfrm>
              <a:off x="3280130" y="1834095"/>
              <a:ext cx="116839" cy="436880"/>
            </a:xfrm>
            <a:custGeom>
              <a:avLst/>
              <a:gdLst/>
              <a:ahLst/>
              <a:cxnLst/>
              <a:rect l="l" t="t" r="r" b="b"/>
              <a:pathLst>
                <a:path w="116839" h="436880">
                  <a:moveTo>
                    <a:pt x="116611" y="0"/>
                  </a:moveTo>
                  <a:lnTo>
                    <a:pt x="0" y="0"/>
                  </a:lnTo>
                  <a:lnTo>
                    <a:pt x="0" y="436422"/>
                  </a:lnTo>
                  <a:lnTo>
                    <a:pt x="116611" y="436422"/>
                  </a:lnTo>
                  <a:lnTo>
                    <a:pt x="116611" y="0"/>
                  </a:lnTo>
                  <a:close/>
                </a:path>
              </a:pathLst>
            </a:custGeom>
            <a:solidFill>
              <a:srgbClr val="FF735E"/>
            </a:solidFill>
          </p:spPr>
          <p:txBody>
            <a:bodyPr wrap="square" lIns="0" tIns="0" rIns="0" bIns="0" rtlCol="0"/>
            <a:lstStyle/>
            <a:p>
              <a:endParaRPr/>
            </a:p>
          </p:txBody>
        </p:sp>
        <p:sp>
          <p:nvSpPr>
            <p:cNvPr id="55" name="object 55"/>
            <p:cNvSpPr/>
            <p:nvPr/>
          </p:nvSpPr>
          <p:spPr>
            <a:xfrm>
              <a:off x="3285664" y="1835112"/>
              <a:ext cx="101600" cy="441325"/>
            </a:xfrm>
            <a:custGeom>
              <a:avLst/>
              <a:gdLst/>
              <a:ahLst/>
              <a:cxnLst/>
              <a:rect l="l" t="t" r="r" b="b"/>
              <a:pathLst>
                <a:path w="101600" h="441325">
                  <a:moveTo>
                    <a:pt x="21741" y="352436"/>
                  </a:moveTo>
                  <a:lnTo>
                    <a:pt x="20929" y="353758"/>
                  </a:lnTo>
                  <a:lnTo>
                    <a:pt x="15719" y="366751"/>
                  </a:lnTo>
                  <a:lnTo>
                    <a:pt x="13373" y="379377"/>
                  </a:lnTo>
                  <a:lnTo>
                    <a:pt x="13103" y="391198"/>
                  </a:lnTo>
                  <a:lnTo>
                    <a:pt x="14122" y="401777"/>
                  </a:lnTo>
                  <a:lnTo>
                    <a:pt x="26720" y="440245"/>
                  </a:lnTo>
                  <a:lnTo>
                    <a:pt x="27177" y="441045"/>
                  </a:lnTo>
                  <a:lnTo>
                    <a:pt x="27470" y="440905"/>
                  </a:lnTo>
                  <a:lnTo>
                    <a:pt x="26009" y="437527"/>
                  </a:lnTo>
                  <a:lnTo>
                    <a:pt x="23621" y="430974"/>
                  </a:lnTo>
                  <a:lnTo>
                    <a:pt x="15472" y="391132"/>
                  </a:lnTo>
                  <a:lnTo>
                    <a:pt x="15978" y="379655"/>
                  </a:lnTo>
                  <a:lnTo>
                    <a:pt x="18457" y="367532"/>
                  </a:lnTo>
                  <a:lnTo>
                    <a:pt x="23621" y="355244"/>
                  </a:lnTo>
                  <a:lnTo>
                    <a:pt x="23865" y="354860"/>
                  </a:lnTo>
                  <a:lnTo>
                    <a:pt x="21878" y="352666"/>
                  </a:lnTo>
                  <a:lnTo>
                    <a:pt x="21741" y="352436"/>
                  </a:lnTo>
                  <a:close/>
                </a:path>
                <a:path w="101600" h="441325">
                  <a:moveTo>
                    <a:pt x="26564" y="350603"/>
                  </a:moveTo>
                  <a:lnTo>
                    <a:pt x="59927" y="376251"/>
                  </a:lnTo>
                  <a:lnTo>
                    <a:pt x="71043" y="376389"/>
                  </a:lnTo>
                  <a:lnTo>
                    <a:pt x="78460" y="375729"/>
                  </a:lnTo>
                  <a:lnTo>
                    <a:pt x="85470" y="372567"/>
                  </a:lnTo>
                  <a:lnTo>
                    <a:pt x="86296" y="371868"/>
                  </a:lnTo>
                  <a:lnTo>
                    <a:pt x="70561" y="371868"/>
                  </a:lnTo>
                  <a:lnTo>
                    <a:pt x="60575" y="371677"/>
                  </a:lnTo>
                  <a:lnTo>
                    <a:pt x="50709" y="369082"/>
                  </a:lnTo>
                  <a:lnTo>
                    <a:pt x="41384" y="364365"/>
                  </a:lnTo>
                  <a:lnTo>
                    <a:pt x="33019" y="357809"/>
                  </a:lnTo>
                  <a:lnTo>
                    <a:pt x="26564" y="350603"/>
                  </a:lnTo>
                  <a:close/>
                </a:path>
                <a:path w="101600" h="441325">
                  <a:moveTo>
                    <a:pt x="86803" y="326360"/>
                  </a:moveTo>
                  <a:lnTo>
                    <a:pt x="66168" y="326360"/>
                  </a:lnTo>
                  <a:lnTo>
                    <a:pt x="74548" y="326847"/>
                  </a:lnTo>
                  <a:lnTo>
                    <a:pt x="80048" y="327825"/>
                  </a:lnTo>
                  <a:lnTo>
                    <a:pt x="85534" y="330250"/>
                  </a:lnTo>
                  <a:lnTo>
                    <a:pt x="89865" y="334086"/>
                  </a:lnTo>
                  <a:lnTo>
                    <a:pt x="94208" y="337845"/>
                  </a:lnTo>
                  <a:lnTo>
                    <a:pt x="97066" y="343420"/>
                  </a:lnTo>
                  <a:lnTo>
                    <a:pt x="96685" y="349237"/>
                  </a:lnTo>
                  <a:lnTo>
                    <a:pt x="94074" y="357595"/>
                  </a:lnTo>
                  <a:lnTo>
                    <a:pt x="88137" y="364572"/>
                  </a:lnTo>
                  <a:lnTo>
                    <a:pt x="79943" y="369539"/>
                  </a:lnTo>
                  <a:lnTo>
                    <a:pt x="70561" y="371868"/>
                  </a:lnTo>
                  <a:lnTo>
                    <a:pt x="86296" y="371868"/>
                  </a:lnTo>
                  <a:lnTo>
                    <a:pt x="96392" y="363359"/>
                  </a:lnTo>
                  <a:lnTo>
                    <a:pt x="100596" y="356755"/>
                  </a:lnTo>
                  <a:lnTo>
                    <a:pt x="100900" y="349769"/>
                  </a:lnTo>
                  <a:lnTo>
                    <a:pt x="101345" y="342150"/>
                  </a:lnTo>
                  <a:lnTo>
                    <a:pt x="97612" y="335305"/>
                  </a:lnTo>
                  <a:lnTo>
                    <a:pt x="92455" y="330962"/>
                  </a:lnTo>
                  <a:lnTo>
                    <a:pt x="87502" y="326656"/>
                  </a:lnTo>
                  <a:lnTo>
                    <a:pt x="86803" y="326360"/>
                  </a:lnTo>
                  <a:close/>
                </a:path>
                <a:path w="101600" h="441325">
                  <a:moveTo>
                    <a:pt x="24620" y="347744"/>
                  </a:moveTo>
                  <a:lnTo>
                    <a:pt x="21741" y="352436"/>
                  </a:lnTo>
                  <a:lnTo>
                    <a:pt x="21878" y="352666"/>
                  </a:lnTo>
                  <a:lnTo>
                    <a:pt x="23865" y="354860"/>
                  </a:lnTo>
                  <a:lnTo>
                    <a:pt x="26564" y="350603"/>
                  </a:lnTo>
                  <a:lnTo>
                    <a:pt x="25816" y="349769"/>
                  </a:lnTo>
                  <a:lnTo>
                    <a:pt x="24620" y="347744"/>
                  </a:lnTo>
                  <a:close/>
                </a:path>
                <a:path w="101600" h="441325">
                  <a:moveTo>
                    <a:pt x="22490" y="254492"/>
                  </a:moveTo>
                  <a:lnTo>
                    <a:pt x="9504" y="294949"/>
                  </a:lnTo>
                  <a:lnTo>
                    <a:pt x="8606" y="307299"/>
                  </a:lnTo>
                  <a:lnTo>
                    <a:pt x="9220" y="319405"/>
                  </a:lnTo>
                  <a:lnTo>
                    <a:pt x="11556" y="331265"/>
                  </a:lnTo>
                  <a:lnTo>
                    <a:pt x="15798" y="342496"/>
                  </a:lnTo>
                  <a:lnTo>
                    <a:pt x="21741" y="352436"/>
                  </a:lnTo>
                  <a:lnTo>
                    <a:pt x="24620" y="347744"/>
                  </a:lnTo>
                  <a:lnTo>
                    <a:pt x="20258" y="340366"/>
                  </a:lnTo>
                  <a:lnTo>
                    <a:pt x="16387" y="329934"/>
                  </a:lnTo>
                  <a:lnTo>
                    <a:pt x="14249" y="318808"/>
                  </a:lnTo>
                  <a:lnTo>
                    <a:pt x="13717" y="307215"/>
                  </a:lnTo>
                  <a:lnTo>
                    <a:pt x="14616" y="295633"/>
                  </a:lnTo>
                  <a:lnTo>
                    <a:pt x="16833" y="283953"/>
                  </a:lnTo>
                  <a:lnTo>
                    <a:pt x="20231" y="272402"/>
                  </a:lnTo>
                  <a:lnTo>
                    <a:pt x="24801" y="261211"/>
                  </a:lnTo>
                  <a:lnTo>
                    <a:pt x="26588" y="258000"/>
                  </a:lnTo>
                  <a:lnTo>
                    <a:pt x="22490" y="254492"/>
                  </a:lnTo>
                  <a:close/>
                </a:path>
                <a:path w="101600" h="441325">
                  <a:moveTo>
                    <a:pt x="65974" y="322585"/>
                  </a:moveTo>
                  <a:lnTo>
                    <a:pt x="29527" y="341474"/>
                  </a:lnTo>
                  <a:lnTo>
                    <a:pt x="24620" y="347744"/>
                  </a:lnTo>
                  <a:lnTo>
                    <a:pt x="25816" y="349769"/>
                  </a:lnTo>
                  <a:lnTo>
                    <a:pt x="26564" y="350603"/>
                  </a:lnTo>
                  <a:lnTo>
                    <a:pt x="27443" y="349237"/>
                  </a:lnTo>
                  <a:lnTo>
                    <a:pt x="31969" y="343677"/>
                  </a:lnTo>
                  <a:lnTo>
                    <a:pt x="66168" y="326360"/>
                  </a:lnTo>
                  <a:lnTo>
                    <a:pt x="86803" y="326360"/>
                  </a:lnTo>
                  <a:lnTo>
                    <a:pt x="81381" y="324065"/>
                  </a:lnTo>
                  <a:lnTo>
                    <a:pt x="75183" y="323024"/>
                  </a:lnTo>
                  <a:lnTo>
                    <a:pt x="65974" y="322585"/>
                  </a:lnTo>
                  <a:close/>
                </a:path>
                <a:path w="101600" h="441325">
                  <a:moveTo>
                    <a:pt x="29275" y="253171"/>
                  </a:moveTo>
                  <a:lnTo>
                    <a:pt x="26588" y="258000"/>
                  </a:lnTo>
                  <a:lnTo>
                    <a:pt x="32897" y="263403"/>
                  </a:lnTo>
                  <a:lnTo>
                    <a:pt x="45505" y="269635"/>
                  </a:lnTo>
                  <a:lnTo>
                    <a:pt x="59354" y="272516"/>
                  </a:lnTo>
                  <a:lnTo>
                    <a:pt x="73672" y="271538"/>
                  </a:lnTo>
                  <a:lnTo>
                    <a:pt x="80562" y="269259"/>
                  </a:lnTo>
                  <a:lnTo>
                    <a:pt x="84689" y="267047"/>
                  </a:lnTo>
                  <a:lnTo>
                    <a:pt x="59752" y="267047"/>
                  </a:lnTo>
                  <a:lnTo>
                    <a:pt x="47302" y="264445"/>
                  </a:lnTo>
                  <a:lnTo>
                    <a:pt x="35893" y="258833"/>
                  </a:lnTo>
                  <a:lnTo>
                    <a:pt x="29275" y="253171"/>
                  </a:lnTo>
                  <a:close/>
                </a:path>
                <a:path w="101600" h="441325">
                  <a:moveTo>
                    <a:pt x="89411" y="222935"/>
                  </a:moveTo>
                  <a:lnTo>
                    <a:pt x="77355" y="222935"/>
                  </a:lnTo>
                  <a:lnTo>
                    <a:pt x="85813" y="225666"/>
                  </a:lnTo>
                  <a:lnTo>
                    <a:pt x="91249" y="231305"/>
                  </a:lnTo>
                  <a:lnTo>
                    <a:pt x="96913" y="236867"/>
                  </a:lnTo>
                  <a:lnTo>
                    <a:pt x="97053" y="245770"/>
                  </a:lnTo>
                  <a:lnTo>
                    <a:pt x="92544" y="252577"/>
                  </a:lnTo>
                  <a:lnTo>
                    <a:pt x="88239" y="259524"/>
                  </a:lnTo>
                  <a:lnTo>
                    <a:pt x="80594" y="264210"/>
                  </a:lnTo>
                  <a:lnTo>
                    <a:pt x="72428" y="266192"/>
                  </a:lnTo>
                  <a:lnTo>
                    <a:pt x="59752" y="267047"/>
                  </a:lnTo>
                  <a:lnTo>
                    <a:pt x="84689" y="267047"/>
                  </a:lnTo>
                  <a:lnTo>
                    <a:pt x="101460" y="246354"/>
                  </a:lnTo>
                  <a:lnTo>
                    <a:pt x="100990" y="236067"/>
                  </a:lnTo>
                  <a:lnTo>
                    <a:pt x="98678" y="231101"/>
                  </a:lnTo>
                  <a:lnTo>
                    <a:pt x="95208" y="227545"/>
                  </a:lnTo>
                  <a:lnTo>
                    <a:pt x="89510" y="222982"/>
                  </a:lnTo>
                  <a:close/>
                </a:path>
                <a:path w="101600" h="441325">
                  <a:moveTo>
                    <a:pt x="25348" y="249317"/>
                  </a:moveTo>
                  <a:lnTo>
                    <a:pt x="22490" y="254492"/>
                  </a:lnTo>
                  <a:lnTo>
                    <a:pt x="26588" y="258000"/>
                  </a:lnTo>
                  <a:lnTo>
                    <a:pt x="29275" y="253171"/>
                  </a:lnTo>
                  <a:lnTo>
                    <a:pt x="26339" y="250659"/>
                  </a:lnTo>
                  <a:lnTo>
                    <a:pt x="25348" y="249317"/>
                  </a:lnTo>
                  <a:close/>
                </a:path>
                <a:path w="101600" h="441325">
                  <a:moveTo>
                    <a:pt x="18760" y="132421"/>
                  </a:moveTo>
                  <a:lnTo>
                    <a:pt x="2108" y="179252"/>
                  </a:lnTo>
                  <a:lnTo>
                    <a:pt x="1585" y="192175"/>
                  </a:lnTo>
                  <a:lnTo>
                    <a:pt x="2311" y="205193"/>
                  </a:lnTo>
                  <a:lnTo>
                    <a:pt x="14146" y="243255"/>
                  </a:lnTo>
                  <a:lnTo>
                    <a:pt x="22490" y="254492"/>
                  </a:lnTo>
                  <a:lnTo>
                    <a:pt x="25348" y="249317"/>
                  </a:lnTo>
                  <a:lnTo>
                    <a:pt x="18825" y="240483"/>
                  </a:lnTo>
                  <a:lnTo>
                    <a:pt x="13365" y="229115"/>
                  </a:lnTo>
                  <a:lnTo>
                    <a:pt x="9721" y="217007"/>
                  </a:lnTo>
                  <a:lnTo>
                    <a:pt x="7658" y="204609"/>
                  </a:lnTo>
                  <a:lnTo>
                    <a:pt x="6933" y="192126"/>
                  </a:lnTo>
                  <a:lnTo>
                    <a:pt x="7407" y="179735"/>
                  </a:lnTo>
                  <a:lnTo>
                    <a:pt x="9161" y="167617"/>
                  </a:lnTo>
                  <a:lnTo>
                    <a:pt x="12280" y="155956"/>
                  </a:lnTo>
                  <a:lnTo>
                    <a:pt x="16900" y="144995"/>
                  </a:lnTo>
                  <a:lnTo>
                    <a:pt x="21955" y="136983"/>
                  </a:lnTo>
                  <a:lnTo>
                    <a:pt x="18760" y="132421"/>
                  </a:lnTo>
                  <a:close/>
                </a:path>
                <a:path w="101600" h="441325">
                  <a:moveTo>
                    <a:pt x="69024" y="218262"/>
                  </a:moveTo>
                  <a:lnTo>
                    <a:pt x="34148" y="237260"/>
                  </a:lnTo>
                  <a:lnTo>
                    <a:pt x="25348" y="249317"/>
                  </a:lnTo>
                  <a:lnTo>
                    <a:pt x="26339" y="250659"/>
                  </a:lnTo>
                  <a:lnTo>
                    <a:pt x="29275" y="253171"/>
                  </a:lnTo>
                  <a:lnTo>
                    <a:pt x="30741" y="250537"/>
                  </a:lnTo>
                  <a:lnTo>
                    <a:pt x="38142" y="240814"/>
                  </a:lnTo>
                  <a:lnTo>
                    <a:pt x="47091" y="232473"/>
                  </a:lnTo>
                  <a:lnTo>
                    <a:pt x="53555" y="227545"/>
                  </a:lnTo>
                  <a:lnTo>
                    <a:pt x="61290" y="224167"/>
                  </a:lnTo>
                  <a:lnTo>
                    <a:pt x="69392" y="223672"/>
                  </a:lnTo>
                  <a:lnTo>
                    <a:pt x="77355" y="222935"/>
                  </a:lnTo>
                  <a:lnTo>
                    <a:pt x="89411" y="222935"/>
                  </a:lnTo>
                  <a:lnTo>
                    <a:pt x="83005" y="219933"/>
                  </a:lnTo>
                  <a:lnTo>
                    <a:pt x="76059" y="218373"/>
                  </a:lnTo>
                  <a:lnTo>
                    <a:pt x="69024" y="218262"/>
                  </a:lnTo>
                  <a:close/>
                </a:path>
                <a:path w="101600" h="441325">
                  <a:moveTo>
                    <a:pt x="24370" y="133757"/>
                  </a:moveTo>
                  <a:lnTo>
                    <a:pt x="23142" y="135102"/>
                  </a:lnTo>
                  <a:lnTo>
                    <a:pt x="21955" y="136983"/>
                  </a:lnTo>
                  <a:lnTo>
                    <a:pt x="23253" y="138836"/>
                  </a:lnTo>
                  <a:lnTo>
                    <a:pt x="64385" y="162624"/>
                  </a:lnTo>
                  <a:lnTo>
                    <a:pt x="75001" y="161753"/>
                  </a:lnTo>
                  <a:lnTo>
                    <a:pt x="83804" y="158314"/>
                  </a:lnTo>
                  <a:lnTo>
                    <a:pt x="64578" y="158314"/>
                  </a:lnTo>
                  <a:lnTo>
                    <a:pt x="55435" y="156781"/>
                  </a:lnTo>
                  <a:lnTo>
                    <a:pt x="46893" y="153314"/>
                  </a:lnTo>
                  <a:lnTo>
                    <a:pt x="39184" y="148488"/>
                  </a:lnTo>
                  <a:lnTo>
                    <a:pt x="32211" y="142606"/>
                  </a:lnTo>
                  <a:lnTo>
                    <a:pt x="26200" y="136309"/>
                  </a:lnTo>
                  <a:lnTo>
                    <a:pt x="24370" y="133757"/>
                  </a:lnTo>
                  <a:close/>
                </a:path>
                <a:path w="101600" h="441325">
                  <a:moveTo>
                    <a:pt x="88030" y="112393"/>
                  </a:moveTo>
                  <a:lnTo>
                    <a:pt x="71636" y="112393"/>
                  </a:lnTo>
                  <a:lnTo>
                    <a:pt x="81826" y="115074"/>
                  </a:lnTo>
                  <a:lnTo>
                    <a:pt x="88214" y="117741"/>
                  </a:lnTo>
                  <a:lnTo>
                    <a:pt x="93141" y="122872"/>
                  </a:lnTo>
                  <a:lnTo>
                    <a:pt x="94251" y="129504"/>
                  </a:lnTo>
                  <a:lnTo>
                    <a:pt x="95478" y="135712"/>
                  </a:lnTo>
                  <a:lnTo>
                    <a:pt x="64578" y="158314"/>
                  </a:lnTo>
                  <a:lnTo>
                    <a:pt x="83804" y="158314"/>
                  </a:lnTo>
                  <a:lnTo>
                    <a:pt x="85058" y="157825"/>
                  </a:lnTo>
                  <a:lnTo>
                    <a:pt x="93522" y="150444"/>
                  </a:lnTo>
                  <a:lnTo>
                    <a:pt x="98132" y="144373"/>
                  </a:lnTo>
                  <a:lnTo>
                    <a:pt x="100304" y="136321"/>
                  </a:lnTo>
                  <a:lnTo>
                    <a:pt x="98831" y="128460"/>
                  </a:lnTo>
                  <a:lnTo>
                    <a:pt x="97586" y="120383"/>
                  </a:lnTo>
                  <a:lnTo>
                    <a:pt x="91084" y="113639"/>
                  </a:lnTo>
                  <a:lnTo>
                    <a:pt x="88030" y="112393"/>
                  </a:lnTo>
                  <a:close/>
                </a:path>
                <a:path w="101600" h="441325">
                  <a:moveTo>
                    <a:pt x="21320" y="129504"/>
                  </a:moveTo>
                  <a:lnTo>
                    <a:pt x="19038" y="131984"/>
                  </a:lnTo>
                  <a:lnTo>
                    <a:pt x="18760" y="132421"/>
                  </a:lnTo>
                  <a:lnTo>
                    <a:pt x="21955" y="136983"/>
                  </a:lnTo>
                  <a:lnTo>
                    <a:pt x="23142" y="135102"/>
                  </a:lnTo>
                  <a:lnTo>
                    <a:pt x="24370" y="133757"/>
                  </a:lnTo>
                  <a:lnTo>
                    <a:pt x="21320" y="129504"/>
                  </a:lnTo>
                  <a:close/>
                </a:path>
                <a:path w="101600" h="441325">
                  <a:moveTo>
                    <a:pt x="60275" y="107532"/>
                  </a:moveTo>
                  <a:lnTo>
                    <a:pt x="48470" y="110292"/>
                  </a:lnTo>
                  <a:lnTo>
                    <a:pt x="37439" y="115506"/>
                  </a:lnTo>
                  <a:lnTo>
                    <a:pt x="27476" y="122810"/>
                  </a:lnTo>
                  <a:lnTo>
                    <a:pt x="21320" y="129504"/>
                  </a:lnTo>
                  <a:lnTo>
                    <a:pt x="24370" y="133757"/>
                  </a:lnTo>
                  <a:lnTo>
                    <a:pt x="30893" y="126609"/>
                  </a:lnTo>
                  <a:lnTo>
                    <a:pt x="40043" y="119849"/>
                  </a:lnTo>
                  <a:lnTo>
                    <a:pt x="50147" y="115008"/>
                  </a:lnTo>
                  <a:lnTo>
                    <a:pt x="60877" y="112447"/>
                  </a:lnTo>
                  <a:lnTo>
                    <a:pt x="88030" y="112393"/>
                  </a:lnTo>
                  <a:lnTo>
                    <a:pt x="83769" y="110655"/>
                  </a:lnTo>
                  <a:lnTo>
                    <a:pt x="72245" y="107546"/>
                  </a:lnTo>
                  <a:lnTo>
                    <a:pt x="60275" y="107532"/>
                  </a:lnTo>
                  <a:close/>
                </a:path>
                <a:path w="101600" h="441325">
                  <a:moveTo>
                    <a:pt x="37363" y="0"/>
                  </a:moveTo>
                  <a:lnTo>
                    <a:pt x="36601" y="533"/>
                  </a:lnTo>
                  <a:lnTo>
                    <a:pt x="35166" y="1625"/>
                  </a:lnTo>
                  <a:lnTo>
                    <a:pt x="33705" y="2679"/>
                  </a:lnTo>
                  <a:lnTo>
                    <a:pt x="6407" y="41275"/>
                  </a:lnTo>
                  <a:lnTo>
                    <a:pt x="0" y="78994"/>
                  </a:lnTo>
                  <a:lnTo>
                    <a:pt x="1708" y="93778"/>
                  </a:lnTo>
                  <a:lnTo>
                    <a:pt x="5978" y="109081"/>
                  </a:lnTo>
                  <a:lnTo>
                    <a:pt x="13073" y="124301"/>
                  </a:lnTo>
                  <a:lnTo>
                    <a:pt x="18760" y="132421"/>
                  </a:lnTo>
                  <a:lnTo>
                    <a:pt x="19038" y="131984"/>
                  </a:lnTo>
                  <a:lnTo>
                    <a:pt x="21320" y="129504"/>
                  </a:lnTo>
                  <a:lnTo>
                    <a:pt x="16262" y="122450"/>
                  </a:lnTo>
                  <a:lnTo>
                    <a:pt x="9250" y="107862"/>
                  </a:lnTo>
                  <a:lnTo>
                    <a:pt x="4931" y="93134"/>
                  </a:lnTo>
                  <a:lnTo>
                    <a:pt x="3073" y="78854"/>
                  </a:lnTo>
                  <a:lnTo>
                    <a:pt x="3370" y="65400"/>
                  </a:lnTo>
                  <a:lnTo>
                    <a:pt x="21721" y="17530"/>
                  </a:lnTo>
                  <a:lnTo>
                    <a:pt x="35565" y="2053"/>
                  </a:lnTo>
                  <a:lnTo>
                    <a:pt x="37426" y="88"/>
                  </a:lnTo>
                  <a:close/>
                </a:path>
              </a:pathLst>
            </a:custGeom>
            <a:solidFill>
              <a:srgbClr val="FAFAFA"/>
            </a:solidFill>
          </p:spPr>
          <p:txBody>
            <a:bodyPr wrap="square" lIns="0" tIns="0" rIns="0" bIns="0" rtlCol="0"/>
            <a:lstStyle/>
            <a:p>
              <a:endParaRPr/>
            </a:p>
          </p:txBody>
        </p:sp>
        <p:sp>
          <p:nvSpPr>
            <p:cNvPr id="56" name="object 56"/>
            <p:cNvSpPr/>
            <p:nvPr/>
          </p:nvSpPr>
          <p:spPr>
            <a:xfrm>
              <a:off x="3398329" y="1873254"/>
              <a:ext cx="202565" cy="397510"/>
            </a:xfrm>
            <a:custGeom>
              <a:avLst/>
              <a:gdLst/>
              <a:ahLst/>
              <a:cxnLst/>
              <a:rect l="l" t="t" r="r" b="b"/>
              <a:pathLst>
                <a:path w="202564" h="397510">
                  <a:moveTo>
                    <a:pt x="202311" y="0"/>
                  </a:moveTo>
                  <a:lnTo>
                    <a:pt x="0" y="0"/>
                  </a:lnTo>
                  <a:lnTo>
                    <a:pt x="0" y="397446"/>
                  </a:lnTo>
                  <a:lnTo>
                    <a:pt x="202311" y="397446"/>
                  </a:lnTo>
                  <a:lnTo>
                    <a:pt x="202311" y="0"/>
                  </a:lnTo>
                  <a:close/>
                </a:path>
              </a:pathLst>
            </a:custGeom>
            <a:solidFill>
              <a:srgbClr val="CC5C4A"/>
            </a:solidFill>
          </p:spPr>
          <p:txBody>
            <a:bodyPr wrap="square" lIns="0" tIns="0" rIns="0" bIns="0" rtlCol="0"/>
            <a:lstStyle/>
            <a:p>
              <a:endParaRPr/>
            </a:p>
          </p:txBody>
        </p:sp>
        <p:sp>
          <p:nvSpPr>
            <p:cNvPr id="57" name="object 57"/>
            <p:cNvSpPr/>
            <p:nvPr/>
          </p:nvSpPr>
          <p:spPr>
            <a:xfrm>
              <a:off x="3402419" y="1936762"/>
              <a:ext cx="195580" cy="292100"/>
            </a:xfrm>
            <a:custGeom>
              <a:avLst/>
              <a:gdLst/>
              <a:ahLst/>
              <a:cxnLst/>
              <a:rect l="l" t="t" r="r" b="b"/>
              <a:pathLst>
                <a:path w="195579" h="292100">
                  <a:moveTo>
                    <a:pt x="186715" y="2540"/>
                  </a:moveTo>
                  <a:lnTo>
                    <a:pt x="186690" y="1270"/>
                  </a:lnTo>
                  <a:lnTo>
                    <a:pt x="163398" y="1270"/>
                  </a:lnTo>
                  <a:lnTo>
                    <a:pt x="163398" y="0"/>
                  </a:lnTo>
                  <a:lnTo>
                    <a:pt x="23317" y="0"/>
                  </a:lnTo>
                  <a:lnTo>
                    <a:pt x="23317" y="1270"/>
                  </a:lnTo>
                  <a:lnTo>
                    <a:pt x="12" y="1270"/>
                  </a:lnTo>
                  <a:lnTo>
                    <a:pt x="12" y="2540"/>
                  </a:lnTo>
                  <a:lnTo>
                    <a:pt x="0" y="3810"/>
                  </a:lnTo>
                  <a:lnTo>
                    <a:pt x="23190" y="3810"/>
                  </a:lnTo>
                  <a:lnTo>
                    <a:pt x="23190" y="5080"/>
                  </a:lnTo>
                  <a:lnTo>
                    <a:pt x="163512" y="5080"/>
                  </a:lnTo>
                  <a:lnTo>
                    <a:pt x="163512" y="3810"/>
                  </a:lnTo>
                  <a:lnTo>
                    <a:pt x="186715" y="3810"/>
                  </a:lnTo>
                  <a:lnTo>
                    <a:pt x="186715" y="2540"/>
                  </a:lnTo>
                  <a:close/>
                </a:path>
                <a:path w="195579" h="292100">
                  <a:moveTo>
                    <a:pt x="189280" y="32664"/>
                  </a:moveTo>
                  <a:lnTo>
                    <a:pt x="189255" y="31394"/>
                  </a:lnTo>
                  <a:lnTo>
                    <a:pt x="166268" y="31394"/>
                  </a:lnTo>
                  <a:lnTo>
                    <a:pt x="166268" y="30124"/>
                  </a:lnTo>
                  <a:lnTo>
                    <a:pt x="27978" y="30124"/>
                  </a:lnTo>
                  <a:lnTo>
                    <a:pt x="27978" y="31394"/>
                  </a:lnTo>
                  <a:lnTo>
                    <a:pt x="4991" y="31394"/>
                  </a:lnTo>
                  <a:lnTo>
                    <a:pt x="4991" y="32664"/>
                  </a:lnTo>
                  <a:lnTo>
                    <a:pt x="4965" y="33934"/>
                  </a:lnTo>
                  <a:lnTo>
                    <a:pt x="27863" y="33934"/>
                  </a:lnTo>
                  <a:lnTo>
                    <a:pt x="27863" y="35204"/>
                  </a:lnTo>
                  <a:lnTo>
                    <a:pt x="166382" y="35204"/>
                  </a:lnTo>
                  <a:lnTo>
                    <a:pt x="166382" y="33934"/>
                  </a:lnTo>
                  <a:lnTo>
                    <a:pt x="189280" y="33934"/>
                  </a:lnTo>
                  <a:lnTo>
                    <a:pt x="189280" y="32664"/>
                  </a:lnTo>
                  <a:close/>
                </a:path>
                <a:path w="195579" h="292100">
                  <a:moveTo>
                    <a:pt x="192925" y="253606"/>
                  </a:moveTo>
                  <a:lnTo>
                    <a:pt x="192913" y="252336"/>
                  </a:lnTo>
                  <a:lnTo>
                    <a:pt x="169316" y="252336"/>
                  </a:lnTo>
                  <a:lnTo>
                    <a:pt x="169316" y="251066"/>
                  </a:lnTo>
                  <a:lnTo>
                    <a:pt x="27432" y="251066"/>
                  </a:lnTo>
                  <a:lnTo>
                    <a:pt x="27432" y="252336"/>
                  </a:lnTo>
                  <a:lnTo>
                    <a:pt x="3848" y="252336"/>
                  </a:lnTo>
                  <a:lnTo>
                    <a:pt x="3848" y="253606"/>
                  </a:lnTo>
                  <a:lnTo>
                    <a:pt x="3822" y="254876"/>
                  </a:lnTo>
                  <a:lnTo>
                    <a:pt x="27317" y="254876"/>
                  </a:lnTo>
                  <a:lnTo>
                    <a:pt x="27317" y="256146"/>
                  </a:lnTo>
                  <a:lnTo>
                    <a:pt x="169430" y="256146"/>
                  </a:lnTo>
                  <a:lnTo>
                    <a:pt x="169430" y="254876"/>
                  </a:lnTo>
                  <a:lnTo>
                    <a:pt x="192925" y="254876"/>
                  </a:lnTo>
                  <a:lnTo>
                    <a:pt x="192925" y="253606"/>
                  </a:lnTo>
                  <a:close/>
                </a:path>
                <a:path w="195579" h="292100">
                  <a:moveTo>
                    <a:pt x="195541" y="289026"/>
                  </a:moveTo>
                  <a:lnTo>
                    <a:pt x="195516" y="287756"/>
                  </a:lnTo>
                  <a:lnTo>
                    <a:pt x="171297" y="287756"/>
                  </a:lnTo>
                  <a:lnTo>
                    <a:pt x="171297" y="286486"/>
                  </a:lnTo>
                  <a:lnTo>
                    <a:pt x="25679" y="286486"/>
                  </a:lnTo>
                  <a:lnTo>
                    <a:pt x="25679" y="287756"/>
                  </a:lnTo>
                  <a:lnTo>
                    <a:pt x="1460" y="287756"/>
                  </a:lnTo>
                  <a:lnTo>
                    <a:pt x="1460" y="289026"/>
                  </a:lnTo>
                  <a:lnTo>
                    <a:pt x="1435" y="290296"/>
                  </a:lnTo>
                  <a:lnTo>
                    <a:pt x="25552" y="290296"/>
                  </a:lnTo>
                  <a:lnTo>
                    <a:pt x="25552" y="291566"/>
                  </a:lnTo>
                  <a:lnTo>
                    <a:pt x="171424" y="291566"/>
                  </a:lnTo>
                  <a:lnTo>
                    <a:pt x="171424" y="290296"/>
                  </a:lnTo>
                  <a:lnTo>
                    <a:pt x="195541" y="290296"/>
                  </a:lnTo>
                  <a:lnTo>
                    <a:pt x="195541" y="289026"/>
                  </a:lnTo>
                  <a:close/>
                </a:path>
              </a:pathLst>
            </a:custGeom>
            <a:solidFill>
              <a:srgbClr val="E0E0E0"/>
            </a:solidFill>
          </p:spPr>
          <p:txBody>
            <a:bodyPr wrap="square" lIns="0" tIns="0" rIns="0" bIns="0" rtlCol="0"/>
            <a:lstStyle/>
            <a:p>
              <a:endParaRPr/>
            </a:p>
          </p:txBody>
        </p:sp>
        <p:sp>
          <p:nvSpPr>
            <p:cNvPr id="58" name="object 58"/>
            <p:cNvSpPr/>
            <p:nvPr/>
          </p:nvSpPr>
          <p:spPr>
            <a:xfrm>
              <a:off x="3693248" y="2010955"/>
              <a:ext cx="479425" cy="37465"/>
            </a:xfrm>
            <a:custGeom>
              <a:avLst/>
              <a:gdLst/>
              <a:ahLst/>
              <a:cxnLst/>
              <a:rect l="l" t="t" r="r" b="b"/>
              <a:pathLst>
                <a:path w="479425" h="37464">
                  <a:moveTo>
                    <a:pt x="479285" y="0"/>
                  </a:moveTo>
                  <a:lnTo>
                    <a:pt x="0" y="0"/>
                  </a:lnTo>
                  <a:lnTo>
                    <a:pt x="0" y="37274"/>
                  </a:lnTo>
                  <a:lnTo>
                    <a:pt x="479285" y="37274"/>
                  </a:lnTo>
                  <a:lnTo>
                    <a:pt x="479285" y="0"/>
                  </a:lnTo>
                  <a:close/>
                </a:path>
              </a:pathLst>
            </a:custGeom>
            <a:solidFill>
              <a:srgbClr val="263338"/>
            </a:solidFill>
          </p:spPr>
          <p:txBody>
            <a:bodyPr wrap="square" lIns="0" tIns="0" rIns="0" bIns="0" rtlCol="0"/>
            <a:lstStyle/>
            <a:p>
              <a:endParaRPr/>
            </a:p>
          </p:txBody>
        </p:sp>
        <p:sp>
          <p:nvSpPr>
            <p:cNvPr id="59" name="object 59"/>
            <p:cNvSpPr/>
            <p:nvPr/>
          </p:nvSpPr>
          <p:spPr>
            <a:xfrm>
              <a:off x="3726497" y="2012873"/>
              <a:ext cx="418465" cy="33020"/>
            </a:xfrm>
            <a:custGeom>
              <a:avLst/>
              <a:gdLst/>
              <a:ahLst/>
              <a:cxnLst/>
              <a:rect l="l" t="t" r="r" b="b"/>
              <a:pathLst>
                <a:path w="418464" h="33019">
                  <a:moveTo>
                    <a:pt x="4597" y="7391"/>
                  </a:moveTo>
                  <a:lnTo>
                    <a:pt x="3568" y="0"/>
                  </a:lnTo>
                  <a:lnTo>
                    <a:pt x="1028" y="0"/>
                  </a:lnTo>
                  <a:lnTo>
                    <a:pt x="0" y="7391"/>
                  </a:lnTo>
                  <a:lnTo>
                    <a:pt x="0" y="25603"/>
                  </a:lnTo>
                  <a:lnTo>
                    <a:pt x="1028" y="32981"/>
                  </a:lnTo>
                  <a:lnTo>
                    <a:pt x="2298" y="32981"/>
                  </a:lnTo>
                  <a:lnTo>
                    <a:pt x="3568" y="32981"/>
                  </a:lnTo>
                  <a:lnTo>
                    <a:pt x="4597" y="25603"/>
                  </a:lnTo>
                  <a:lnTo>
                    <a:pt x="4597" y="7391"/>
                  </a:lnTo>
                  <a:close/>
                </a:path>
                <a:path w="418464" h="33019">
                  <a:moveTo>
                    <a:pt x="386829" y="15214"/>
                  </a:moveTo>
                  <a:lnTo>
                    <a:pt x="309156" y="15214"/>
                  </a:lnTo>
                  <a:lnTo>
                    <a:pt x="309156" y="13944"/>
                  </a:lnTo>
                  <a:lnTo>
                    <a:pt x="113118" y="13944"/>
                  </a:lnTo>
                  <a:lnTo>
                    <a:pt x="113118" y="15214"/>
                  </a:lnTo>
                  <a:lnTo>
                    <a:pt x="35433" y="15214"/>
                  </a:lnTo>
                  <a:lnTo>
                    <a:pt x="35433" y="16484"/>
                  </a:lnTo>
                  <a:lnTo>
                    <a:pt x="35433" y="17754"/>
                  </a:lnTo>
                  <a:lnTo>
                    <a:pt x="113118" y="17754"/>
                  </a:lnTo>
                  <a:lnTo>
                    <a:pt x="113118" y="19024"/>
                  </a:lnTo>
                  <a:lnTo>
                    <a:pt x="309156" y="19024"/>
                  </a:lnTo>
                  <a:lnTo>
                    <a:pt x="309156" y="17754"/>
                  </a:lnTo>
                  <a:lnTo>
                    <a:pt x="386829" y="17754"/>
                  </a:lnTo>
                  <a:lnTo>
                    <a:pt x="386829" y="16484"/>
                  </a:lnTo>
                  <a:lnTo>
                    <a:pt x="386829" y="15214"/>
                  </a:lnTo>
                  <a:close/>
                </a:path>
                <a:path w="418464" h="33019">
                  <a:moveTo>
                    <a:pt x="418350" y="7391"/>
                  </a:moveTo>
                  <a:lnTo>
                    <a:pt x="417322" y="0"/>
                  </a:lnTo>
                  <a:lnTo>
                    <a:pt x="414782" y="0"/>
                  </a:lnTo>
                  <a:lnTo>
                    <a:pt x="413753" y="7391"/>
                  </a:lnTo>
                  <a:lnTo>
                    <a:pt x="413753" y="25603"/>
                  </a:lnTo>
                  <a:lnTo>
                    <a:pt x="414782" y="32981"/>
                  </a:lnTo>
                  <a:lnTo>
                    <a:pt x="416052" y="32981"/>
                  </a:lnTo>
                  <a:lnTo>
                    <a:pt x="417322" y="32981"/>
                  </a:lnTo>
                  <a:lnTo>
                    <a:pt x="418350" y="25603"/>
                  </a:lnTo>
                  <a:lnTo>
                    <a:pt x="418350" y="7391"/>
                  </a:lnTo>
                  <a:close/>
                </a:path>
              </a:pathLst>
            </a:custGeom>
            <a:solidFill>
              <a:srgbClr val="FFFFFF"/>
            </a:solidFill>
          </p:spPr>
          <p:txBody>
            <a:bodyPr wrap="square" lIns="0" tIns="0" rIns="0" bIns="0" rtlCol="0"/>
            <a:lstStyle/>
            <a:p>
              <a:endParaRPr/>
            </a:p>
          </p:txBody>
        </p:sp>
        <p:sp>
          <p:nvSpPr>
            <p:cNvPr id="60" name="object 60"/>
            <p:cNvSpPr/>
            <p:nvPr/>
          </p:nvSpPr>
          <p:spPr>
            <a:xfrm>
              <a:off x="4320108" y="1908885"/>
              <a:ext cx="60325" cy="363220"/>
            </a:xfrm>
            <a:custGeom>
              <a:avLst/>
              <a:gdLst/>
              <a:ahLst/>
              <a:cxnLst/>
              <a:rect l="l" t="t" r="r" b="b"/>
              <a:pathLst>
                <a:path w="60325" h="363219">
                  <a:moveTo>
                    <a:pt x="0" y="362800"/>
                  </a:moveTo>
                  <a:lnTo>
                    <a:pt x="59982" y="362800"/>
                  </a:lnTo>
                  <a:lnTo>
                    <a:pt x="59982" y="0"/>
                  </a:lnTo>
                  <a:lnTo>
                    <a:pt x="0" y="0"/>
                  </a:lnTo>
                  <a:lnTo>
                    <a:pt x="0" y="362800"/>
                  </a:lnTo>
                  <a:close/>
                </a:path>
              </a:pathLst>
            </a:custGeom>
            <a:solidFill>
              <a:srgbClr val="B34F42"/>
            </a:solidFill>
          </p:spPr>
          <p:txBody>
            <a:bodyPr wrap="square" lIns="0" tIns="0" rIns="0" bIns="0" rtlCol="0"/>
            <a:lstStyle/>
            <a:p>
              <a:endParaRPr/>
            </a:p>
          </p:txBody>
        </p:sp>
        <p:sp>
          <p:nvSpPr>
            <p:cNvPr id="61" name="object 61"/>
            <p:cNvSpPr/>
            <p:nvPr/>
          </p:nvSpPr>
          <p:spPr>
            <a:xfrm>
              <a:off x="4381182" y="1858263"/>
              <a:ext cx="151765" cy="414020"/>
            </a:xfrm>
            <a:custGeom>
              <a:avLst/>
              <a:gdLst/>
              <a:ahLst/>
              <a:cxnLst/>
              <a:rect l="l" t="t" r="r" b="b"/>
              <a:pathLst>
                <a:path w="151764" h="414019">
                  <a:moveTo>
                    <a:pt x="151739" y="0"/>
                  </a:moveTo>
                  <a:lnTo>
                    <a:pt x="0" y="0"/>
                  </a:lnTo>
                  <a:lnTo>
                    <a:pt x="0" y="413423"/>
                  </a:lnTo>
                  <a:lnTo>
                    <a:pt x="151739" y="413423"/>
                  </a:lnTo>
                  <a:lnTo>
                    <a:pt x="151739" y="0"/>
                  </a:lnTo>
                  <a:close/>
                </a:path>
              </a:pathLst>
            </a:custGeom>
            <a:solidFill>
              <a:srgbClr val="263338"/>
            </a:solidFill>
          </p:spPr>
          <p:txBody>
            <a:bodyPr wrap="square" lIns="0" tIns="0" rIns="0" bIns="0" rtlCol="0"/>
            <a:lstStyle/>
            <a:p>
              <a:endParaRPr/>
            </a:p>
          </p:txBody>
        </p:sp>
        <p:sp>
          <p:nvSpPr>
            <p:cNvPr id="62" name="object 62"/>
            <p:cNvSpPr/>
            <p:nvPr/>
          </p:nvSpPr>
          <p:spPr>
            <a:xfrm>
              <a:off x="4383760" y="1885594"/>
              <a:ext cx="146685" cy="24765"/>
            </a:xfrm>
            <a:custGeom>
              <a:avLst/>
              <a:gdLst/>
              <a:ahLst/>
              <a:cxnLst/>
              <a:rect l="l" t="t" r="r" b="b"/>
              <a:pathLst>
                <a:path w="146685" h="24764">
                  <a:moveTo>
                    <a:pt x="138430" y="22148"/>
                  </a:moveTo>
                  <a:lnTo>
                    <a:pt x="138417" y="20878"/>
                  </a:lnTo>
                  <a:lnTo>
                    <a:pt x="107823" y="20878"/>
                  </a:lnTo>
                  <a:lnTo>
                    <a:pt x="107823" y="19608"/>
                  </a:lnTo>
                  <a:lnTo>
                    <a:pt x="30594" y="19608"/>
                  </a:lnTo>
                  <a:lnTo>
                    <a:pt x="30594" y="20878"/>
                  </a:lnTo>
                  <a:lnTo>
                    <a:pt x="12" y="20878"/>
                  </a:lnTo>
                  <a:lnTo>
                    <a:pt x="12" y="22148"/>
                  </a:lnTo>
                  <a:lnTo>
                    <a:pt x="0" y="23418"/>
                  </a:lnTo>
                  <a:lnTo>
                    <a:pt x="30187" y="23418"/>
                  </a:lnTo>
                  <a:lnTo>
                    <a:pt x="30187" y="24688"/>
                  </a:lnTo>
                  <a:lnTo>
                    <a:pt x="108229" y="24688"/>
                  </a:lnTo>
                  <a:lnTo>
                    <a:pt x="108229" y="23418"/>
                  </a:lnTo>
                  <a:lnTo>
                    <a:pt x="138430" y="23418"/>
                  </a:lnTo>
                  <a:lnTo>
                    <a:pt x="138430" y="22148"/>
                  </a:lnTo>
                  <a:close/>
                </a:path>
                <a:path w="146685" h="24764">
                  <a:moveTo>
                    <a:pt x="146583" y="1270"/>
                  </a:moveTo>
                  <a:lnTo>
                    <a:pt x="114236" y="1270"/>
                  </a:lnTo>
                  <a:lnTo>
                    <a:pt x="114236" y="0"/>
                  </a:lnTo>
                  <a:lnTo>
                    <a:pt x="32588" y="0"/>
                  </a:lnTo>
                  <a:lnTo>
                    <a:pt x="32588" y="1270"/>
                  </a:lnTo>
                  <a:lnTo>
                    <a:pt x="241" y="1270"/>
                  </a:lnTo>
                  <a:lnTo>
                    <a:pt x="241" y="2540"/>
                  </a:lnTo>
                  <a:lnTo>
                    <a:pt x="241" y="3810"/>
                  </a:lnTo>
                  <a:lnTo>
                    <a:pt x="32588" y="3810"/>
                  </a:lnTo>
                  <a:lnTo>
                    <a:pt x="32588" y="5080"/>
                  </a:lnTo>
                  <a:lnTo>
                    <a:pt x="114236" y="5080"/>
                  </a:lnTo>
                  <a:lnTo>
                    <a:pt x="114236" y="3810"/>
                  </a:lnTo>
                  <a:lnTo>
                    <a:pt x="146583" y="3810"/>
                  </a:lnTo>
                  <a:lnTo>
                    <a:pt x="146583" y="2540"/>
                  </a:lnTo>
                  <a:lnTo>
                    <a:pt x="146583" y="1270"/>
                  </a:lnTo>
                  <a:close/>
                </a:path>
              </a:pathLst>
            </a:custGeom>
            <a:solidFill>
              <a:srgbClr val="FAFAFA"/>
            </a:solidFill>
          </p:spPr>
          <p:txBody>
            <a:bodyPr wrap="square" lIns="0" tIns="0" rIns="0" bIns="0" rtlCol="0"/>
            <a:lstStyle/>
            <a:p>
              <a:endParaRPr/>
            </a:p>
          </p:txBody>
        </p:sp>
        <p:sp>
          <p:nvSpPr>
            <p:cNvPr id="63" name="object 63"/>
            <p:cNvSpPr/>
            <p:nvPr/>
          </p:nvSpPr>
          <p:spPr>
            <a:xfrm>
              <a:off x="4461375" y="1945554"/>
              <a:ext cx="0" cy="245110"/>
            </a:xfrm>
            <a:custGeom>
              <a:avLst/>
              <a:gdLst/>
              <a:ahLst/>
              <a:cxnLst/>
              <a:rect l="l" t="t" r="r" b="b"/>
              <a:pathLst>
                <a:path h="245110">
                  <a:moveTo>
                    <a:pt x="0" y="0"/>
                  </a:moveTo>
                  <a:lnTo>
                    <a:pt x="0" y="244614"/>
                  </a:lnTo>
                </a:path>
              </a:pathLst>
            </a:custGeom>
            <a:ln w="3175">
              <a:solidFill>
                <a:srgbClr val="FAFAFA"/>
              </a:solidFill>
            </a:ln>
          </p:spPr>
          <p:txBody>
            <a:bodyPr wrap="square" lIns="0" tIns="0" rIns="0" bIns="0" rtlCol="0"/>
            <a:lstStyle/>
            <a:p>
              <a:endParaRPr/>
            </a:p>
          </p:txBody>
        </p:sp>
        <p:sp>
          <p:nvSpPr>
            <p:cNvPr id="64" name="object 64"/>
            <p:cNvSpPr/>
            <p:nvPr/>
          </p:nvSpPr>
          <p:spPr>
            <a:xfrm>
              <a:off x="4384853" y="2225446"/>
              <a:ext cx="144145" cy="22860"/>
            </a:xfrm>
            <a:custGeom>
              <a:avLst/>
              <a:gdLst/>
              <a:ahLst/>
              <a:cxnLst/>
              <a:rect l="l" t="t" r="r" b="b"/>
              <a:pathLst>
                <a:path w="144145" h="22860">
                  <a:moveTo>
                    <a:pt x="143814" y="19011"/>
                  </a:moveTo>
                  <a:lnTo>
                    <a:pt x="112014" y="19011"/>
                  </a:lnTo>
                  <a:lnTo>
                    <a:pt x="112014" y="17741"/>
                  </a:lnTo>
                  <a:lnTo>
                    <a:pt x="31788" y="17741"/>
                  </a:lnTo>
                  <a:lnTo>
                    <a:pt x="31788" y="19011"/>
                  </a:lnTo>
                  <a:lnTo>
                    <a:pt x="0" y="19011"/>
                  </a:lnTo>
                  <a:lnTo>
                    <a:pt x="0" y="20281"/>
                  </a:lnTo>
                  <a:lnTo>
                    <a:pt x="0" y="21551"/>
                  </a:lnTo>
                  <a:lnTo>
                    <a:pt x="31788" y="21551"/>
                  </a:lnTo>
                  <a:lnTo>
                    <a:pt x="31788" y="22821"/>
                  </a:lnTo>
                  <a:lnTo>
                    <a:pt x="112014" y="22821"/>
                  </a:lnTo>
                  <a:lnTo>
                    <a:pt x="112014" y="21551"/>
                  </a:lnTo>
                  <a:lnTo>
                    <a:pt x="143814" y="21551"/>
                  </a:lnTo>
                  <a:lnTo>
                    <a:pt x="143814" y="20281"/>
                  </a:lnTo>
                  <a:lnTo>
                    <a:pt x="143814" y="19011"/>
                  </a:lnTo>
                  <a:close/>
                </a:path>
                <a:path w="144145" h="22860">
                  <a:moveTo>
                    <a:pt x="143916" y="1270"/>
                  </a:moveTo>
                  <a:lnTo>
                    <a:pt x="112903" y="1270"/>
                  </a:lnTo>
                  <a:lnTo>
                    <a:pt x="112903" y="0"/>
                  </a:lnTo>
                  <a:lnTo>
                    <a:pt x="34645" y="0"/>
                  </a:lnTo>
                  <a:lnTo>
                    <a:pt x="34645" y="1270"/>
                  </a:lnTo>
                  <a:lnTo>
                    <a:pt x="3632" y="1270"/>
                  </a:lnTo>
                  <a:lnTo>
                    <a:pt x="3632" y="2540"/>
                  </a:lnTo>
                  <a:lnTo>
                    <a:pt x="3632" y="3810"/>
                  </a:lnTo>
                  <a:lnTo>
                    <a:pt x="34645" y="3810"/>
                  </a:lnTo>
                  <a:lnTo>
                    <a:pt x="34645" y="5080"/>
                  </a:lnTo>
                  <a:lnTo>
                    <a:pt x="112903" y="5080"/>
                  </a:lnTo>
                  <a:lnTo>
                    <a:pt x="112903" y="3810"/>
                  </a:lnTo>
                  <a:lnTo>
                    <a:pt x="143916" y="3810"/>
                  </a:lnTo>
                  <a:lnTo>
                    <a:pt x="143916" y="2540"/>
                  </a:lnTo>
                  <a:lnTo>
                    <a:pt x="143916" y="1270"/>
                  </a:lnTo>
                  <a:close/>
                </a:path>
              </a:pathLst>
            </a:custGeom>
            <a:solidFill>
              <a:srgbClr val="FAFAFA"/>
            </a:solidFill>
          </p:spPr>
          <p:txBody>
            <a:bodyPr wrap="square" lIns="0" tIns="0" rIns="0" bIns="0" rtlCol="0"/>
            <a:lstStyle/>
            <a:p>
              <a:endParaRPr/>
            </a:p>
          </p:txBody>
        </p:sp>
        <p:sp>
          <p:nvSpPr>
            <p:cNvPr id="65" name="object 65"/>
            <p:cNvSpPr/>
            <p:nvPr/>
          </p:nvSpPr>
          <p:spPr>
            <a:xfrm>
              <a:off x="4198213" y="1858263"/>
              <a:ext cx="121920" cy="414020"/>
            </a:xfrm>
            <a:custGeom>
              <a:avLst/>
              <a:gdLst/>
              <a:ahLst/>
              <a:cxnLst/>
              <a:rect l="l" t="t" r="r" b="b"/>
              <a:pathLst>
                <a:path w="121920" h="414019">
                  <a:moveTo>
                    <a:pt x="121894" y="0"/>
                  </a:moveTo>
                  <a:lnTo>
                    <a:pt x="0" y="0"/>
                  </a:lnTo>
                  <a:lnTo>
                    <a:pt x="0" y="413423"/>
                  </a:lnTo>
                  <a:lnTo>
                    <a:pt x="121894" y="413423"/>
                  </a:lnTo>
                  <a:lnTo>
                    <a:pt x="121894" y="0"/>
                  </a:lnTo>
                  <a:close/>
                </a:path>
              </a:pathLst>
            </a:custGeom>
            <a:solidFill>
              <a:srgbClr val="FF735E"/>
            </a:solidFill>
          </p:spPr>
          <p:txBody>
            <a:bodyPr wrap="square" lIns="0" tIns="0" rIns="0" bIns="0" rtlCol="0"/>
            <a:lstStyle/>
            <a:p>
              <a:endParaRPr/>
            </a:p>
          </p:txBody>
        </p:sp>
        <p:pic>
          <p:nvPicPr>
            <p:cNvPr id="66" name="object 66"/>
            <p:cNvPicPr/>
            <p:nvPr/>
          </p:nvPicPr>
          <p:blipFill>
            <a:blip r:embed="rId4" cstate="print"/>
            <a:stretch>
              <a:fillRect/>
            </a:stretch>
          </p:blipFill>
          <p:spPr>
            <a:xfrm>
              <a:off x="4196138" y="1983412"/>
              <a:ext cx="125272" cy="150592"/>
            </a:xfrm>
            <a:prstGeom prst="rect">
              <a:avLst/>
            </a:prstGeom>
          </p:spPr>
        </p:pic>
        <p:sp>
          <p:nvSpPr>
            <p:cNvPr id="67" name="object 67"/>
            <p:cNvSpPr/>
            <p:nvPr/>
          </p:nvSpPr>
          <p:spPr>
            <a:xfrm>
              <a:off x="3691979" y="3889933"/>
              <a:ext cx="387350" cy="111760"/>
            </a:xfrm>
            <a:custGeom>
              <a:avLst/>
              <a:gdLst/>
              <a:ahLst/>
              <a:cxnLst/>
              <a:rect l="l" t="t" r="r" b="b"/>
              <a:pathLst>
                <a:path w="387350" h="111760">
                  <a:moveTo>
                    <a:pt x="387045" y="0"/>
                  </a:moveTo>
                  <a:lnTo>
                    <a:pt x="0" y="0"/>
                  </a:lnTo>
                  <a:lnTo>
                    <a:pt x="0" y="10223"/>
                  </a:lnTo>
                  <a:lnTo>
                    <a:pt x="0" y="111175"/>
                  </a:lnTo>
                  <a:lnTo>
                    <a:pt x="387045" y="111175"/>
                  </a:lnTo>
                  <a:lnTo>
                    <a:pt x="387045" y="10223"/>
                  </a:lnTo>
                  <a:lnTo>
                    <a:pt x="387045" y="0"/>
                  </a:lnTo>
                  <a:close/>
                </a:path>
              </a:pathLst>
            </a:custGeom>
            <a:solidFill>
              <a:srgbClr val="455963"/>
            </a:solidFill>
          </p:spPr>
          <p:txBody>
            <a:bodyPr wrap="square" lIns="0" tIns="0" rIns="0" bIns="0" rtlCol="0"/>
            <a:lstStyle/>
            <a:p>
              <a:endParaRPr/>
            </a:p>
          </p:txBody>
        </p:sp>
        <p:sp>
          <p:nvSpPr>
            <p:cNvPr id="68" name="object 68"/>
            <p:cNvSpPr/>
            <p:nvPr/>
          </p:nvSpPr>
          <p:spPr>
            <a:xfrm>
              <a:off x="3734574" y="3900157"/>
              <a:ext cx="310515" cy="93980"/>
            </a:xfrm>
            <a:custGeom>
              <a:avLst/>
              <a:gdLst/>
              <a:ahLst/>
              <a:cxnLst/>
              <a:rect l="l" t="t" r="r" b="b"/>
              <a:pathLst>
                <a:path w="310514" h="93979">
                  <a:moveTo>
                    <a:pt x="4597" y="0"/>
                  </a:moveTo>
                  <a:lnTo>
                    <a:pt x="0" y="0"/>
                  </a:lnTo>
                  <a:lnTo>
                    <a:pt x="0" y="93357"/>
                  </a:lnTo>
                  <a:lnTo>
                    <a:pt x="4597" y="93357"/>
                  </a:lnTo>
                  <a:lnTo>
                    <a:pt x="4597" y="0"/>
                  </a:lnTo>
                  <a:close/>
                </a:path>
                <a:path w="310514" h="93979">
                  <a:moveTo>
                    <a:pt x="19862" y="0"/>
                  </a:moveTo>
                  <a:lnTo>
                    <a:pt x="15265" y="0"/>
                  </a:lnTo>
                  <a:lnTo>
                    <a:pt x="15265" y="93357"/>
                  </a:lnTo>
                  <a:lnTo>
                    <a:pt x="19862" y="93357"/>
                  </a:lnTo>
                  <a:lnTo>
                    <a:pt x="19862" y="0"/>
                  </a:lnTo>
                  <a:close/>
                </a:path>
                <a:path w="310514" h="93979">
                  <a:moveTo>
                    <a:pt x="261759" y="42113"/>
                  </a:moveTo>
                  <a:lnTo>
                    <a:pt x="214972" y="42113"/>
                  </a:lnTo>
                  <a:lnTo>
                    <a:pt x="214972" y="40843"/>
                  </a:lnTo>
                  <a:lnTo>
                    <a:pt x="96888" y="40843"/>
                  </a:lnTo>
                  <a:lnTo>
                    <a:pt x="96888" y="42113"/>
                  </a:lnTo>
                  <a:lnTo>
                    <a:pt x="50101" y="42113"/>
                  </a:lnTo>
                  <a:lnTo>
                    <a:pt x="50101" y="43383"/>
                  </a:lnTo>
                  <a:lnTo>
                    <a:pt x="50101" y="44653"/>
                  </a:lnTo>
                  <a:lnTo>
                    <a:pt x="96888" y="44653"/>
                  </a:lnTo>
                  <a:lnTo>
                    <a:pt x="96888" y="45923"/>
                  </a:lnTo>
                  <a:lnTo>
                    <a:pt x="214972" y="45923"/>
                  </a:lnTo>
                  <a:lnTo>
                    <a:pt x="214972" y="44653"/>
                  </a:lnTo>
                  <a:lnTo>
                    <a:pt x="261759" y="44653"/>
                  </a:lnTo>
                  <a:lnTo>
                    <a:pt x="261759" y="43383"/>
                  </a:lnTo>
                  <a:lnTo>
                    <a:pt x="261759" y="42113"/>
                  </a:lnTo>
                  <a:close/>
                </a:path>
                <a:path w="310514" h="93979">
                  <a:moveTo>
                    <a:pt x="293319" y="0"/>
                  </a:moveTo>
                  <a:lnTo>
                    <a:pt x="288721" y="0"/>
                  </a:lnTo>
                  <a:lnTo>
                    <a:pt x="288721" y="93357"/>
                  </a:lnTo>
                  <a:lnTo>
                    <a:pt x="293319" y="93357"/>
                  </a:lnTo>
                  <a:lnTo>
                    <a:pt x="293319" y="0"/>
                  </a:lnTo>
                  <a:close/>
                </a:path>
                <a:path w="310514" h="93979">
                  <a:moveTo>
                    <a:pt x="310299" y="0"/>
                  </a:moveTo>
                  <a:lnTo>
                    <a:pt x="305689" y="0"/>
                  </a:lnTo>
                  <a:lnTo>
                    <a:pt x="305689" y="93357"/>
                  </a:lnTo>
                  <a:lnTo>
                    <a:pt x="310299" y="93357"/>
                  </a:lnTo>
                  <a:lnTo>
                    <a:pt x="310299" y="0"/>
                  </a:lnTo>
                  <a:close/>
                </a:path>
              </a:pathLst>
            </a:custGeom>
            <a:solidFill>
              <a:srgbClr val="263338"/>
            </a:solidFill>
          </p:spPr>
          <p:txBody>
            <a:bodyPr wrap="square" lIns="0" tIns="0" rIns="0" bIns="0" rtlCol="0"/>
            <a:lstStyle/>
            <a:p>
              <a:endParaRPr/>
            </a:p>
          </p:txBody>
        </p:sp>
        <p:sp>
          <p:nvSpPr>
            <p:cNvPr id="69" name="object 69"/>
            <p:cNvSpPr/>
            <p:nvPr/>
          </p:nvSpPr>
          <p:spPr>
            <a:xfrm>
              <a:off x="3666959" y="3788981"/>
              <a:ext cx="387350" cy="111760"/>
            </a:xfrm>
            <a:custGeom>
              <a:avLst/>
              <a:gdLst/>
              <a:ahLst/>
              <a:cxnLst/>
              <a:rect l="l" t="t" r="r" b="b"/>
              <a:pathLst>
                <a:path w="387350" h="111760">
                  <a:moveTo>
                    <a:pt x="387045" y="0"/>
                  </a:moveTo>
                  <a:lnTo>
                    <a:pt x="0" y="0"/>
                  </a:lnTo>
                  <a:lnTo>
                    <a:pt x="0" y="111175"/>
                  </a:lnTo>
                  <a:lnTo>
                    <a:pt x="387045" y="111175"/>
                  </a:lnTo>
                  <a:lnTo>
                    <a:pt x="387045" y="0"/>
                  </a:lnTo>
                  <a:close/>
                </a:path>
              </a:pathLst>
            </a:custGeom>
            <a:solidFill>
              <a:srgbClr val="FF735E"/>
            </a:solidFill>
          </p:spPr>
          <p:txBody>
            <a:bodyPr wrap="square" lIns="0" tIns="0" rIns="0" bIns="0" rtlCol="0"/>
            <a:lstStyle/>
            <a:p>
              <a:endParaRPr/>
            </a:p>
          </p:txBody>
        </p:sp>
        <p:sp>
          <p:nvSpPr>
            <p:cNvPr id="70" name="object 70"/>
            <p:cNvSpPr/>
            <p:nvPr/>
          </p:nvSpPr>
          <p:spPr>
            <a:xfrm>
              <a:off x="3709555" y="3790619"/>
              <a:ext cx="310515" cy="102235"/>
            </a:xfrm>
            <a:custGeom>
              <a:avLst/>
              <a:gdLst/>
              <a:ahLst/>
              <a:cxnLst/>
              <a:rect l="l" t="t" r="r" b="b"/>
              <a:pathLst>
                <a:path w="310514" h="102235">
                  <a:moveTo>
                    <a:pt x="4597" y="50952"/>
                  </a:moveTo>
                  <a:lnTo>
                    <a:pt x="4419" y="31127"/>
                  </a:lnTo>
                  <a:lnTo>
                    <a:pt x="3924" y="14922"/>
                  </a:lnTo>
                  <a:lnTo>
                    <a:pt x="3187" y="4013"/>
                  </a:lnTo>
                  <a:lnTo>
                    <a:pt x="2298" y="0"/>
                  </a:lnTo>
                  <a:lnTo>
                    <a:pt x="1397" y="4013"/>
                  </a:lnTo>
                  <a:lnTo>
                    <a:pt x="673" y="14922"/>
                  </a:lnTo>
                  <a:lnTo>
                    <a:pt x="177" y="31127"/>
                  </a:lnTo>
                  <a:lnTo>
                    <a:pt x="0" y="50952"/>
                  </a:lnTo>
                  <a:lnTo>
                    <a:pt x="177" y="70802"/>
                  </a:lnTo>
                  <a:lnTo>
                    <a:pt x="673" y="86995"/>
                  </a:lnTo>
                  <a:lnTo>
                    <a:pt x="1397" y="97917"/>
                  </a:lnTo>
                  <a:lnTo>
                    <a:pt x="2298" y="101917"/>
                  </a:lnTo>
                  <a:lnTo>
                    <a:pt x="3187" y="97917"/>
                  </a:lnTo>
                  <a:lnTo>
                    <a:pt x="3924" y="86995"/>
                  </a:lnTo>
                  <a:lnTo>
                    <a:pt x="4419" y="70802"/>
                  </a:lnTo>
                  <a:lnTo>
                    <a:pt x="4597" y="50952"/>
                  </a:lnTo>
                  <a:close/>
                </a:path>
                <a:path w="310514" h="102235">
                  <a:moveTo>
                    <a:pt x="19850" y="50952"/>
                  </a:moveTo>
                  <a:lnTo>
                    <a:pt x="19672" y="31127"/>
                  </a:lnTo>
                  <a:lnTo>
                    <a:pt x="19177" y="14922"/>
                  </a:lnTo>
                  <a:lnTo>
                    <a:pt x="18453" y="4013"/>
                  </a:lnTo>
                  <a:lnTo>
                    <a:pt x="17551" y="0"/>
                  </a:lnTo>
                  <a:lnTo>
                    <a:pt x="16662" y="4013"/>
                  </a:lnTo>
                  <a:lnTo>
                    <a:pt x="15925" y="14922"/>
                  </a:lnTo>
                  <a:lnTo>
                    <a:pt x="15430" y="31127"/>
                  </a:lnTo>
                  <a:lnTo>
                    <a:pt x="15252" y="50952"/>
                  </a:lnTo>
                  <a:lnTo>
                    <a:pt x="15430" y="70802"/>
                  </a:lnTo>
                  <a:lnTo>
                    <a:pt x="15925" y="86995"/>
                  </a:lnTo>
                  <a:lnTo>
                    <a:pt x="16662" y="97917"/>
                  </a:lnTo>
                  <a:lnTo>
                    <a:pt x="17551" y="101917"/>
                  </a:lnTo>
                  <a:lnTo>
                    <a:pt x="18453" y="97917"/>
                  </a:lnTo>
                  <a:lnTo>
                    <a:pt x="19177" y="86995"/>
                  </a:lnTo>
                  <a:lnTo>
                    <a:pt x="19672" y="70802"/>
                  </a:lnTo>
                  <a:lnTo>
                    <a:pt x="19850" y="50952"/>
                  </a:lnTo>
                  <a:close/>
                </a:path>
                <a:path w="310514" h="102235">
                  <a:moveTo>
                    <a:pt x="261759" y="50685"/>
                  </a:moveTo>
                  <a:lnTo>
                    <a:pt x="214960" y="50685"/>
                  </a:lnTo>
                  <a:lnTo>
                    <a:pt x="214960" y="49415"/>
                  </a:lnTo>
                  <a:lnTo>
                    <a:pt x="96875" y="49415"/>
                  </a:lnTo>
                  <a:lnTo>
                    <a:pt x="96875" y="50685"/>
                  </a:lnTo>
                  <a:lnTo>
                    <a:pt x="50088" y="50685"/>
                  </a:lnTo>
                  <a:lnTo>
                    <a:pt x="50088" y="51955"/>
                  </a:lnTo>
                  <a:lnTo>
                    <a:pt x="50088" y="53225"/>
                  </a:lnTo>
                  <a:lnTo>
                    <a:pt x="96875" y="53225"/>
                  </a:lnTo>
                  <a:lnTo>
                    <a:pt x="96875" y="54495"/>
                  </a:lnTo>
                  <a:lnTo>
                    <a:pt x="214960" y="54495"/>
                  </a:lnTo>
                  <a:lnTo>
                    <a:pt x="214960" y="53225"/>
                  </a:lnTo>
                  <a:lnTo>
                    <a:pt x="261759" y="53225"/>
                  </a:lnTo>
                  <a:lnTo>
                    <a:pt x="261759" y="51955"/>
                  </a:lnTo>
                  <a:lnTo>
                    <a:pt x="261759" y="50685"/>
                  </a:lnTo>
                  <a:close/>
                </a:path>
                <a:path w="310514" h="102235">
                  <a:moveTo>
                    <a:pt x="293306" y="50952"/>
                  </a:moveTo>
                  <a:lnTo>
                    <a:pt x="293128" y="31127"/>
                  </a:lnTo>
                  <a:lnTo>
                    <a:pt x="292633" y="14922"/>
                  </a:lnTo>
                  <a:lnTo>
                    <a:pt x="291896" y="4013"/>
                  </a:lnTo>
                  <a:lnTo>
                    <a:pt x="291007" y="0"/>
                  </a:lnTo>
                  <a:lnTo>
                    <a:pt x="290118" y="4013"/>
                  </a:lnTo>
                  <a:lnTo>
                    <a:pt x="289382" y="14922"/>
                  </a:lnTo>
                  <a:lnTo>
                    <a:pt x="288886" y="31127"/>
                  </a:lnTo>
                  <a:lnTo>
                    <a:pt x="288709" y="50952"/>
                  </a:lnTo>
                  <a:lnTo>
                    <a:pt x="288886" y="70802"/>
                  </a:lnTo>
                  <a:lnTo>
                    <a:pt x="289382" y="86995"/>
                  </a:lnTo>
                  <a:lnTo>
                    <a:pt x="290118" y="97917"/>
                  </a:lnTo>
                  <a:lnTo>
                    <a:pt x="291007" y="101917"/>
                  </a:lnTo>
                  <a:lnTo>
                    <a:pt x="291896" y="97917"/>
                  </a:lnTo>
                  <a:lnTo>
                    <a:pt x="292633" y="86995"/>
                  </a:lnTo>
                  <a:lnTo>
                    <a:pt x="293128" y="70802"/>
                  </a:lnTo>
                  <a:lnTo>
                    <a:pt x="293306" y="50952"/>
                  </a:lnTo>
                  <a:close/>
                </a:path>
                <a:path w="310514" h="102235">
                  <a:moveTo>
                    <a:pt x="310286" y="50952"/>
                  </a:moveTo>
                  <a:lnTo>
                    <a:pt x="310108" y="31127"/>
                  </a:lnTo>
                  <a:lnTo>
                    <a:pt x="309613" y="14922"/>
                  </a:lnTo>
                  <a:lnTo>
                    <a:pt x="308876" y="4013"/>
                  </a:lnTo>
                  <a:lnTo>
                    <a:pt x="307987" y="0"/>
                  </a:lnTo>
                  <a:lnTo>
                    <a:pt x="307086" y="4013"/>
                  </a:lnTo>
                  <a:lnTo>
                    <a:pt x="306349" y="14922"/>
                  </a:lnTo>
                  <a:lnTo>
                    <a:pt x="305854" y="31127"/>
                  </a:lnTo>
                  <a:lnTo>
                    <a:pt x="305676" y="50952"/>
                  </a:lnTo>
                  <a:lnTo>
                    <a:pt x="305854" y="70802"/>
                  </a:lnTo>
                  <a:lnTo>
                    <a:pt x="306349" y="86995"/>
                  </a:lnTo>
                  <a:lnTo>
                    <a:pt x="307086" y="97917"/>
                  </a:lnTo>
                  <a:lnTo>
                    <a:pt x="307987" y="101917"/>
                  </a:lnTo>
                  <a:lnTo>
                    <a:pt x="308876" y="97917"/>
                  </a:lnTo>
                  <a:lnTo>
                    <a:pt x="309613" y="86995"/>
                  </a:lnTo>
                  <a:lnTo>
                    <a:pt x="310108" y="70802"/>
                  </a:lnTo>
                  <a:lnTo>
                    <a:pt x="310286" y="50952"/>
                  </a:lnTo>
                  <a:close/>
                </a:path>
              </a:pathLst>
            </a:custGeom>
            <a:solidFill>
              <a:srgbClr val="263338"/>
            </a:solidFill>
          </p:spPr>
          <p:txBody>
            <a:bodyPr wrap="square" lIns="0" tIns="0" rIns="0" bIns="0" rtlCol="0"/>
            <a:lstStyle/>
            <a:p>
              <a:endParaRPr/>
            </a:p>
          </p:txBody>
        </p:sp>
        <p:sp>
          <p:nvSpPr>
            <p:cNvPr id="71" name="object 71"/>
            <p:cNvSpPr/>
            <p:nvPr/>
          </p:nvSpPr>
          <p:spPr>
            <a:xfrm>
              <a:off x="4111637" y="3568356"/>
              <a:ext cx="58419" cy="436880"/>
            </a:xfrm>
            <a:custGeom>
              <a:avLst/>
              <a:gdLst/>
              <a:ahLst/>
              <a:cxnLst/>
              <a:rect l="l" t="t" r="r" b="b"/>
              <a:pathLst>
                <a:path w="58420" h="436879">
                  <a:moveTo>
                    <a:pt x="58305" y="0"/>
                  </a:moveTo>
                  <a:lnTo>
                    <a:pt x="0" y="0"/>
                  </a:lnTo>
                  <a:lnTo>
                    <a:pt x="0" y="436435"/>
                  </a:lnTo>
                  <a:lnTo>
                    <a:pt x="58305" y="436435"/>
                  </a:lnTo>
                  <a:lnTo>
                    <a:pt x="58305" y="0"/>
                  </a:lnTo>
                  <a:close/>
                </a:path>
              </a:pathLst>
            </a:custGeom>
            <a:solidFill>
              <a:srgbClr val="FF735E"/>
            </a:solidFill>
          </p:spPr>
          <p:txBody>
            <a:bodyPr wrap="square" lIns="0" tIns="0" rIns="0" bIns="0" rtlCol="0"/>
            <a:lstStyle/>
            <a:p>
              <a:endParaRPr/>
            </a:p>
          </p:txBody>
        </p:sp>
        <p:sp>
          <p:nvSpPr>
            <p:cNvPr id="72" name="object 72"/>
            <p:cNvSpPr/>
            <p:nvPr/>
          </p:nvSpPr>
          <p:spPr>
            <a:xfrm>
              <a:off x="4112857" y="3615575"/>
              <a:ext cx="55880" cy="358775"/>
            </a:xfrm>
            <a:custGeom>
              <a:avLst/>
              <a:gdLst/>
              <a:ahLst/>
              <a:cxnLst/>
              <a:rect l="l" t="t" r="r" b="b"/>
              <a:pathLst>
                <a:path w="55879" h="358775">
                  <a:moveTo>
                    <a:pt x="54635" y="345973"/>
                  </a:moveTo>
                  <a:lnTo>
                    <a:pt x="52489" y="344906"/>
                  </a:lnTo>
                  <a:lnTo>
                    <a:pt x="46634" y="344043"/>
                  </a:lnTo>
                  <a:lnTo>
                    <a:pt x="37947" y="343446"/>
                  </a:lnTo>
                  <a:lnTo>
                    <a:pt x="27317" y="343230"/>
                  </a:lnTo>
                  <a:lnTo>
                    <a:pt x="16687" y="343446"/>
                  </a:lnTo>
                  <a:lnTo>
                    <a:pt x="8001" y="344043"/>
                  </a:lnTo>
                  <a:lnTo>
                    <a:pt x="2146" y="344906"/>
                  </a:lnTo>
                  <a:lnTo>
                    <a:pt x="0" y="345973"/>
                  </a:lnTo>
                  <a:lnTo>
                    <a:pt x="2146" y="347040"/>
                  </a:lnTo>
                  <a:lnTo>
                    <a:pt x="8001" y="347916"/>
                  </a:lnTo>
                  <a:lnTo>
                    <a:pt x="16687" y="348500"/>
                  </a:lnTo>
                  <a:lnTo>
                    <a:pt x="27317" y="348716"/>
                  </a:lnTo>
                  <a:lnTo>
                    <a:pt x="37947" y="348500"/>
                  </a:lnTo>
                  <a:lnTo>
                    <a:pt x="46634" y="347916"/>
                  </a:lnTo>
                  <a:lnTo>
                    <a:pt x="52489" y="347040"/>
                  </a:lnTo>
                  <a:lnTo>
                    <a:pt x="54635" y="345973"/>
                  </a:lnTo>
                  <a:close/>
                </a:path>
                <a:path w="55879" h="358775">
                  <a:moveTo>
                    <a:pt x="54635" y="2743"/>
                  </a:moveTo>
                  <a:lnTo>
                    <a:pt x="52489" y="1676"/>
                  </a:lnTo>
                  <a:lnTo>
                    <a:pt x="46634" y="812"/>
                  </a:lnTo>
                  <a:lnTo>
                    <a:pt x="37947" y="215"/>
                  </a:lnTo>
                  <a:lnTo>
                    <a:pt x="27317" y="0"/>
                  </a:lnTo>
                  <a:lnTo>
                    <a:pt x="16687" y="215"/>
                  </a:lnTo>
                  <a:lnTo>
                    <a:pt x="8001" y="812"/>
                  </a:lnTo>
                  <a:lnTo>
                    <a:pt x="2146" y="1676"/>
                  </a:lnTo>
                  <a:lnTo>
                    <a:pt x="0" y="2743"/>
                  </a:lnTo>
                  <a:lnTo>
                    <a:pt x="2146" y="3822"/>
                  </a:lnTo>
                  <a:lnTo>
                    <a:pt x="8001" y="4699"/>
                  </a:lnTo>
                  <a:lnTo>
                    <a:pt x="16687" y="5283"/>
                  </a:lnTo>
                  <a:lnTo>
                    <a:pt x="27317" y="5499"/>
                  </a:lnTo>
                  <a:lnTo>
                    <a:pt x="37947" y="5283"/>
                  </a:lnTo>
                  <a:lnTo>
                    <a:pt x="46634" y="4699"/>
                  </a:lnTo>
                  <a:lnTo>
                    <a:pt x="52489" y="3822"/>
                  </a:lnTo>
                  <a:lnTo>
                    <a:pt x="54635" y="2743"/>
                  </a:lnTo>
                  <a:close/>
                </a:path>
                <a:path w="55879" h="358775">
                  <a:moveTo>
                    <a:pt x="55829" y="355473"/>
                  </a:moveTo>
                  <a:lnTo>
                    <a:pt x="53682" y="354406"/>
                  </a:lnTo>
                  <a:lnTo>
                    <a:pt x="47828" y="353529"/>
                  </a:lnTo>
                  <a:lnTo>
                    <a:pt x="39141" y="352945"/>
                  </a:lnTo>
                  <a:lnTo>
                    <a:pt x="28498" y="352729"/>
                  </a:lnTo>
                  <a:lnTo>
                    <a:pt x="17868" y="352945"/>
                  </a:lnTo>
                  <a:lnTo>
                    <a:pt x="9194" y="353529"/>
                  </a:lnTo>
                  <a:lnTo>
                    <a:pt x="3340" y="354406"/>
                  </a:lnTo>
                  <a:lnTo>
                    <a:pt x="1193" y="355473"/>
                  </a:lnTo>
                  <a:lnTo>
                    <a:pt x="3340" y="356539"/>
                  </a:lnTo>
                  <a:lnTo>
                    <a:pt x="9194" y="357416"/>
                  </a:lnTo>
                  <a:lnTo>
                    <a:pt x="17868" y="358000"/>
                  </a:lnTo>
                  <a:lnTo>
                    <a:pt x="28498" y="358216"/>
                  </a:lnTo>
                  <a:lnTo>
                    <a:pt x="39141" y="358000"/>
                  </a:lnTo>
                  <a:lnTo>
                    <a:pt x="47828" y="357416"/>
                  </a:lnTo>
                  <a:lnTo>
                    <a:pt x="53682" y="356539"/>
                  </a:lnTo>
                  <a:lnTo>
                    <a:pt x="55829" y="355473"/>
                  </a:lnTo>
                  <a:close/>
                </a:path>
                <a:path w="55879" h="358775">
                  <a:moveTo>
                    <a:pt x="55829" y="12255"/>
                  </a:moveTo>
                  <a:lnTo>
                    <a:pt x="53682" y="11188"/>
                  </a:lnTo>
                  <a:lnTo>
                    <a:pt x="47828" y="10312"/>
                  </a:lnTo>
                  <a:lnTo>
                    <a:pt x="39141" y="9715"/>
                  </a:lnTo>
                  <a:lnTo>
                    <a:pt x="28498" y="9499"/>
                  </a:lnTo>
                  <a:lnTo>
                    <a:pt x="17868" y="9715"/>
                  </a:lnTo>
                  <a:lnTo>
                    <a:pt x="9194" y="10312"/>
                  </a:lnTo>
                  <a:lnTo>
                    <a:pt x="3340" y="11188"/>
                  </a:lnTo>
                  <a:lnTo>
                    <a:pt x="1193" y="12255"/>
                  </a:lnTo>
                  <a:lnTo>
                    <a:pt x="3340" y="13322"/>
                  </a:lnTo>
                  <a:lnTo>
                    <a:pt x="9194" y="14198"/>
                  </a:lnTo>
                  <a:lnTo>
                    <a:pt x="17868" y="14782"/>
                  </a:lnTo>
                  <a:lnTo>
                    <a:pt x="28498" y="14998"/>
                  </a:lnTo>
                  <a:lnTo>
                    <a:pt x="39141" y="14782"/>
                  </a:lnTo>
                  <a:lnTo>
                    <a:pt x="47828" y="14198"/>
                  </a:lnTo>
                  <a:lnTo>
                    <a:pt x="53682" y="13322"/>
                  </a:lnTo>
                  <a:lnTo>
                    <a:pt x="55829" y="12255"/>
                  </a:lnTo>
                  <a:close/>
                </a:path>
              </a:pathLst>
            </a:custGeom>
            <a:solidFill>
              <a:srgbClr val="FAFAFA"/>
            </a:solidFill>
          </p:spPr>
          <p:txBody>
            <a:bodyPr wrap="square" lIns="0" tIns="0" rIns="0" bIns="0" rtlCol="0"/>
            <a:lstStyle/>
            <a:p>
              <a:endParaRPr/>
            </a:p>
          </p:txBody>
        </p:sp>
        <p:sp>
          <p:nvSpPr>
            <p:cNvPr id="73" name="object 73"/>
            <p:cNvSpPr/>
            <p:nvPr/>
          </p:nvSpPr>
          <p:spPr>
            <a:xfrm>
              <a:off x="4142554" y="3681258"/>
              <a:ext cx="0" cy="223520"/>
            </a:xfrm>
            <a:custGeom>
              <a:avLst/>
              <a:gdLst/>
              <a:ahLst/>
              <a:cxnLst/>
              <a:rect l="l" t="t" r="r" b="b"/>
              <a:pathLst>
                <a:path h="223520">
                  <a:moveTo>
                    <a:pt x="0" y="0"/>
                  </a:moveTo>
                  <a:lnTo>
                    <a:pt x="0" y="223278"/>
                  </a:lnTo>
                </a:path>
              </a:pathLst>
            </a:custGeom>
            <a:ln w="3175">
              <a:solidFill>
                <a:srgbClr val="FAFAFA"/>
              </a:solidFill>
            </a:ln>
          </p:spPr>
          <p:txBody>
            <a:bodyPr wrap="square" lIns="0" tIns="0" rIns="0" bIns="0" rtlCol="0"/>
            <a:lstStyle/>
            <a:p>
              <a:endParaRPr/>
            </a:p>
          </p:txBody>
        </p:sp>
        <p:sp>
          <p:nvSpPr>
            <p:cNvPr id="74" name="object 74"/>
            <p:cNvSpPr/>
            <p:nvPr/>
          </p:nvSpPr>
          <p:spPr>
            <a:xfrm>
              <a:off x="4372914" y="3565575"/>
              <a:ext cx="116839" cy="436880"/>
            </a:xfrm>
            <a:custGeom>
              <a:avLst/>
              <a:gdLst/>
              <a:ahLst/>
              <a:cxnLst/>
              <a:rect l="l" t="t" r="r" b="b"/>
              <a:pathLst>
                <a:path w="116839" h="436879">
                  <a:moveTo>
                    <a:pt x="116611" y="0"/>
                  </a:moveTo>
                  <a:lnTo>
                    <a:pt x="0" y="0"/>
                  </a:lnTo>
                  <a:lnTo>
                    <a:pt x="0" y="436422"/>
                  </a:lnTo>
                  <a:lnTo>
                    <a:pt x="116611" y="436422"/>
                  </a:lnTo>
                  <a:lnTo>
                    <a:pt x="116611" y="0"/>
                  </a:lnTo>
                  <a:close/>
                </a:path>
              </a:pathLst>
            </a:custGeom>
            <a:solidFill>
              <a:srgbClr val="263338"/>
            </a:solidFill>
          </p:spPr>
          <p:txBody>
            <a:bodyPr wrap="square" lIns="0" tIns="0" rIns="0" bIns="0" rtlCol="0"/>
            <a:lstStyle/>
            <a:p>
              <a:endParaRPr/>
            </a:p>
          </p:txBody>
        </p:sp>
        <p:sp>
          <p:nvSpPr>
            <p:cNvPr id="75" name="object 75"/>
            <p:cNvSpPr/>
            <p:nvPr/>
          </p:nvSpPr>
          <p:spPr>
            <a:xfrm>
              <a:off x="4382513" y="3566590"/>
              <a:ext cx="101600" cy="441325"/>
            </a:xfrm>
            <a:custGeom>
              <a:avLst/>
              <a:gdLst/>
              <a:ahLst/>
              <a:cxnLst/>
              <a:rect l="l" t="t" r="r" b="b"/>
              <a:pathLst>
                <a:path w="101600" h="441325">
                  <a:moveTo>
                    <a:pt x="79731" y="352436"/>
                  </a:moveTo>
                  <a:lnTo>
                    <a:pt x="79594" y="352666"/>
                  </a:lnTo>
                  <a:lnTo>
                    <a:pt x="77612" y="354855"/>
                  </a:lnTo>
                  <a:lnTo>
                    <a:pt x="77851" y="355231"/>
                  </a:lnTo>
                  <a:lnTo>
                    <a:pt x="83013" y="367525"/>
                  </a:lnTo>
                  <a:lnTo>
                    <a:pt x="85490" y="379647"/>
                  </a:lnTo>
                  <a:lnTo>
                    <a:pt x="85989" y="391193"/>
                  </a:lnTo>
                  <a:lnTo>
                    <a:pt x="85242" y="401472"/>
                  </a:lnTo>
                  <a:lnTo>
                    <a:pt x="74002" y="440905"/>
                  </a:lnTo>
                  <a:lnTo>
                    <a:pt x="74295" y="441045"/>
                  </a:lnTo>
                  <a:lnTo>
                    <a:pt x="87350" y="401777"/>
                  </a:lnTo>
                  <a:lnTo>
                    <a:pt x="88365" y="391121"/>
                  </a:lnTo>
                  <a:lnTo>
                    <a:pt x="88095" y="379372"/>
                  </a:lnTo>
                  <a:lnTo>
                    <a:pt x="85748" y="366749"/>
                  </a:lnTo>
                  <a:lnTo>
                    <a:pt x="80543" y="353758"/>
                  </a:lnTo>
                  <a:lnTo>
                    <a:pt x="79731" y="352436"/>
                  </a:lnTo>
                  <a:close/>
                </a:path>
                <a:path w="101600" h="441325">
                  <a:moveTo>
                    <a:pt x="35493" y="322573"/>
                  </a:moveTo>
                  <a:lnTo>
                    <a:pt x="26276" y="323011"/>
                  </a:lnTo>
                  <a:lnTo>
                    <a:pt x="20091" y="324053"/>
                  </a:lnTo>
                  <a:lnTo>
                    <a:pt x="13970" y="326644"/>
                  </a:lnTo>
                  <a:lnTo>
                    <a:pt x="8915" y="331038"/>
                  </a:lnTo>
                  <a:lnTo>
                    <a:pt x="3848" y="335292"/>
                  </a:lnTo>
                  <a:lnTo>
                    <a:pt x="127" y="342150"/>
                  </a:lnTo>
                  <a:lnTo>
                    <a:pt x="572" y="349761"/>
                  </a:lnTo>
                  <a:lnTo>
                    <a:pt x="876" y="356755"/>
                  </a:lnTo>
                  <a:lnTo>
                    <a:pt x="5080" y="363359"/>
                  </a:lnTo>
                  <a:lnTo>
                    <a:pt x="16002" y="372554"/>
                  </a:lnTo>
                  <a:lnTo>
                    <a:pt x="23012" y="375729"/>
                  </a:lnTo>
                  <a:lnTo>
                    <a:pt x="30416" y="376389"/>
                  </a:lnTo>
                  <a:lnTo>
                    <a:pt x="41534" y="376251"/>
                  </a:lnTo>
                  <a:lnTo>
                    <a:pt x="52422" y="373470"/>
                  </a:lnTo>
                  <a:lnTo>
                    <a:pt x="55667" y="371856"/>
                  </a:lnTo>
                  <a:lnTo>
                    <a:pt x="30911" y="371856"/>
                  </a:lnTo>
                  <a:lnTo>
                    <a:pt x="21529" y="369532"/>
                  </a:lnTo>
                  <a:lnTo>
                    <a:pt x="13335" y="364564"/>
                  </a:lnTo>
                  <a:lnTo>
                    <a:pt x="7398" y="357584"/>
                  </a:lnTo>
                  <a:lnTo>
                    <a:pt x="4787" y="349224"/>
                  </a:lnTo>
                  <a:lnTo>
                    <a:pt x="4406" y="343408"/>
                  </a:lnTo>
                  <a:lnTo>
                    <a:pt x="7264" y="337845"/>
                  </a:lnTo>
                  <a:lnTo>
                    <a:pt x="11607" y="334073"/>
                  </a:lnTo>
                  <a:lnTo>
                    <a:pt x="15938" y="330238"/>
                  </a:lnTo>
                  <a:lnTo>
                    <a:pt x="21424" y="327812"/>
                  </a:lnTo>
                  <a:lnTo>
                    <a:pt x="26924" y="326847"/>
                  </a:lnTo>
                  <a:lnTo>
                    <a:pt x="35304" y="326360"/>
                  </a:lnTo>
                  <a:lnTo>
                    <a:pt x="51023" y="326360"/>
                  </a:lnTo>
                  <a:lnTo>
                    <a:pt x="44310" y="323980"/>
                  </a:lnTo>
                  <a:lnTo>
                    <a:pt x="35493" y="322573"/>
                  </a:lnTo>
                  <a:close/>
                </a:path>
                <a:path w="101600" h="441325">
                  <a:moveTo>
                    <a:pt x="74908" y="350595"/>
                  </a:moveTo>
                  <a:lnTo>
                    <a:pt x="40897" y="371665"/>
                  </a:lnTo>
                  <a:lnTo>
                    <a:pt x="30911" y="371856"/>
                  </a:lnTo>
                  <a:lnTo>
                    <a:pt x="55667" y="371856"/>
                  </a:lnTo>
                  <a:lnTo>
                    <a:pt x="62638" y="368387"/>
                  </a:lnTo>
                  <a:lnTo>
                    <a:pt x="71742" y="361340"/>
                  </a:lnTo>
                  <a:lnTo>
                    <a:pt x="77612" y="354855"/>
                  </a:lnTo>
                  <a:lnTo>
                    <a:pt x="74908" y="350595"/>
                  </a:lnTo>
                  <a:close/>
                </a:path>
                <a:path w="101600" h="441325">
                  <a:moveTo>
                    <a:pt x="76849" y="347738"/>
                  </a:moveTo>
                  <a:lnTo>
                    <a:pt x="75654" y="349761"/>
                  </a:lnTo>
                  <a:lnTo>
                    <a:pt x="74908" y="350595"/>
                  </a:lnTo>
                  <a:lnTo>
                    <a:pt x="77612" y="354855"/>
                  </a:lnTo>
                  <a:lnTo>
                    <a:pt x="79594" y="352666"/>
                  </a:lnTo>
                  <a:lnTo>
                    <a:pt x="79731" y="352436"/>
                  </a:lnTo>
                  <a:lnTo>
                    <a:pt x="76849" y="347738"/>
                  </a:lnTo>
                  <a:close/>
                </a:path>
                <a:path w="101600" h="441325">
                  <a:moveTo>
                    <a:pt x="78983" y="254491"/>
                  </a:moveTo>
                  <a:lnTo>
                    <a:pt x="74885" y="257999"/>
                  </a:lnTo>
                  <a:lnTo>
                    <a:pt x="76674" y="261217"/>
                  </a:lnTo>
                  <a:lnTo>
                    <a:pt x="81271" y="272503"/>
                  </a:lnTo>
                  <a:lnTo>
                    <a:pt x="84639" y="283951"/>
                  </a:lnTo>
                  <a:lnTo>
                    <a:pt x="86856" y="295627"/>
                  </a:lnTo>
                  <a:lnTo>
                    <a:pt x="87762" y="307288"/>
                  </a:lnTo>
                  <a:lnTo>
                    <a:pt x="87223" y="318795"/>
                  </a:lnTo>
                  <a:lnTo>
                    <a:pt x="85080" y="329922"/>
                  </a:lnTo>
                  <a:lnTo>
                    <a:pt x="81210" y="340355"/>
                  </a:lnTo>
                  <a:lnTo>
                    <a:pt x="76849" y="347738"/>
                  </a:lnTo>
                  <a:lnTo>
                    <a:pt x="79731" y="352436"/>
                  </a:lnTo>
                  <a:lnTo>
                    <a:pt x="85674" y="342496"/>
                  </a:lnTo>
                  <a:lnTo>
                    <a:pt x="89916" y="331265"/>
                  </a:lnTo>
                  <a:lnTo>
                    <a:pt x="92252" y="319405"/>
                  </a:lnTo>
                  <a:lnTo>
                    <a:pt x="92870" y="307208"/>
                  </a:lnTo>
                  <a:lnTo>
                    <a:pt x="91968" y="294940"/>
                  </a:lnTo>
                  <a:lnTo>
                    <a:pt x="89697" y="282730"/>
                  </a:lnTo>
                  <a:lnTo>
                    <a:pt x="86207" y="270713"/>
                  </a:lnTo>
                  <a:lnTo>
                    <a:pt x="81438" y="258938"/>
                  </a:lnTo>
                  <a:lnTo>
                    <a:pt x="78983" y="254491"/>
                  </a:lnTo>
                  <a:close/>
                </a:path>
                <a:path w="101600" h="441325">
                  <a:moveTo>
                    <a:pt x="51023" y="326360"/>
                  </a:moveTo>
                  <a:lnTo>
                    <a:pt x="35304" y="326360"/>
                  </a:lnTo>
                  <a:lnTo>
                    <a:pt x="43411" y="327564"/>
                  </a:lnTo>
                  <a:lnTo>
                    <a:pt x="51037" y="330169"/>
                  </a:lnTo>
                  <a:lnTo>
                    <a:pt x="74908" y="350595"/>
                  </a:lnTo>
                  <a:lnTo>
                    <a:pt x="75654" y="349761"/>
                  </a:lnTo>
                  <a:lnTo>
                    <a:pt x="76849" y="347738"/>
                  </a:lnTo>
                  <a:lnTo>
                    <a:pt x="76682" y="347467"/>
                  </a:lnTo>
                  <a:lnTo>
                    <a:pt x="71943" y="341472"/>
                  </a:lnTo>
                  <a:lnTo>
                    <a:pt x="66336" y="335918"/>
                  </a:lnTo>
                  <a:lnTo>
                    <a:pt x="59867" y="330949"/>
                  </a:lnTo>
                  <a:lnTo>
                    <a:pt x="52508" y="326887"/>
                  </a:lnTo>
                  <a:lnTo>
                    <a:pt x="51023" y="326360"/>
                  </a:lnTo>
                  <a:close/>
                </a:path>
                <a:path w="101600" h="441325">
                  <a:moveTo>
                    <a:pt x="32435" y="218262"/>
                  </a:moveTo>
                  <a:lnTo>
                    <a:pt x="0" y="246354"/>
                  </a:lnTo>
                  <a:lnTo>
                    <a:pt x="1689" y="251320"/>
                  </a:lnTo>
                  <a:lnTo>
                    <a:pt x="42120" y="272503"/>
                  </a:lnTo>
                  <a:lnTo>
                    <a:pt x="55972" y="269624"/>
                  </a:lnTo>
                  <a:lnTo>
                    <a:pt x="61203" y="267040"/>
                  </a:lnTo>
                  <a:lnTo>
                    <a:pt x="41714" y="267040"/>
                  </a:lnTo>
                  <a:lnTo>
                    <a:pt x="29032" y="266179"/>
                  </a:lnTo>
                  <a:lnTo>
                    <a:pt x="20866" y="264198"/>
                  </a:lnTo>
                  <a:lnTo>
                    <a:pt x="13220" y="259511"/>
                  </a:lnTo>
                  <a:lnTo>
                    <a:pt x="8928" y="252577"/>
                  </a:lnTo>
                  <a:lnTo>
                    <a:pt x="4419" y="245770"/>
                  </a:lnTo>
                  <a:lnTo>
                    <a:pt x="4559" y="236855"/>
                  </a:lnTo>
                  <a:lnTo>
                    <a:pt x="10454" y="231052"/>
                  </a:lnTo>
                  <a:lnTo>
                    <a:pt x="15659" y="225653"/>
                  </a:lnTo>
                  <a:lnTo>
                    <a:pt x="24104" y="222923"/>
                  </a:lnTo>
                  <a:lnTo>
                    <a:pt x="48962" y="222923"/>
                  </a:lnTo>
                  <a:lnTo>
                    <a:pt x="45870" y="221405"/>
                  </a:lnTo>
                  <a:lnTo>
                    <a:pt x="39308" y="219295"/>
                  </a:lnTo>
                  <a:lnTo>
                    <a:pt x="32435" y="218262"/>
                  </a:lnTo>
                  <a:close/>
                </a:path>
                <a:path w="101600" h="441325">
                  <a:moveTo>
                    <a:pt x="72193" y="253162"/>
                  </a:moveTo>
                  <a:lnTo>
                    <a:pt x="65579" y="258823"/>
                  </a:lnTo>
                  <a:lnTo>
                    <a:pt x="54168" y="264437"/>
                  </a:lnTo>
                  <a:lnTo>
                    <a:pt x="41714" y="267040"/>
                  </a:lnTo>
                  <a:lnTo>
                    <a:pt x="61203" y="267040"/>
                  </a:lnTo>
                  <a:lnTo>
                    <a:pt x="68580" y="263396"/>
                  </a:lnTo>
                  <a:lnTo>
                    <a:pt x="74885" y="257999"/>
                  </a:lnTo>
                  <a:lnTo>
                    <a:pt x="72193" y="253162"/>
                  </a:lnTo>
                  <a:close/>
                </a:path>
                <a:path w="101600" h="441325">
                  <a:moveTo>
                    <a:pt x="76122" y="249307"/>
                  </a:moveTo>
                  <a:lnTo>
                    <a:pt x="75133" y="250647"/>
                  </a:lnTo>
                  <a:lnTo>
                    <a:pt x="72193" y="253162"/>
                  </a:lnTo>
                  <a:lnTo>
                    <a:pt x="74885" y="257999"/>
                  </a:lnTo>
                  <a:lnTo>
                    <a:pt x="78983" y="254491"/>
                  </a:lnTo>
                  <a:lnTo>
                    <a:pt x="76122" y="249307"/>
                  </a:lnTo>
                  <a:close/>
                </a:path>
                <a:path w="101600" h="441325">
                  <a:moveTo>
                    <a:pt x="82710" y="132416"/>
                  </a:moveTo>
                  <a:lnTo>
                    <a:pt x="79513" y="136976"/>
                  </a:lnTo>
                  <a:lnTo>
                    <a:pt x="84572" y="144995"/>
                  </a:lnTo>
                  <a:lnTo>
                    <a:pt x="89192" y="155956"/>
                  </a:lnTo>
                  <a:lnTo>
                    <a:pt x="92309" y="167615"/>
                  </a:lnTo>
                  <a:lnTo>
                    <a:pt x="94060" y="179730"/>
                  </a:lnTo>
                  <a:lnTo>
                    <a:pt x="94531" y="192167"/>
                  </a:lnTo>
                  <a:lnTo>
                    <a:pt x="93814" y="204609"/>
                  </a:lnTo>
                  <a:lnTo>
                    <a:pt x="91745" y="217005"/>
                  </a:lnTo>
                  <a:lnTo>
                    <a:pt x="88103" y="229109"/>
                  </a:lnTo>
                  <a:lnTo>
                    <a:pt x="82645" y="240473"/>
                  </a:lnTo>
                  <a:lnTo>
                    <a:pt x="76122" y="249307"/>
                  </a:lnTo>
                  <a:lnTo>
                    <a:pt x="78983" y="254491"/>
                  </a:lnTo>
                  <a:lnTo>
                    <a:pt x="97020" y="218206"/>
                  </a:lnTo>
                  <a:lnTo>
                    <a:pt x="99890" y="192121"/>
                  </a:lnTo>
                  <a:lnTo>
                    <a:pt x="99364" y="179243"/>
                  </a:lnTo>
                  <a:lnTo>
                    <a:pt x="97484" y="166558"/>
                  </a:lnTo>
                  <a:lnTo>
                    <a:pt x="94145" y="154254"/>
                  </a:lnTo>
                  <a:lnTo>
                    <a:pt x="89197" y="142604"/>
                  </a:lnTo>
                  <a:lnTo>
                    <a:pt x="82710" y="132416"/>
                  </a:lnTo>
                  <a:close/>
                </a:path>
                <a:path w="101600" h="441325">
                  <a:moveTo>
                    <a:pt x="48962" y="222923"/>
                  </a:moveTo>
                  <a:lnTo>
                    <a:pt x="24104" y="222923"/>
                  </a:lnTo>
                  <a:lnTo>
                    <a:pt x="32080" y="223672"/>
                  </a:lnTo>
                  <a:lnTo>
                    <a:pt x="40182" y="224167"/>
                  </a:lnTo>
                  <a:lnTo>
                    <a:pt x="47917" y="227545"/>
                  </a:lnTo>
                  <a:lnTo>
                    <a:pt x="54368" y="232460"/>
                  </a:lnTo>
                  <a:lnTo>
                    <a:pt x="63325" y="240803"/>
                  </a:lnTo>
                  <a:lnTo>
                    <a:pt x="70729" y="250531"/>
                  </a:lnTo>
                  <a:lnTo>
                    <a:pt x="72193" y="253162"/>
                  </a:lnTo>
                  <a:lnTo>
                    <a:pt x="75133" y="250647"/>
                  </a:lnTo>
                  <a:lnTo>
                    <a:pt x="76122" y="249307"/>
                  </a:lnTo>
                  <a:lnTo>
                    <a:pt x="75204" y="247645"/>
                  </a:lnTo>
                  <a:lnTo>
                    <a:pt x="67324" y="237250"/>
                  </a:lnTo>
                  <a:lnTo>
                    <a:pt x="57619" y="228168"/>
                  </a:lnTo>
                  <a:lnTo>
                    <a:pt x="52011" y="224420"/>
                  </a:lnTo>
                  <a:lnTo>
                    <a:pt x="48962" y="222923"/>
                  </a:lnTo>
                  <a:close/>
                </a:path>
                <a:path w="101600" h="441325">
                  <a:moveTo>
                    <a:pt x="41192" y="107526"/>
                  </a:moveTo>
                  <a:lnTo>
                    <a:pt x="3873" y="120383"/>
                  </a:lnTo>
                  <a:lnTo>
                    <a:pt x="2641" y="128447"/>
                  </a:lnTo>
                  <a:lnTo>
                    <a:pt x="1168" y="136321"/>
                  </a:lnTo>
                  <a:lnTo>
                    <a:pt x="37087" y="162616"/>
                  </a:lnTo>
                  <a:lnTo>
                    <a:pt x="47231" y="160832"/>
                  </a:lnTo>
                  <a:lnTo>
                    <a:pt x="53306" y="158307"/>
                  </a:lnTo>
                  <a:lnTo>
                    <a:pt x="36881" y="158307"/>
                  </a:lnTo>
                  <a:lnTo>
                    <a:pt x="27441" y="157438"/>
                  </a:lnTo>
                  <a:lnTo>
                    <a:pt x="6101" y="135101"/>
                  </a:lnTo>
                  <a:lnTo>
                    <a:pt x="7251" y="129336"/>
                  </a:lnTo>
                  <a:lnTo>
                    <a:pt x="8331" y="122872"/>
                  </a:lnTo>
                  <a:lnTo>
                    <a:pt x="13246" y="117741"/>
                  </a:lnTo>
                  <a:lnTo>
                    <a:pt x="19634" y="115062"/>
                  </a:lnTo>
                  <a:lnTo>
                    <a:pt x="29831" y="112382"/>
                  </a:lnTo>
                  <a:lnTo>
                    <a:pt x="57426" y="112382"/>
                  </a:lnTo>
                  <a:lnTo>
                    <a:pt x="53001" y="110290"/>
                  </a:lnTo>
                  <a:lnTo>
                    <a:pt x="41192" y="107526"/>
                  </a:lnTo>
                  <a:close/>
                </a:path>
                <a:path w="101600" h="441325">
                  <a:moveTo>
                    <a:pt x="77098" y="133750"/>
                  </a:moveTo>
                  <a:lnTo>
                    <a:pt x="46024" y="156768"/>
                  </a:lnTo>
                  <a:lnTo>
                    <a:pt x="36881" y="158307"/>
                  </a:lnTo>
                  <a:lnTo>
                    <a:pt x="53306" y="158307"/>
                  </a:lnTo>
                  <a:lnTo>
                    <a:pt x="79513" y="136976"/>
                  </a:lnTo>
                  <a:lnTo>
                    <a:pt x="78330" y="135101"/>
                  </a:lnTo>
                  <a:lnTo>
                    <a:pt x="77098" y="133750"/>
                  </a:lnTo>
                  <a:close/>
                </a:path>
                <a:path w="101600" h="441325">
                  <a:moveTo>
                    <a:pt x="80148" y="129496"/>
                  </a:moveTo>
                  <a:lnTo>
                    <a:pt x="77098" y="133750"/>
                  </a:lnTo>
                  <a:lnTo>
                    <a:pt x="78330" y="135101"/>
                  </a:lnTo>
                  <a:lnTo>
                    <a:pt x="79513" y="136976"/>
                  </a:lnTo>
                  <a:lnTo>
                    <a:pt x="82710" y="132416"/>
                  </a:lnTo>
                  <a:lnTo>
                    <a:pt x="82432" y="131979"/>
                  </a:lnTo>
                  <a:lnTo>
                    <a:pt x="80148" y="129496"/>
                  </a:lnTo>
                  <a:close/>
                </a:path>
                <a:path w="101600" h="441325">
                  <a:moveTo>
                    <a:pt x="57426" y="112382"/>
                  </a:moveTo>
                  <a:lnTo>
                    <a:pt x="29831" y="112382"/>
                  </a:lnTo>
                  <a:lnTo>
                    <a:pt x="40593" y="112439"/>
                  </a:lnTo>
                  <a:lnTo>
                    <a:pt x="51325" y="115001"/>
                  </a:lnTo>
                  <a:lnTo>
                    <a:pt x="61429" y="119837"/>
                  </a:lnTo>
                  <a:lnTo>
                    <a:pt x="70579" y="126604"/>
                  </a:lnTo>
                  <a:lnTo>
                    <a:pt x="77098" y="133750"/>
                  </a:lnTo>
                  <a:lnTo>
                    <a:pt x="80148" y="129496"/>
                  </a:lnTo>
                  <a:lnTo>
                    <a:pt x="73996" y="122805"/>
                  </a:lnTo>
                  <a:lnTo>
                    <a:pt x="64033" y="115506"/>
                  </a:lnTo>
                  <a:lnTo>
                    <a:pt x="57426" y="112382"/>
                  </a:lnTo>
                  <a:close/>
                </a:path>
                <a:path w="101600" h="441325">
                  <a:moveTo>
                    <a:pt x="64109" y="0"/>
                  </a:moveTo>
                  <a:lnTo>
                    <a:pt x="65902" y="2047"/>
                  </a:lnTo>
                  <a:lnTo>
                    <a:pt x="71629" y="7618"/>
                  </a:lnTo>
                  <a:lnTo>
                    <a:pt x="79749" y="17530"/>
                  </a:lnTo>
                  <a:lnTo>
                    <a:pt x="96092" y="53097"/>
                  </a:lnTo>
                  <a:lnTo>
                    <a:pt x="98399" y="78841"/>
                  </a:lnTo>
                  <a:lnTo>
                    <a:pt x="96541" y="93121"/>
                  </a:lnTo>
                  <a:lnTo>
                    <a:pt x="92222" y="107849"/>
                  </a:lnTo>
                  <a:lnTo>
                    <a:pt x="85210" y="122438"/>
                  </a:lnTo>
                  <a:lnTo>
                    <a:pt x="80148" y="129496"/>
                  </a:lnTo>
                  <a:lnTo>
                    <a:pt x="82432" y="131979"/>
                  </a:lnTo>
                  <a:lnTo>
                    <a:pt x="99766" y="93771"/>
                  </a:lnTo>
                  <a:lnTo>
                    <a:pt x="101473" y="78981"/>
                  </a:lnTo>
                  <a:lnTo>
                    <a:pt x="100934" y="65099"/>
                  </a:lnTo>
                  <a:lnTo>
                    <a:pt x="85916" y="23336"/>
                  </a:lnTo>
                  <a:lnTo>
                    <a:pt x="66306" y="1612"/>
                  </a:lnTo>
                  <a:lnTo>
                    <a:pt x="64871" y="520"/>
                  </a:lnTo>
                  <a:lnTo>
                    <a:pt x="64109" y="0"/>
                  </a:lnTo>
                  <a:close/>
                </a:path>
              </a:pathLst>
            </a:custGeom>
            <a:solidFill>
              <a:srgbClr val="FAFAFA"/>
            </a:solidFill>
          </p:spPr>
          <p:txBody>
            <a:bodyPr wrap="square" lIns="0" tIns="0" rIns="0" bIns="0" rtlCol="0"/>
            <a:lstStyle/>
            <a:p>
              <a:endParaRPr/>
            </a:p>
          </p:txBody>
        </p:sp>
        <p:sp>
          <p:nvSpPr>
            <p:cNvPr id="76" name="object 76"/>
            <p:cNvSpPr/>
            <p:nvPr/>
          </p:nvSpPr>
          <p:spPr>
            <a:xfrm>
              <a:off x="4169010" y="3604728"/>
              <a:ext cx="202565" cy="397510"/>
            </a:xfrm>
            <a:custGeom>
              <a:avLst/>
              <a:gdLst/>
              <a:ahLst/>
              <a:cxnLst/>
              <a:rect l="l" t="t" r="r" b="b"/>
              <a:pathLst>
                <a:path w="202564" h="397510">
                  <a:moveTo>
                    <a:pt x="202311" y="0"/>
                  </a:moveTo>
                  <a:lnTo>
                    <a:pt x="0" y="0"/>
                  </a:lnTo>
                  <a:lnTo>
                    <a:pt x="0" y="397446"/>
                  </a:lnTo>
                  <a:lnTo>
                    <a:pt x="202311" y="397446"/>
                  </a:lnTo>
                  <a:lnTo>
                    <a:pt x="202311" y="0"/>
                  </a:lnTo>
                  <a:close/>
                </a:path>
              </a:pathLst>
            </a:custGeom>
            <a:solidFill>
              <a:srgbClr val="CC5C4A"/>
            </a:solidFill>
          </p:spPr>
          <p:txBody>
            <a:bodyPr wrap="square" lIns="0" tIns="0" rIns="0" bIns="0" rtlCol="0"/>
            <a:lstStyle/>
            <a:p>
              <a:endParaRPr/>
            </a:p>
          </p:txBody>
        </p:sp>
        <p:sp>
          <p:nvSpPr>
            <p:cNvPr id="77" name="object 77"/>
            <p:cNvSpPr/>
            <p:nvPr/>
          </p:nvSpPr>
          <p:spPr>
            <a:xfrm>
              <a:off x="4171696" y="3668229"/>
              <a:ext cx="195580" cy="292100"/>
            </a:xfrm>
            <a:custGeom>
              <a:avLst/>
              <a:gdLst/>
              <a:ahLst/>
              <a:cxnLst/>
              <a:rect l="l" t="t" r="r" b="b"/>
              <a:pathLst>
                <a:path w="195579" h="292100">
                  <a:moveTo>
                    <a:pt x="190550" y="32664"/>
                  </a:moveTo>
                  <a:lnTo>
                    <a:pt x="190538" y="31394"/>
                  </a:lnTo>
                  <a:lnTo>
                    <a:pt x="167538" y="31394"/>
                  </a:lnTo>
                  <a:lnTo>
                    <a:pt x="167538" y="30124"/>
                  </a:lnTo>
                  <a:lnTo>
                    <a:pt x="29260" y="30124"/>
                  </a:lnTo>
                  <a:lnTo>
                    <a:pt x="29260" y="31394"/>
                  </a:lnTo>
                  <a:lnTo>
                    <a:pt x="6261" y="31394"/>
                  </a:lnTo>
                  <a:lnTo>
                    <a:pt x="6261" y="32664"/>
                  </a:lnTo>
                  <a:lnTo>
                    <a:pt x="6235" y="33934"/>
                  </a:lnTo>
                  <a:lnTo>
                    <a:pt x="29146" y="33934"/>
                  </a:lnTo>
                  <a:lnTo>
                    <a:pt x="29146" y="35204"/>
                  </a:lnTo>
                  <a:lnTo>
                    <a:pt x="167652" y="35204"/>
                  </a:lnTo>
                  <a:lnTo>
                    <a:pt x="167652" y="33934"/>
                  </a:lnTo>
                  <a:lnTo>
                    <a:pt x="190550" y="33934"/>
                  </a:lnTo>
                  <a:lnTo>
                    <a:pt x="190550" y="32664"/>
                  </a:lnTo>
                  <a:close/>
                </a:path>
                <a:path w="195579" h="292100">
                  <a:moveTo>
                    <a:pt x="191668" y="252336"/>
                  </a:moveTo>
                  <a:lnTo>
                    <a:pt x="168084" y="252336"/>
                  </a:lnTo>
                  <a:lnTo>
                    <a:pt x="168084" y="251066"/>
                  </a:lnTo>
                  <a:lnTo>
                    <a:pt x="26200" y="251066"/>
                  </a:lnTo>
                  <a:lnTo>
                    <a:pt x="26200" y="252336"/>
                  </a:lnTo>
                  <a:lnTo>
                    <a:pt x="2616" y="252336"/>
                  </a:lnTo>
                  <a:lnTo>
                    <a:pt x="2616" y="253606"/>
                  </a:lnTo>
                  <a:lnTo>
                    <a:pt x="2616" y="254876"/>
                  </a:lnTo>
                  <a:lnTo>
                    <a:pt x="26200" y="254876"/>
                  </a:lnTo>
                  <a:lnTo>
                    <a:pt x="26200" y="256146"/>
                  </a:lnTo>
                  <a:lnTo>
                    <a:pt x="168084" y="256146"/>
                  </a:lnTo>
                  <a:lnTo>
                    <a:pt x="168084" y="254876"/>
                  </a:lnTo>
                  <a:lnTo>
                    <a:pt x="191668" y="254876"/>
                  </a:lnTo>
                  <a:lnTo>
                    <a:pt x="191668" y="253606"/>
                  </a:lnTo>
                  <a:lnTo>
                    <a:pt x="191668" y="252336"/>
                  </a:lnTo>
                  <a:close/>
                </a:path>
                <a:path w="195579" h="292100">
                  <a:moveTo>
                    <a:pt x="194068" y="287756"/>
                  </a:moveTo>
                  <a:lnTo>
                    <a:pt x="169849" y="287756"/>
                  </a:lnTo>
                  <a:lnTo>
                    <a:pt x="169849" y="286486"/>
                  </a:lnTo>
                  <a:lnTo>
                    <a:pt x="24218" y="286486"/>
                  </a:lnTo>
                  <a:lnTo>
                    <a:pt x="24218" y="287756"/>
                  </a:lnTo>
                  <a:lnTo>
                    <a:pt x="0" y="287756"/>
                  </a:lnTo>
                  <a:lnTo>
                    <a:pt x="0" y="289026"/>
                  </a:lnTo>
                  <a:lnTo>
                    <a:pt x="0" y="290296"/>
                  </a:lnTo>
                  <a:lnTo>
                    <a:pt x="24218" y="290296"/>
                  </a:lnTo>
                  <a:lnTo>
                    <a:pt x="24218" y="291566"/>
                  </a:lnTo>
                  <a:lnTo>
                    <a:pt x="169849" y="291566"/>
                  </a:lnTo>
                  <a:lnTo>
                    <a:pt x="169849" y="290296"/>
                  </a:lnTo>
                  <a:lnTo>
                    <a:pt x="194068" y="290296"/>
                  </a:lnTo>
                  <a:lnTo>
                    <a:pt x="194068" y="289026"/>
                  </a:lnTo>
                  <a:lnTo>
                    <a:pt x="194068" y="287756"/>
                  </a:lnTo>
                  <a:close/>
                </a:path>
                <a:path w="195579" h="292100">
                  <a:moveTo>
                    <a:pt x="195529" y="2540"/>
                  </a:moveTo>
                  <a:lnTo>
                    <a:pt x="195503" y="1270"/>
                  </a:lnTo>
                  <a:lnTo>
                    <a:pt x="172212" y="1270"/>
                  </a:lnTo>
                  <a:lnTo>
                    <a:pt x="172212" y="0"/>
                  </a:lnTo>
                  <a:lnTo>
                    <a:pt x="32131" y="0"/>
                  </a:lnTo>
                  <a:lnTo>
                    <a:pt x="32131" y="1270"/>
                  </a:lnTo>
                  <a:lnTo>
                    <a:pt x="8826" y="1270"/>
                  </a:lnTo>
                  <a:lnTo>
                    <a:pt x="8826" y="2540"/>
                  </a:lnTo>
                  <a:lnTo>
                    <a:pt x="8813" y="3810"/>
                  </a:lnTo>
                  <a:lnTo>
                    <a:pt x="32004" y="3810"/>
                  </a:lnTo>
                  <a:lnTo>
                    <a:pt x="32004" y="5080"/>
                  </a:lnTo>
                  <a:lnTo>
                    <a:pt x="172326" y="5080"/>
                  </a:lnTo>
                  <a:lnTo>
                    <a:pt x="172326" y="3810"/>
                  </a:lnTo>
                  <a:lnTo>
                    <a:pt x="195529" y="3810"/>
                  </a:lnTo>
                  <a:lnTo>
                    <a:pt x="195529" y="2540"/>
                  </a:lnTo>
                  <a:close/>
                </a:path>
              </a:pathLst>
            </a:custGeom>
            <a:solidFill>
              <a:srgbClr val="E0E0E0"/>
            </a:solidFill>
          </p:spPr>
          <p:txBody>
            <a:bodyPr wrap="square" lIns="0" tIns="0" rIns="0" bIns="0" rtlCol="0"/>
            <a:lstStyle/>
            <a:p>
              <a:endParaRPr/>
            </a:p>
          </p:txBody>
        </p:sp>
        <p:sp>
          <p:nvSpPr>
            <p:cNvPr id="78" name="object 78"/>
            <p:cNvSpPr/>
            <p:nvPr/>
          </p:nvSpPr>
          <p:spPr>
            <a:xfrm>
              <a:off x="3597109" y="3751694"/>
              <a:ext cx="479425" cy="37465"/>
            </a:xfrm>
            <a:custGeom>
              <a:avLst/>
              <a:gdLst/>
              <a:ahLst/>
              <a:cxnLst/>
              <a:rect l="l" t="t" r="r" b="b"/>
              <a:pathLst>
                <a:path w="479425" h="37464">
                  <a:moveTo>
                    <a:pt x="479285" y="0"/>
                  </a:moveTo>
                  <a:lnTo>
                    <a:pt x="0" y="0"/>
                  </a:lnTo>
                  <a:lnTo>
                    <a:pt x="0" y="37274"/>
                  </a:lnTo>
                  <a:lnTo>
                    <a:pt x="479285" y="37274"/>
                  </a:lnTo>
                  <a:lnTo>
                    <a:pt x="479285" y="0"/>
                  </a:lnTo>
                  <a:close/>
                </a:path>
              </a:pathLst>
            </a:custGeom>
            <a:solidFill>
              <a:srgbClr val="263338"/>
            </a:solidFill>
          </p:spPr>
          <p:txBody>
            <a:bodyPr wrap="square" lIns="0" tIns="0" rIns="0" bIns="0" rtlCol="0"/>
            <a:lstStyle/>
            <a:p>
              <a:endParaRPr/>
            </a:p>
          </p:txBody>
        </p:sp>
        <p:sp>
          <p:nvSpPr>
            <p:cNvPr id="79" name="object 79"/>
            <p:cNvSpPr/>
            <p:nvPr/>
          </p:nvSpPr>
          <p:spPr>
            <a:xfrm>
              <a:off x="3624783" y="3753611"/>
              <a:ext cx="418465" cy="33020"/>
            </a:xfrm>
            <a:custGeom>
              <a:avLst/>
              <a:gdLst/>
              <a:ahLst/>
              <a:cxnLst/>
              <a:rect l="l" t="t" r="r" b="b"/>
              <a:pathLst>
                <a:path w="418464" h="33020">
                  <a:moveTo>
                    <a:pt x="4597" y="7378"/>
                  </a:moveTo>
                  <a:lnTo>
                    <a:pt x="3568" y="0"/>
                  </a:lnTo>
                  <a:lnTo>
                    <a:pt x="1028" y="0"/>
                  </a:lnTo>
                  <a:lnTo>
                    <a:pt x="0" y="7378"/>
                  </a:lnTo>
                  <a:lnTo>
                    <a:pt x="0" y="25590"/>
                  </a:lnTo>
                  <a:lnTo>
                    <a:pt x="1028" y="32969"/>
                  </a:lnTo>
                  <a:lnTo>
                    <a:pt x="2298" y="32969"/>
                  </a:lnTo>
                  <a:lnTo>
                    <a:pt x="3568" y="32969"/>
                  </a:lnTo>
                  <a:lnTo>
                    <a:pt x="4597" y="25590"/>
                  </a:lnTo>
                  <a:lnTo>
                    <a:pt x="4597" y="7378"/>
                  </a:lnTo>
                  <a:close/>
                </a:path>
                <a:path w="418464" h="33020">
                  <a:moveTo>
                    <a:pt x="382917" y="15214"/>
                  </a:moveTo>
                  <a:lnTo>
                    <a:pt x="305244" y="15214"/>
                  </a:lnTo>
                  <a:lnTo>
                    <a:pt x="305244" y="13944"/>
                  </a:lnTo>
                  <a:lnTo>
                    <a:pt x="109194" y="13944"/>
                  </a:lnTo>
                  <a:lnTo>
                    <a:pt x="109194" y="15214"/>
                  </a:lnTo>
                  <a:lnTo>
                    <a:pt x="31521" y="15214"/>
                  </a:lnTo>
                  <a:lnTo>
                    <a:pt x="31521" y="16484"/>
                  </a:lnTo>
                  <a:lnTo>
                    <a:pt x="31521" y="17754"/>
                  </a:lnTo>
                  <a:lnTo>
                    <a:pt x="109194" y="17754"/>
                  </a:lnTo>
                  <a:lnTo>
                    <a:pt x="109194" y="19024"/>
                  </a:lnTo>
                  <a:lnTo>
                    <a:pt x="305244" y="19024"/>
                  </a:lnTo>
                  <a:lnTo>
                    <a:pt x="305244" y="17754"/>
                  </a:lnTo>
                  <a:lnTo>
                    <a:pt x="382917" y="17754"/>
                  </a:lnTo>
                  <a:lnTo>
                    <a:pt x="382917" y="16484"/>
                  </a:lnTo>
                  <a:lnTo>
                    <a:pt x="382917" y="15214"/>
                  </a:lnTo>
                  <a:close/>
                </a:path>
                <a:path w="418464" h="33020">
                  <a:moveTo>
                    <a:pt x="418363" y="7378"/>
                  </a:moveTo>
                  <a:lnTo>
                    <a:pt x="417334" y="0"/>
                  </a:lnTo>
                  <a:lnTo>
                    <a:pt x="414794" y="0"/>
                  </a:lnTo>
                  <a:lnTo>
                    <a:pt x="413766" y="7378"/>
                  </a:lnTo>
                  <a:lnTo>
                    <a:pt x="413766" y="25590"/>
                  </a:lnTo>
                  <a:lnTo>
                    <a:pt x="414794" y="32969"/>
                  </a:lnTo>
                  <a:lnTo>
                    <a:pt x="416064" y="32969"/>
                  </a:lnTo>
                  <a:lnTo>
                    <a:pt x="417334" y="32969"/>
                  </a:lnTo>
                  <a:lnTo>
                    <a:pt x="418363" y="25590"/>
                  </a:lnTo>
                  <a:lnTo>
                    <a:pt x="418363" y="7378"/>
                  </a:lnTo>
                  <a:close/>
                </a:path>
              </a:pathLst>
            </a:custGeom>
            <a:solidFill>
              <a:srgbClr val="FFFFFF"/>
            </a:solidFill>
          </p:spPr>
          <p:txBody>
            <a:bodyPr wrap="square" lIns="0" tIns="0" rIns="0" bIns="0" rtlCol="0"/>
            <a:lstStyle/>
            <a:p>
              <a:endParaRPr/>
            </a:p>
          </p:txBody>
        </p:sp>
        <p:sp>
          <p:nvSpPr>
            <p:cNvPr id="80" name="object 80"/>
            <p:cNvSpPr/>
            <p:nvPr/>
          </p:nvSpPr>
          <p:spPr>
            <a:xfrm>
              <a:off x="3389569" y="3640355"/>
              <a:ext cx="60325" cy="363220"/>
            </a:xfrm>
            <a:custGeom>
              <a:avLst/>
              <a:gdLst/>
              <a:ahLst/>
              <a:cxnLst/>
              <a:rect l="l" t="t" r="r" b="b"/>
              <a:pathLst>
                <a:path w="60325" h="363220">
                  <a:moveTo>
                    <a:pt x="0" y="362800"/>
                  </a:moveTo>
                  <a:lnTo>
                    <a:pt x="59966" y="362800"/>
                  </a:lnTo>
                  <a:lnTo>
                    <a:pt x="59966" y="0"/>
                  </a:lnTo>
                  <a:lnTo>
                    <a:pt x="0" y="0"/>
                  </a:lnTo>
                  <a:lnTo>
                    <a:pt x="0" y="362800"/>
                  </a:lnTo>
                  <a:close/>
                </a:path>
              </a:pathLst>
            </a:custGeom>
            <a:solidFill>
              <a:srgbClr val="B34F42"/>
            </a:solidFill>
          </p:spPr>
          <p:txBody>
            <a:bodyPr wrap="square" lIns="0" tIns="0" rIns="0" bIns="0" rtlCol="0"/>
            <a:lstStyle/>
            <a:p>
              <a:endParaRPr/>
            </a:p>
          </p:txBody>
        </p:sp>
        <p:sp>
          <p:nvSpPr>
            <p:cNvPr id="81" name="object 81"/>
            <p:cNvSpPr/>
            <p:nvPr/>
          </p:nvSpPr>
          <p:spPr>
            <a:xfrm>
              <a:off x="3236734" y="3589730"/>
              <a:ext cx="151765" cy="414020"/>
            </a:xfrm>
            <a:custGeom>
              <a:avLst/>
              <a:gdLst/>
              <a:ahLst/>
              <a:cxnLst/>
              <a:rect l="l" t="t" r="r" b="b"/>
              <a:pathLst>
                <a:path w="151764" h="414020">
                  <a:moveTo>
                    <a:pt x="151739" y="0"/>
                  </a:moveTo>
                  <a:lnTo>
                    <a:pt x="0" y="0"/>
                  </a:lnTo>
                  <a:lnTo>
                    <a:pt x="0" y="413423"/>
                  </a:lnTo>
                  <a:lnTo>
                    <a:pt x="151739" y="413423"/>
                  </a:lnTo>
                  <a:lnTo>
                    <a:pt x="151739" y="0"/>
                  </a:lnTo>
                  <a:close/>
                </a:path>
              </a:pathLst>
            </a:custGeom>
            <a:solidFill>
              <a:srgbClr val="FF735E"/>
            </a:solidFill>
          </p:spPr>
          <p:txBody>
            <a:bodyPr wrap="square" lIns="0" tIns="0" rIns="0" bIns="0" rtlCol="0"/>
            <a:lstStyle/>
            <a:p>
              <a:endParaRPr/>
            </a:p>
          </p:txBody>
        </p:sp>
        <p:sp>
          <p:nvSpPr>
            <p:cNvPr id="82" name="object 82"/>
            <p:cNvSpPr/>
            <p:nvPr/>
          </p:nvSpPr>
          <p:spPr>
            <a:xfrm>
              <a:off x="3239287" y="3617073"/>
              <a:ext cx="146685" cy="24765"/>
            </a:xfrm>
            <a:custGeom>
              <a:avLst/>
              <a:gdLst/>
              <a:ahLst/>
              <a:cxnLst/>
              <a:rect l="l" t="t" r="r" b="b"/>
              <a:pathLst>
                <a:path w="146685" h="24764">
                  <a:moveTo>
                    <a:pt x="146354" y="1270"/>
                  </a:moveTo>
                  <a:lnTo>
                    <a:pt x="113995" y="1270"/>
                  </a:lnTo>
                  <a:lnTo>
                    <a:pt x="113995" y="0"/>
                  </a:lnTo>
                  <a:lnTo>
                    <a:pt x="32359" y="0"/>
                  </a:lnTo>
                  <a:lnTo>
                    <a:pt x="32359" y="1270"/>
                  </a:lnTo>
                  <a:lnTo>
                    <a:pt x="0" y="1270"/>
                  </a:lnTo>
                  <a:lnTo>
                    <a:pt x="0" y="2540"/>
                  </a:lnTo>
                  <a:lnTo>
                    <a:pt x="0" y="3810"/>
                  </a:lnTo>
                  <a:lnTo>
                    <a:pt x="32359" y="3810"/>
                  </a:lnTo>
                  <a:lnTo>
                    <a:pt x="32359" y="5080"/>
                  </a:lnTo>
                  <a:lnTo>
                    <a:pt x="113995" y="5080"/>
                  </a:lnTo>
                  <a:lnTo>
                    <a:pt x="113995" y="3810"/>
                  </a:lnTo>
                  <a:lnTo>
                    <a:pt x="146354" y="3810"/>
                  </a:lnTo>
                  <a:lnTo>
                    <a:pt x="146354" y="2540"/>
                  </a:lnTo>
                  <a:lnTo>
                    <a:pt x="146354" y="1270"/>
                  </a:lnTo>
                  <a:close/>
                </a:path>
                <a:path w="146685" h="24764">
                  <a:moveTo>
                    <a:pt x="146596" y="20878"/>
                  </a:moveTo>
                  <a:lnTo>
                    <a:pt x="116408" y="20878"/>
                  </a:lnTo>
                  <a:lnTo>
                    <a:pt x="116408" y="19608"/>
                  </a:lnTo>
                  <a:lnTo>
                    <a:pt x="38354" y="19608"/>
                  </a:lnTo>
                  <a:lnTo>
                    <a:pt x="38354" y="20878"/>
                  </a:lnTo>
                  <a:lnTo>
                    <a:pt x="8166" y="20878"/>
                  </a:lnTo>
                  <a:lnTo>
                    <a:pt x="8166" y="22148"/>
                  </a:lnTo>
                  <a:lnTo>
                    <a:pt x="8178" y="23418"/>
                  </a:lnTo>
                  <a:lnTo>
                    <a:pt x="38773" y="23418"/>
                  </a:lnTo>
                  <a:lnTo>
                    <a:pt x="38773" y="24688"/>
                  </a:lnTo>
                  <a:lnTo>
                    <a:pt x="115989" y="24688"/>
                  </a:lnTo>
                  <a:lnTo>
                    <a:pt x="115989" y="23418"/>
                  </a:lnTo>
                  <a:lnTo>
                    <a:pt x="146583" y="23418"/>
                  </a:lnTo>
                  <a:lnTo>
                    <a:pt x="146583" y="22148"/>
                  </a:lnTo>
                  <a:lnTo>
                    <a:pt x="146596" y="20878"/>
                  </a:lnTo>
                  <a:close/>
                </a:path>
              </a:pathLst>
            </a:custGeom>
            <a:solidFill>
              <a:srgbClr val="FAFAFA"/>
            </a:solidFill>
          </p:spPr>
          <p:txBody>
            <a:bodyPr wrap="square" lIns="0" tIns="0" rIns="0" bIns="0" rtlCol="0"/>
            <a:lstStyle/>
            <a:p>
              <a:endParaRPr/>
            </a:p>
          </p:txBody>
        </p:sp>
        <p:sp>
          <p:nvSpPr>
            <p:cNvPr id="83" name="object 83"/>
            <p:cNvSpPr/>
            <p:nvPr/>
          </p:nvSpPr>
          <p:spPr>
            <a:xfrm>
              <a:off x="3308270" y="3677023"/>
              <a:ext cx="0" cy="245110"/>
            </a:xfrm>
            <a:custGeom>
              <a:avLst/>
              <a:gdLst/>
              <a:ahLst/>
              <a:cxnLst/>
              <a:rect l="l" t="t" r="r" b="b"/>
              <a:pathLst>
                <a:path h="245110">
                  <a:moveTo>
                    <a:pt x="0" y="0"/>
                  </a:moveTo>
                  <a:lnTo>
                    <a:pt x="0" y="244614"/>
                  </a:lnTo>
                </a:path>
              </a:pathLst>
            </a:custGeom>
            <a:ln w="3175">
              <a:solidFill>
                <a:srgbClr val="FAFAFA"/>
              </a:solidFill>
            </a:ln>
          </p:spPr>
          <p:txBody>
            <a:bodyPr wrap="square" lIns="0" tIns="0" rIns="0" bIns="0" rtlCol="0"/>
            <a:lstStyle/>
            <a:p>
              <a:endParaRPr/>
            </a:p>
          </p:txBody>
        </p:sp>
        <p:sp>
          <p:nvSpPr>
            <p:cNvPr id="84" name="object 84"/>
            <p:cNvSpPr/>
            <p:nvPr/>
          </p:nvSpPr>
          <p:spPr>
            <a:xfrm>
              <a:off x="3240875" y="3956925"/>
              <a:ext cx="144145" cy="22860"/>
            </a:xfrm>
            <a:custGeom>
              <a:avLst/>
              <a:gdLst/>
              <a:ahLst/>
              <a:cxnLst/>
              <a:rect l="l" t="t" r="r" b="b"/>
              <a:pathLst>
                <a:path w="144145" h="22860">
                  <a:moveTo>
                    <a:pt x="140271" y="1270"/>
                  </a:moveTo>
                  <a:lnTo>
                    <a:pt x="109258" y="1270"/>
                  </a:lnTo>
                  <a:lnTo>
                    <a:pt x="109258" y="0"/>
                  </a:lnTo>
                  <a:lnTo>
                    <a:pt x="31000" y="0"/>
                  </a:lnTo>
                  <a:lnTo>
                    <a:pt x="31000" y="1270"/>
                  </a:lnTo>
                  <a:lnTo>
                    <a:pt x="0" y="1270"/>
                  </a:lnTo>
                  <a:lnTo>
                    <a:pt x="0" y="2540"/>
                  </a:lnTo>
                  <a:lnTo>
                    <a:pt x="0" y="3810"/>
                  </a:lnTo>
                  <a:lnTo>
                    <a:pt x="31000" y="3810"/>
                  </a:lnTo>
                  <a:lnTo>
                    <a:pt x="31000" y="5080"/>
                  </a:lnTo>
                  <a:lnTo>
                    <a:pt x="109258" y="5080"/>
                  </a:lnTo>
                  <a:lnTo>
                    <a:pt x="109258" y="3810"/>
                  </a:lnTo>
                  <a:lnTo>
                    <a:pt x="140271" y="3810"/>
                  </a:lnTo>
                  <a:lnTo>
                    <a:pt x="140271" y="2540"/>
                  </a:lnTo>
                  <a:lnTo>
                    <a:pt x="140271" y="1270"/>
                  </a:lnTo>
                  <a:close/>
                </a:path>
                <a:path w="144145" h="22860">
                  <a:moveTo>
                    <a:pt x="143903" y="18999"/>
                  </a:moveTo>
                  <a:lnTo>
                    <a:pt x="112115" y="18999"/>
                  </a:lnTo>
                  <a:lnTo>
                    <a:pt x="112115" y="17729"/>
                  </a:lnTo>
                  <a:lnTo>
                    <a:pt x="31889" y="17729"/>
                  </a:lnTo>
                  <a:lnTo>
                    <a:pt x="31889" y="18999"/>
                  </a:lnTo>
                  <a:lnTo>
                    <a:pt x="101" y="18999"/>
                  </a:lnTo>
                  <a:lnTo>
                    <a:pt x="101" y="20269"/>
                  </a:lnTo>
                  <a:lnTo>
                    <a:pt x="101" y="21539"/>
                  </a:lnTo>
                  <a:lnTo>
                    <a:pt x="31889" y="21539"/>
                  </a:lnTo>
                  <a:lnTo>
                    <a:pt x="31889" y="22809"/>
                  </a:lnTo>
                  <a:lnTo>
                    <a:pt x="112115" y="22809"/>
                  </a:lnTo>
                  <a:lnTo>
                    <a:pt x="112115" y="21539"/>
                  </a:lnTo>
                  <a:lnTo>
                    <a:pt x="143903" y="21539"/>
                  </a:lnTo>
                  <a:lnTo>
                    <a:pt x="143903" y="20269"/>
                  </a:lnTo>
                  <a:lnTo>
                    <a:pt x="143903" y="18999"/>
                  </a:lnTo>
                  <a:close/>
                </a:path>
              </a:pathLst>
            </a:custGeom>
            <a:solidFill>
              <a:srgbClr val="FAFAFA"/>
            </a:solidFill>
          </p:spPr>
          <p:txBody>
            <a:bodyPr wrap="square" lIns="0" tIns="0" rIns="0" bIns="0" rtlCol="0"/>
            <a:lstStyle/>
            <a:p>
              <a:endParaRPr/>
            </a:p>
          </p:txBody>
        </p:sp>
        <p:sp>
          <p:nvSpPr>
            <p:cNvPr id="85" name="object 85"/>
            <p:cNvSpPr/>
            <p:nvPr/>
          </p:nvSpPr>
          <p:spPr>
            <a:xfrm>
              <a:off x="3449535" y="3589730"/>
              <a:ext cx="121920" cy="414020"/>
            </a:xfrm>
            <a:custGeom>
              <a:avLst/>
              <a:gdLst/>
              <a:ahLst/>
              <a:cxnLst/>
              <a:rect l="l" t="t" r="r" b="b"/>
              <a:pathLst>
                <a:path w="121920" h="414020">
                  <a:moveTo>
                    <a:pt x="121894" y="0"/>
                  </a:moveTo>
                  <a:lnTo>
                    <a:pt x="0" y="0"/>
                  </a:lnTo>
                  <a:lnTo>
                    <a:pt x="0" y="413423"/>
                  </a:lnTo>
                  <a:lnTo>
                    <a:pt x="121894" y="413423"/>
                  </a:lnTo>
                  <a:lnTo>
                    <a:pt x="121894" y="0"/>
                  </a:lnTo>
                  <a:close/>
                </a:path>
              </a:pathLst>
            </a:custGeom>
            <a:solidFill>
              <a:srgbClr val="FF735E"/>
            </a:solidFill>
          </p:spPr>
          <p:txBody>
            <a:bodyPr wrap="square" lIns="0" tIns="0" rIns="0" bIns="0" rtlCol="0"/>
            <a:lstStyle/>
            <a:p>
              <a:endParaRPr/>
            </a:p>
          </p:txBody>
        </p:sp>
        <p:pic>
          <p:nvPicPr>
            <p:cNvPr id="86" name="object 86"/>
            <p:cNvPicPr/>
            <p:nvPr/>
          </p:nvPicPr>
          <p:blipFill>
            <a:blip r:embed="rId5" cstate="print"/>
            <a:stretch>
              <a:fillRect/>
            </a:stretch>
          </p:blipFill>
          <p:spPr>
            <a:xfrm>
              <a:off x="3448240" y="3714884"/>
              <a:ext cx="125270" cy="150594"/>
            </a:xfrm>
            <a:prstGeom prst="rect">
              <a:avLst/>
            </a:prstGeom>
          </p:spPr>
        </p:pic>
        <p:sp>
          <p:nvSpPr>
            <p:cNvPr id="87" name="object 87"/>
            <p:cNvSpPr/>
            <p:nvPr/>
          </p:nvSpPr>
          <p:spPr>
            <a:xfrm>
              <a:off x="3264547" y="2515450"/>
              <a:ext cx="192405" cy="331470"/>
            </a:xfrm>
            <a:custGeom>
              <a:avLst/>
              <a:gdLst/>
              <a:ahLst/>
              <a:cxnLst/>
              <a:rect l="l" t="t" r="r" b="b"/>
              <a:pathLst>
                <a:path w="192404" h="331469">
                  <a:moveTo>
                    <a:pt x="192163" y="0"/>
                  </a:moveTo>
                  <a:lnTo>
                    <a:pt x="0" y="0"/>
                  </a:lnTo>
                  <a:lnTo>
                    <a:pt x="0" y="331165"/>
                  </a:lnTo>
                  <a:lnTo>
                    <a:pt x="192163" y="331165"/>
                  </a:lnTo>
                  <a:lnTo>
                    <a:pt x="192163" y="0"/>
                  </a:lnTo>
                  <a:close/>
                </a:path>
              </a:pathLst>
            </a:custGeom>
            <a:solidFill>
              <a:srgbClr val="FF735E"/>
            </a:solidFill>
          </p:spPr>
          <p:txBody>
            <a:bodyPr wrap="square" lIns="0" tIns="0" rIns="0" bIns="0" rtlCol="0"/>
            <a:lstStyle/>
            <a:p>
              <a:endParaRPr/>
            </a:p>
          </p:txBody>
        </p:sp>
        <p:sp>
          <p:nvSpPr>
            <p:cNvPr id="88" name="object 88"/>
            <p:cNvSpPr/>
            <p:nvPr/>
          </p:nvSpPr>
          <p:spPr>
            <a:xfrm>
              <a:off x="3841026" y="2438463"/>
              <a:ext cx="151765" cy="414020"/>
            </a:xfrm>
            <a:custGeom>
              <a:avLst/>
              <a:gdLst/>
              <a:ahLst/>
              <a:cxnLst/>
              <a:rect l="l" t="t" r="r" b="b"/>
              <a:pathLst>
                <a:path w="151764" h="414019">
                  <a:moveTo>
                    <a:pt x="151739" y="0"/>
                  </a:moveTo>
                  <a:lnTo>
                    <a:pt x="0" y="0"/>
                  </a:lnTo>
                  <a:lnTo>
                    <a:pt x="0" y="413423"/>
                  </a:lnTo>
                  <a:lnTo>
                    <a:pt x="151739" y="413423"/>
                  </a:lnTo>
                  <a:lnTo>
                    <a:pt x="151739" y="0"/>
                  </a:lnTo>
                  <a:close/>
                </a:path>
              </a:pathLst>
            </a:custGeom>
            <a:solidFill>
              <a:srgbClr val="455963"/>
            </a:solidFill>
          </p:spPr>
          <p:txBody>
            <a:bodyPr wrap="square" lIns="0" tIns="0" rIns="0" bIns="0" rtlCol="0"/>
            <a:lstStyle/>
            <a:p>
              <a:endParaRPr/>
            </a:p>
          </p:txBody>
        </p:sp>
        <p:sp>
          <p:nvSpPr>
            <p:cNvPr id="89" name="object 89"/>
            <p:cNvSpPr/>
            <p:nvPr/>
          </p:nvSpPr>
          <p:spPr>
            <a:xfrm>
              <a:off x="3843604" y="2465806"/>
              <a:ext cx="146685" cy="24765"/>
            </a:xfrm>
            <a:custGeom>
              <a:avLst/>
              <a:gdLst/>
              <a:ahLst/>
              <a:cxnLst/>
              <a:rect l="l" t="t" r="r" b="b"/>
              <a:pathLst>
                <a:path w="146685" h="24764">
                  <a:moveTo>
                    <a:pt x="138417" y="20866"/>
                  </a:moveTo>
                  <a:lnTo>
                    <a:pt x="107823" y="20866"/>
                  </a:lnTo>
                  <a:lnTo>
                    <a:pt x="107823" y="19596"/>
                  </a:lnTo>
                  <a:lnTo>
                    <a:pt x="30594" y="19596"/>
                  </a:lnTo>
                  <a:lnTo>
                    <a:pt x="30594" y="20866"/>
                  </a:lnTo>
                  <a:lnTo>
                    <a:pt x="0" y="20866"/>
                  </a:lnTo>
                  <a:lnTo>
                    <a:pt x="0" y="22136"/>
                  </a:lnTo>
                  <a:lnTo>
                    <a:pt x="0" y="23406"/>
                  </a:lnTo>
                  <a:lnTo>
                    <a:pt x="30594" y="23406"/>
                  </a:lnTo>
                  <a:lnTo>
                    <a:pt x="30594" y="24676"/>
                  </a:lnTo>
                  <a:lnTo>
                    <a:pt x="107823" y="24676"/>
                  </a:lnTo>
                  <a:lnTo>
                    <a:pt x="107823" y="23406"/>
                  </a:lnTo>
                  <a:lnTo>
                    <a:pt x="138417" y="23406"/>
                  </a:lnTo>
                  <a:lnTo>
                    <a:pt x="138417" y="22136"/>
                  </a:lnTo>
                  <a:lnTo>
                    <a:pt x="138417" y="20866"/>
                  </a:lnTo>
                  <a:close/>
                </a:path>
                <a:path w="146685" h="24764">
                  <a:moveTo>
                    <a:pt x="146583" y="1270"/>
                  </a:moveTo>
                  <a:lnTo>
                    <a:pt x="114236" y="1270"/>
                  </a:lnTo>
                  <a:lnTo>
                    <a:pt x="114236" y="0"/>
                  </a:lnTo>
                  <a:lnTo>
                    <a:pt x="32588" y="0"/>
                  </a:lnTo>
                  <a:lnTo>
                    <a:pt x="32588" y="1270"/>
                  </a:lnTo>
                  <a:lnTo>
                    <a:pt x="241" y="1270"/>
                  </a:lnTo>
                  <a:lnTo>
                    <a:pt x="241" y="2540"/>
                  </a:lnTo>
                  <a:lnTo>
                    <a:pt x="241" y="3810"/>
                  </a:lnTo>
                  <a:lnTo>
                    <a:pt x="32588" y="3810"/>
                  </a:lnTo>
                  <a:lnTo>
                    <a:pt x="32588" y="5080"/>
                  </a:lnTo>
                  <a:lnTo>
                    <a:pt x="114236" y="5080"/>
                  </a:lnTo>
                  <a:lnTo>
                    <a:pt x="114236" y="3810"/>
                  </a:lnTo>
                  <a:lnTo>
                    <a:pt x="146583" y="3810"/>
                  </a:lnTo>
                  <a:lnTo>
                    <a:pt x="146583" y="2540"/>
                  </a:lnTo>
                  <a:lnTo>
                    <a:pt x="146583" y="1270"/>
                  </a:lnTo>
                  <a:close/>
                </a:path>
              </a:pathLst>
            </a:custGeom>
            <a:solidFill>
              <a:srgbClr val="FAFAFA"/>
            </a:solidFill>
          </p:spPr>
          <p:txBody>
            <a:bodyPr wrap="square" lIns="0" tIns="0" rIns="0" bIns="0" rtlCol="0"/>
            <a:lstStyle/>
            <a:p>
              <a:endParaRPr/>
            </a:p>
          </p:txBody>
        </p:sp>
        <p:sp>
          <p:nvSpPr>
            <p:cNvPr id="90" name="object 90"/>
            <p:cNvSpPr/>
            <p:nvPr/>
          </p:nvSpPr>
          <p:spPr>
            <a:xfrm>
              <a:off x="3921222" y="2525759"/>
              <a:ext cx="0" cy="245110"/>
            </a:xfrm>
            <a:custGeom>
              <a:avLst/>
              <a:gdLst/>
              <a:ahLst/>
              <a:cxnLst/>
              <a:rect l="l" t="t" r="r" b="b"/>
              <a:pathLst>
                <a:path h="245110">
                  <a:moveTo>
                    <a:pt x="0" y="0"/>
                  </a:moveTo>
                  <a:lnTo>
                    <a:pt x="0" y="244614"/>
                  </a:lnTo>
                </a:path>
              </a:pathLst>
            </a:custGeom>
            <a:ln w="3175">
              <a:solidFill>
                <a:srgbClr val="FAFAFA"/>
              </a:solidFill>
            </a:ln>
          </p:spPr>
          <p:txBody>
            <a:bodyPr wrap="square" lIns="0" tIns="0" rIns="0" bIns="0" rtlCol="0"/>
            <a:lstStyle/>
            <a:p>
              <a:endParaRPr/>
            </a:p>
          </p:txBody>
        </p:sp>
        <p:sp>
          <p:nvSpPr>
            <p:cNvPr id="91" name="object 91"/>
            <p:cNvSpPr/>
            <p:nvPr/>
          </p:nvSpPr>
          <p:spPr>
            <a:xfrm>
              <a:off x="3844696" y="2805645"/>
              <a:ext cx="144145" cy="22860"/>
            </a:xfrm>
            <a:custGeom>
              <a:avLst/>
              <a:gdLst/>
              <a:ahLst/>
              <a:cxnLst/>
              <a:rect l="l" t="t" r="r" b="b"/>
              <a:pathLst>
                <a:path w="144145" h="22860">
                  <a:moveTo>
                    <a:pt x="143827" y="20281"/>
                  </a:moveTo>
                  <a:lnTo>
                    <a:pt x="143814" y="19011"/>
                  </a:lnTo>
                  <a:lnTo>
                    <a:pt x="112026" y="19011"/>
                  </a:lnTo>
                  <a:lnTo>
                    <a:pt x="112026" y="17741"/>
                  </a:lnTo>
                  <a:lnTo>
                    <a:pt x="31788" y="17741"/>
                  </a:lnTo>
                  <a:lnTo>
                    <a:pt x="31788" y="19011"/>
                  </a:lnTo>
                  <a:lnTo>
                    <a:pt x="0" y="19011"/>
                  </a:lnTo>
                  <a:lnTo>
                    <a:pt x="0" y="20281"/>
                  </a:lnTo>
                  <a:lnTo>
                    <a:pt x="0" y="21551"/>
                  </a:lnTo>
                  <a:lnTo>
                    <a:pt x="31369" y="21551"/>
                  </a:lnTo>
                  <a:lnTo>
                    <a:pt x="31369" y="22821"/>
                  </a:lnTo>
                  <a:lnTo>
                    <a:pt x="112445" y="22821"/>
                  </a:lnTo>
                  <a:lnTo>
                    <a:pt x="112445" y="21551"/>
                  </a:lnTo>
                  <a:lnTo>
                    <a:pt x="143827" y="21551"/>
                  </a:lnTo>
                  <a:lnTo>
                    <a:pt x="143827" y="20281"/>
                  </a:lnTo>
                  <a:close/>
                </a:path>
                <a:path w="144145" h="22860">
                  <a:moveTo>
                    <a:pt x="143916" y="1270"/>
                  </a:moveTo>
                  <a:lnTo>
                    <a:pt x="112903" y="1270"/>
                  </a:lnTo>
                  <a:lnTo>
                    <a:pt x="112903" y="0"/>
                  </a:lnTo>
                  <a:lnTo>
                    <a:pt x="34645" y="0"/>
                  </a:lnTo>
                  <a:lnTo>
                    <a:pt x="34645" y="1270"/>
                  </a:lnTo>
                  <a:lnTo>
                    <a:pt x="3632" y="1270"/>
                  </a:lnTo>
                  <a:lnTo>
                    <a:pt x="3632" y="2540"/>
                  </a:lnTo>
                  <a:lnTo>
                    <a:pt x="3632" y="3810"/>
                  </a:lnTo>
                  <a:lnTo>
                    <a:pt x="34645" y="3810"/>
                  </a:lnTo>
                  <a:lnTo>
                    <a:pt x="34645" y="5080"/>
                  </a:lnTo>
                  <a:lnTo>
                    <a:pt x="112903" y="5080"/>
                  </a:lnTo>
                  <a:lnTo>
                    <a:pt x="112903" y="3810"/>
                  </a:lnTo>
                  <a:lnTo>
                    <a:pt x="143916" y="3810"/>
                  </a:lnTo>
                  <a:lnTo>
                    <a:pt x="143916" y="2540"/>
                  </a:lnTo>
                  <a:lnTo>
                    <a:pt x="143916" y="1270"/>
                  </a:lnTo>
                  <a:close/>
                </a:path>
              </a:pathLst>
            </a:custGeom>
            <a:solidFill>
              <a:srgbClr val="FAFAFA"/>
            </a:solidFill>
          </p:spPr>
          <p:txBody>
            <a:bodyPr wrap="square" lIns="0" tIns="0" rIns="0" bIns="0" rtlCol="0"/>
            <a:lstStyle/>
            <a:p>
              <a:endParaRPr/>
            </a:p>
          </p:txBody>
        </p:sp>
        <p:sp>
          <p:nvSpPr>
            <p:cNvPr id="92" name="object 92"/>
            <p:cNvSpPr/>
            <p:nvPr/>
          </p:nvSpPr>
          <p:spPr>
            <a:xfrm>
              <a:off x="3719220" y="2386190"/>
              <a:ext cx="121920" cy="458470"/>
            </a:xfrm>
            <a:custGeom>
              <a:avLst/>
              <a:gdLst/>
              <a:ahLst/>
              <a:cxnLst/>
              <a:rect l="l" t="t" r="r" b="b"/>
              <a:pathLst>
                <a:path w="121920" h="458469">
                  <a:moveTo>
                    <a:pt x="121894" y="0"/>
                  </a:moveTo>
                  <a:lnTo>
                    <a:pt x="0" y="0"/>
                  </a:lnTo>
                  <a:lnTo>
                    <a:pt x="0" y="458127"/>
                  </a:lnTo>
                  <a:lnTo>
                    <a:pt x="121894" y="458127"/>
                  </a:lnTo>
                  <a:lnTo>
                    <a:pt x="121894" y="0"/>
                  </a:lnTo>
                  <a:close/>
                </a:path>
              </a:pathLst>
            </a:custGeom>
            <a:solidFill>
              <a:srgbClr val="FF735E"/>
            </a:solidFill>
          </p:spPr>
          <p:txBody>
            <a:bodyPr wrap="square" lIns="0" tIns="0" rIns="0" bIns="0" rtlCol="0"/>
            <a:lstStyle/>
            <a:p>
              <a:endParaRPr/>
            </a:p>
          </p:txBody>
        </p:sp>
        <p:pic>
          <p:nvPicPr>
            <p:cNvPr id="93" name="object 93"/>
            <p:cNvPicPr/>
            <p:nvPr/>
          </p:nvPicPr>
          <p:blipFill>
            <a:blip r:embed="rId6" cstate="print"/>
            <a:stretch>
              <a:fillRect/>
            </a:stretch>
          </p:blipFill>
          <p:spPr>
            <a:xfrm>
              <a:off x="3717119" y="2532440"/>
              <a:ext cx="125293" cy="166800"/>
            </a:xfrm>
            <a:prstGeom prst="rect">
              <a:avLst/>
            </a:prstGeom>
          </p:spPr>
        </p:pic>
        <p:sp>
          <p:nvSpPr>
            <p:cNvPr id="94" name="object 94"/>
            <p:cNvSpPr/>
            <p:nvPr/>
          </p:nvSpPr>
          <p:spPr>
            <a:xfrm>
              <a:off x="4312577" y="2415781"/>
              <a:ext cx="58419" cy="436880"/>
            </a:xfrm>
            <a:custGeom>
              <a:avLst/>
              <a:gdLst/>
              <a:ahLst/>
              <a:cxnLst/>
              <a:rect l="l" t="t" r="r" b="b"/>
              <a:pathLst>
                <a:path w="58420" h="436880">
                  <a:moveTo>
                    <a:pt x="58305" y="0"/>
                  </a:moveTo>
                  <a:lnTo>
                    <a:pt x="0" y="0"/>
                  </a:lnTo>
                  <a:lnTo>
                    <a:pt x="0" y="436435"/>
                  </a:lnTo>
                  <a:lnTo>
                    <a:pt x="58305" y="436435"/>
                  </a:lnTo>
                  <a:lnTo>
                    <a:pt x="58305" y="0"/>
                  </a:lnTo>
                  <a:close/>
                </a:path>
              </a:pathLst>
            </a:custGeom>
            <a:solidFill>
              <a:srgbClr val="FF735E"/>
            </a:solidFill>
          </p:spPr>
          <p:txBody>
            <a:bodyPr wrap="square" lIns="0" tIns="0" rIns="0" bIns="0" rtlCol="0"/>
            <a:lstStyle/>
            <a:p>
              <a:endParaRPr/>
            </a:p>
          </p:txBody>
        </p:sp>
        <p:sp>
          <p:nvSpPr>
            <p:cNvPr id="95" name="object 95"/>
            <p:cNvSpPr/>
            <p:nvPr/>
          </p:nvSpPr>
          <p:spPr>
            <a:xfrm>
              <a:off x="4313821" y="2463012"/>
              <a:ext cx="55880" cy="358775"/>
            </a:xfrm>
            <a:custGeom>
              <a:avLst/>
              <a:gdLst/>
              <a:ahLst/>
              <a:cxnLst/>
              <a:rect l="l" t="t" r="r" b="b"/>
              <a:pathLst>
                <a:path w="55879" h="358775">
                  <a:moveTo>
                    <a:pt x="54635" y="355460"/>
                  </a:moveTo>
                  <a:lnTo>
                    <a:pt x="52489" y="354393"/>
                  </a:lnTo>
                  <a:lnTo>
                    <a:pt x="46634" y="353517"/>
                  </a:lnTo>
                  <a:lnTo>
                    <a:pt x="37947" y="352933"/>
                  </a:lnTo>
                  <a:lnTo>
                    <a:pt x="27317" y="352717"/>
                  </a:lnTo>
                  <a:lnTo>
                    <a:pt x="16687" y="352933"/>
                  </a:lnTo>
                  <a:lnTo>
                    <a:pt x="8001" y="353517"/>
                  </a:lnTo>
                  <a:lnTo>
                    <a:pt x="2146" y="354393"/>
                  </a:lnTo>
                  <a:lnTo>
                    <a:pt x="0" y="355460"/>
                  </a:lnTo>
                  <a:lnTo>
                    <a:pt x="2146" y="356527"/>
                  </a:lnTo>
                  <a:lnTo>
                    <a:pt x="8001" y="357403"/>
                  </a:lnTo>
                  <a:lnTo>
                    <a:pt x="16687" y="357987"/>
                  </a:lnTo>
                  <a:lnTo>
                    <a:pt x="27317" y="358203"/>
                  </a:lnTo>
                  <a:lnTo>
                    <a:pt x="37947" y="357987"/>
                  </a:lnTo>
                  <a:lnTo>
                    <a:pt x="46634" y="357403"/>
                  </a:lnTo>
                  <a:lnTo>
                    <a:pt x="52489" y="356527"/>
                  </a:lnTo>
                  <a:lnTo>
                    <a:pt x="54635" y="355460"/>
                  </a:lnTo>
                  <a:close/>
                </a:path>
                <a:path w="55879" h="358775">
                  <a:moveTo>
                    <a:pt x="54635" y="12242"/>
                  </a:moveTo>
                  <a:lnTo>
                    <a:pt x="52489" y="11176"/>
                  </a:lnTo>
                  <a:lnTo>
                    <a:pt x="46634" y="10299"/>
                  </a:lnTo>
                  <a:lnTo>
                    <a:pt x="37947" y="9715"/>
                  </a:lnTo>
                  <a:lnTo>
                    <a:pt x="27317" y="9499"/>
                  </a:lnTo>
                  <a:lnTo>
                    <a:pt x="16687" y="9715"/>
                  </a:lnTo>
                  <a:lnTo>
                    <a:pt x="8001" y="10299"/>
                  </a:lnTo>
                  <a:lnTo>
                    <a:pt x="2146" y="11176"/>
                  </a:lnTo>
                  <a:lnTo>
                    <a:pt x="0" y="12242"/>
                  </a:lnTo>
                  <a:lnTo>
                    <a:pt x="2146" y="13309"/>
                  </a:lnTo>
                  <a:lnTo>
                    <a:pt x="8001" y="14185"/>
                  </a:lnTo>
                  <a:lnTo>
                    <a:pt x="16687" y="14770"/>
                  </a:lnTo>
                  <a:lnTo>
                    <a:pt x="27317" y="14986"/>
                  </a:lnTo>
                  <a:lnTo>
                    <a:pt x="37947" y="14770"/>
                  </a:lnTo>
                  <a:lnTo>
                    <a:pt x="46634" y="14185"/>
                  </a:lnTo>
                  <a:lnTo>
                    <a:pt x="52489" y="13309"/>
                  </a:lnTo>
                  <a:lnTo>
                    <a:pt x="54635" y="12242"/>
                  </a:lnTo>
                  <a:close/>
                </a:path>
                <a:path w="55879" h="358775">
                  <a:moveTo>
                    <a:pt x="55829" y="345960"/>
                  </a:moveTo>
                  <a:lnTo>
                    <a:pt x="53682" y="344893"/>
                  </a:lnTo>
                  <a:lnTo>
                    <a:pt x="47828" y="344030"/>
                  </a:lnTo>
                  <a:lnTo>
                    <a:pt x="39141" y="343433"/>
                  </a:lnTo>
                  <a:lnTo>
                    <a:pt x="28511" y="343217"/>
                  </a:lnTo>
                  <a:lnTo>
                    <a:pt x="17868" y="343433"/>
                  </a:lnTo>
                  <a:lnTo>
                    <a:pt x="9194" y="344030"/>
                  </a:lnTo>
                  <a:lnTo>
                    <a:pt x="3340" y="344893"/>
                  </a:lnTo>
                  <a:lnTo>
                    <a:pt x="1193" y="345960"/>
                  </a:lnTo>
                  <a:lnTo>
                    <a:pt x="3340" y="347027"/>
                  </a:lnTo>
                  <a:lnTo>
                    <a:pt x="9194" y="347903"/>
                  </a:lnTo>
                  <a:lnTo>
                    <a:pt x="17868" y="348488"/>
                  </a:lnTo>
                  <a:lnTo>
                    <a:pt x="28511" y="348703"/>
                  </a:lnTo>
                  <a:lnTo>
                    <a:pt x="39141" y="348488"/>
                  </a:lnTo>
                  <a:lnTo>
                    <a:pt x="47828" y="347903"/>
                  </a:lnTo>
                  <a:lnTo>
                    <a:pt x="53682" y="347027"/>
                  </a:lnTo>
                  <a:lnTo>
                    <a:pt x="55829" y="345960"/>
                  </a:lnTo>
                  <a:close/>
                </a:path>
                <a:path w="55879" h="358775">
                  <a:moveTo>
                    <a:pt x="55829" y="2743"/>
                  </a:moveTo>
                  <a:lnTo>
                    <a:pt x="53682" y="1676"/>
                  </a:lnTo>
                  <a:lnTo>
                    <a:pt x="47828" y="800"/>
                  </a:lnTo>
                  <a:lnTo>
                    <a:pt x="39141" y="215"/>
                  </a:lnTo>
                  <a:lnTo>
                    <a:pt x="28511" y="0"/>
                  </a:lnTo>
                  <a:lnTo>
                    <a:pt x="17868" y="215"/>
                  </a:lnTo>
                  <a:lnTo>
                    <a:pt x="9194" y="800"/>
                  </a:lnTo>
                  <a:lnTo>
                    <a:pt x="3340" y="1676"/>
                  </a:lnTo>
                  <a:lnTo>
                    <a:pt x="1193" y="2743"/>
                  </a:lnTo>
                  <a:lnTo>
                    <a:pt x="3340" y="3810"/>
                  </a:lnTo>
                  <a:lnTo>
                    <a:pt x="9194" y="4673"/>
                  </a:lnTo>
                  <a:lnTo>
                    <a:pt x="17868" y="5270"/>
                  </a:lnTo>
                  <a:lnTo>
                    <a:pt x="28511" y="5486"/>
                  </a:lnTo>
                  <a:lnTo>
                    <a:pt x="39141" y="5270"/>
                  </a:lnTo>
                  <a:lnTo>
                    <a:pt x="47828" y="4673"/>
                  </a:lnTo>
                  <a:lnTo>
                    <a:pt x="53682" y="3810"/>
                  </a:lnTo>
                  <a:lnTo>
                    <a:pt x="55829" y="2743"/>
                  </a:lnTo>
                  <a:close/>
                </a:path>
              </a:pathLst>
            </a:custGeom>
            <a:solidFill>
              <a:srgbClr val="FAFAFA"/>
            </a:solidFill>
          </p:spPr>
          <p:txBody>
            <a:bodyPr wrap="square" lIns="0" tIns="0" rIns="0" bIns="0" rtlCol="0"/>
            <a:lstStyle/>
            <a:p>
              <a:endParaRPr/>
            </a:p>
          </p:txBody>
        </p:sp>
        <p:sp>
          <p:nvSpPr>
            <p:cNvPr id="96" name="object 96"/>
            <p:cNvSpPr/>
            <p:nvPr/>
          </p:nvSpPr>
          <p:spPr>
            <a:xfrm>
              <a:off x="4339962" y="2528684"/>
              <a:ext cx="0" cy="223520"/>
            </a:xfrm>
            <a:custGeom>
              <a:avLst/>
              <a:gdLst/>
              <a:ahLst/>
              <a:cxnLst/>
              <a:rect l="l" t="t" r="r" b="b"/>
              <a:pathLst>
                <a:path h="223519">
                  <a:moveTo>
                    <a:pt x="0" y="0"/>
                  </a:moveTo>
                  <a:lnTo>
                    <a:pt x="0" y="223278"/>
                  </a:lnTo>
                </a:path>
              </a:pathLst>
            </a:custGeom>
            <a:ln w="3175">
              <a:solidFill>
                <a:srgbClr val="FAFAFA"/>
              </a:solidFill>
            </a:ln>
          </p:spPr>
          <p:txBody>
            <a:bodyPr wrap="square" lIns="0" tIns="0" rIns="0" bIns="0" rtlCol="0"/>
            <a:lstStyle/>
            <a:p>
              <a:endParaRPr/>
            </a:p>
          </p:txBody>
        </p:sp>
        <p:sp>
          <p:nvSpPr>
            <p:cNvPr id="97" name="object 97"/>
            <p:cNvSpPr/>
            <p:nvPr/>
          </p:nvSpPr>
          <p:spPr>
            <a:xfrm>
              <a:off x="3993007" y="2412999"/>
              <a:ext cx="116839" cy="436880"/>
            </a:xfrm>
            <a:custGeom>
              <a:avLst/>
              <a:gdLst/>
              <a:ahLst/>
              <a:cxnLst/>
              <a:rect l="l" t="t" r="r" b="b"/>
              <a:pathLst>
                <a:path w="116839" h="436880">
                  <a:moveTo>
                    <a:pt x="116598" y="0"/>
                  </a:moveTo>
                  <a:lnTo>
                    <a:pt x="0" y="0"/>
                  </a:lnTo>
                  <a:lnTo>
                    <a:pt x="0" y="436422"/>
                  </a:lnTo>
                  <a:lnTo>
                    <a:pt x="116598" y="436422"/>
                  </a:lnTo>
                  <a:lnTo>
                    <a:pt x="116598" y="0"/>
                  </a:lnTo>
                  <a:close/>
                </a:path>
              </a:pathLst>
            </a:custGeom>
            <a:solidFill>
              <a:srgbClr val="263338"/>
            </a:solidFill>
          </p:spPr>
          <p:txBody>
            <a:bodyPr wrap="square" lIns="0" tIns="0" rIns="0" bIns="0" rtlCol="0"/>
            <a:lstStyle/>
            <a:p>
              <a:endParaRPr/>
            </a:p>
          </p:txBody>
        </p:sp>
        <p:sp>
          <p:nvSpPr>
            <p:cNvPr id="98" name="object 98"/>
            <p:cNvSpPr/>
            <p:nvPr/>
          </p:nvSpPr>
          <p:spPr>
            <a:xfrm>
              <a:off x="3998530" y="2414009"/>
              <a:ext cx="101600" cy="441325"/>
            </a:xfrm>
            <a:custGeom>
              <a:avLst/>
              <a:gdLst/>
              <a:ahLst/>
              <a:cxnLst/>
              <a:rect l="l" t="t" r="r" b="b"/>
              <a:pathLst>
                <a:path w="101600" h="441325">
                  <a:moveTo>
                    <a:pt x="21741" y="352436"/>
                  </a:moveTo>
                  <a:lnTo>
                    <a:pt x="20929" y="353758"/>
                  </a:lnTo>
                  <a:lnTo>
                    <a:pt x="15724" y="366751"/>
                  </a:lnTo>
                  <a:lnTo>
                    <a:pt x="13377" y="379377"/>
                  </a:lnTo>
                  <a:lnTo>
                    <a:pt x="13105" y="391198"/>
                  </a:lnTo>
                  <a:lnTo>
                    <a:pt x="14122" y="401777"/>
                  </a:lnTo>
                  <a:lnTo>
                    <a:pt x="26720" y="440245"/>
                  </a:lnTo>
                  <a:lnTo>
                    <a:pt x="27177" y="441045"/>
                  </a:lnTo>
                  <a:lnTo>
                    <a:pt x="27482" y="440905"/>
                  </a:lnTo>
                  <a:lnTo>
                    <a:pt x="26009" y="437527"/>
                  </a:lnTo>
                  <a:lnTo>
                    <a:pt x="23621" y="430961"/>
                  </a:lnTo>
                  <a:lnTo>
                    <a:pt x="15483" y="391132"/>
                  </a:lnTo>
                  <a:lnTo>
                    <a:pt x="15984" y="379655"/>
                  </a:lnTo>
                  <a:lnTo>
                    <a:pt x="18459" y="367532"/>
                  </a:lnTo>
                  <a:lnTo>
                    <a:pt x="23621" y="355244"/>
                  </a:lnTo>
                  <a:lnTo>
                    <a:pt x="23865" y="354860"/>
                  </a:lnTo>
                  <a:lnTo>
                    <a:pt x="21878" y="352666"/>
                  </a:lnTo>
                  <a:lnTo>
                    <a:pt x="21741" y="352436"/>
                  </a:lnTo>
                  <a:close/>
                </a:path>
                <a:path w="101600" h="441325">
                  <a:moveTo>
                    <a:pt x="26566" y="350600"/>
                  </a:moveTo>
                  <a:lnTo>
                    <a:pt x="59932" y="376251"/>
                  </a:lnTo>
                  <a:lnTo>
                    <a:pt x="71043" y="376389"/>
                  </a:lnTo>
                  <a:lnTo>
                    <a:pt x="78460" y="375729"/>
                  </a:lnTo>
                  <a:lnTo>
                    <a:pt x="85470" y="372567"/>
                  </a:lnTo>
                  <a:lnTo>
                    <a:pt x="86296" y="371868"/>
                  </a:lnTo>
                  <a:lnTo>
                    <a:pt x="70561" y="371868"/>
                  </a:lnTo>
                  <a:lnTo>
                    <a:pt x="60575" y="371677"/>
                  </a:lnTo>
                  <a:lnTo>
                    <a:pt x="50709" y="369082"/>
                  </a:lnTo>
                  <a:lnTo>
                    <a:pt x="41384" y="364365"/>
                  </a:lnTo>
                  <a:lnTo>
                    <a:pt x="33019" y="357809"/>
                  </a:lnTo>
                  <a:lnTo>
                    <a:pt x="26566" y="350600"/>
                  </a:lnTo>
                  <a:close/>
                </a:path>
                <a:path w="101600" h="441325">
                  <a:moveTo>
                    <a:pt x="86803" y="326360"/>
                  </a:moveTo>
                  <a:lnTo>
                    <a:pt x="66168" y="326360"/>
                  </a:lnTo>
                  <a:lnTo>
                    <a:pt x="74548" y="326847"/>
                  </a:lnTo>
                  <a:lnTo>
                    <a:pt x="80048" y="327825"/>
                  </a:lnTo>
                  <a:lnTo>
                    <a:pt x="85534" y="330250"/>
                  </a:lnTo>
                  <a:lnTo>
                    <a:pt x="89865" y="334086"/>
                  </a:lnTo>
                  <a:lnTo>
                    <a:pt x="94208" y="337845"/>
                  </a:lnTo>
                  <a:lnTo>
                    <a:pt x="97066" y="343420"/>
                  </a:lnTo>
                  <a:lnTo>
                    <a:pt x="96685" y="349224"/>
                  </a:lnTo>
                  <a:lnTo>
                    <a:pt x="94074" y="357590"/>
                  </a:lnTo>
                  <a:lnTo>
                    <a:pt x="88137" y="364570"/>
                  </a:lnTo>
                  <a:lnTo>
                    <a:pt x="79943" y="369539"/>
                  </a:lnTo>
                  <a:lnTo>
                    <a:pt x="70561" y="371868"/>
                  </a:lnTo>
                  <a:lnTo>
                    <a:pt x="86296" y="371868"/>
                  </a:lnTo>
                  <a:lnTo>
                    <a:pt x="96392" y="363359"/>
                  </a:lnTo>
                  <a:lnTo>
                    <a:pt x="100596" y="356755"/>
                  </a:lnTo>
                  <a:lnTo>
                    <a:pt x="100900" y="349763"/>
                  </a:lnTo>
                  <a:lnTo>
                    <a:pt x="101345" y="342150"/>
                  </a:lnTo>
                  <a:lnTo>
                    <a:pt x="97624" y="335305"/>
                  </a:lnTo>
                  <a:lnTo>
                    <a:pt x="92455" y="330949"/>
                  </a:lnTo>
                  <a:lnTo>
                    <a:pt x="87502" y="326656"/>
                  </a:lnTo>
                  <a:lnTo>
                    <a:pt x="86803" y="326360"/>
                  </a:lnTo>
                  <a:close/>
                </a:path>
                <a:path w="101600" h="441325">
                  <a:moveTo>
                    <a:pt x="24621" y="347742"/>
                  </a:moveTo>
                  <a:lnTo>
                    <a:pt x="21741" y="352436"/>
                  </a:lnTo>
                  <a:lnTo>
                    <a:pt x="21878" y="352666"/>
                  </a:lnTo>
                  <a:lnTo>
                    <a:pt x="23865" y="354860"/>
                  </a:lnTo>
                  <a:lnTo>
                    <a:pt x="26566" y="350600"/>
                  </a:lnTo>
                  <a:lnTo>
                    <a:pt x="25816" y="349763"/>
                  </a:lnTo>
                  <a:lnTo>
                    <a:pt x="24621" y="347742"/>
                  </a:lnTo>
                  <a:close/>
                </a:path>
                <a:path w="101600" h="441325">
                  <a:moveTo>
                    <a:pt x="22490" y="254492"/>
                  </a:moveTo>
                  <a:lnTo>
                    <a:pt x="9504" y="294949"/>
                  </a:lnTo>
                  <a:lnTo>
                    <a:pt x="8606" y="307294"/>
                  </a:lnTo>
                  <a:lnTo>
                    <a:pt x="9220" y="319404"/>
                  </a:lnTo>
                  <a:lnTo>
                    <a:pt x="11556" y="331265"/>
                  </a:lnTo>
                  <a:lnTo>
                    <a:pt x="15798" y="342496"/>
                  </a:lnTo>
                  <a:lnTo>
                    <a:pt x="21741" y="352436"/>
                  </a:lnTo>
                  <a:lnTo>
                    <a:pt x="24621" y="347742"/>
                  </a:lnTo>
                  <a:lnTo>
                    <a:pt x="20258" y="340361"/>
                  </a:lnTo>
                  <a:lnTo>
                    <a:pt x="16387" y="329933"/>
                  </a:lnTo>
                  <a:lnTo>
                    <a:pt x="14249" y="318808"/>
                  </a:lnTo>
                  <a:lnTo>
                    <a:pt x="13716" y="307215"/>
                  </a:lnTo>
                  <a:lnTo>
                    <a:pt x="14616" y="295629"/>
                  </a:lnTo>
                  <a:lnTo>
                    <a:pt x="16833" y="283951"/>
                  </a:lnTo>
                  <a:lnTo>
                    <a:pt x="20231" y="272402"/>
                  </a:lnTo>
                  <a:lnTo>
                    <a:pt x="24801" y="261211"/>
                  </a:lnTo>
                  <a:lnTo>
                    <a:pt x="26588" y="258001"/>
                  </a:lnTo>
                  <a:lnTo>
                    <a:pt x="22490" y="254492"/>
                  </a:lnTo>
                  <a:close/>
                </a:path>
                <a:path w="101600" h="441325">
                  <a:moveTo>
                    <a:pt x="65974" y="322580"/>
                  </a:moveTo>
                  <a:lnTo>
                    <a:pt x="29529" y="341472"/>
                  </a:lnTo>
                  <a:lnTo>
                    <a:pt x="24621" y="347742"/>
                  </a:lnTo>
                  <a:lnTo>
                    <a:pt x="25816" y="349763"/>
                  </a:lnTo>
                  <a:lnTo>
                    <a:pt x="26566" y="350600"/>
                  </a:lnTo>
                  <a:lnTo>
                    <a:pt x="27454" y="349224"/>
                  </a:lnTo>
                  <a:lnTo>
                    <a:pt x="31969" y="343677"/>
                  </a:lnTo>
                  <a:lnTo>
                    <a:pt x="66168" y="326360"/>
                  </a:lnTo>
                  <a:lnTo>
                    <a:pt x="86803" y="326360"/>
                  </a:lnTo>
                  <a:lnTo>
                    <a:pt x="81381" y="324065"/>
                  </a:lnTo>
                  <a:lnTo>
                    <a:pt x="75183" y="323024"/>
                  </a:lnTo>
                  <a:lnTo>
                    <a:pt x="65974" y="322580"/>
                  </a:lnTo>
                  <a:close/>
                </a:path>
                <a:path w="101600" h="441325">
                  <a:moveTo>
                    <a:pt x="29280" y="253165"/>
                  </a:moveTo>
                  <a:lnTo>
                    <a:pt x="26588" y="258001"/>
                  </a:lnTo>
                  <a:lnTo>
                    <a:pt x="32897" y="263403"/>
                  </a:lnTo>
                  <a:lnTo>
                    <a:pt x="45505" y="269635"/>
                  </a:lnTo>
                  <a:lnTo>
                    <a:pt x="59354" y="272516"/>
                  </a:lnTo>
                  <a:lnTo>
                    <a:pt x="73672" y="271538"/>
                  </a:lnTo>
                  <a:lnTo>
                    <a:pt x="80562" y="269258"/>
                  </a:lnTo>
                  <a:lnTo>
                    <a:pt x="84687" y="267047"/>
                  </a:lnTo>
                  <a:lnTo>
                    <a:pt x="59758" y="267047"/>
                  </a:lnTo>
                  <a:lnTo>
                    <a:pt x="47304" y="264444"/>
                  </a:lnTo>
                  <a:lnTo>
                    <a:pt x="35893" y="258828"/>
                  </a:lnTo>
                  <a:lnTo>
                    <a:pt x="29280" y="253165"/>
                  </a:lnTo>
                  <a:close/>
                </a:path>
                <a:path w="101600" h="441325">
                  <a:moveTo>
                    <a:pt x="89418" y="222935"/>
                  </a:moveTo>
                  <a:lnTo>
                    <a:pt x="77368" y="222935"/>
                  </a:lnTo>
                  <a:lnTo>
                    <a:pt x="85813" y="225666"/>
                  </a:lnTo>
                  <a:lnTo>
                    <a:pt x="91249" y="231305"/>
                  </a:lnTo>
                  <a:lnTo>
                    <a:pt x="96913" y="236867"/>
                  </a:lnTo>
                  <a:lnTo>
                    <a:pt x="97066" y="245770"/>
                  </a:lnTo>
                  <a:lnTo>
                    <a:pt x="92544" y="252577"/>
                  </a:lnTo>
                  <a:lnTo>
                    <a:pt x="88252" y="259524"/>
                  </a:lnTo>
                  <a:lnTo>
                    <a:pt x="80606" y="264210"/>
                  </a:lnTo>
                  <a:lnTo>
                    <a:pt x="72440" y="266191"/>
                  </a:lnTo>
                  <a:lnTo>
                    <a:pt x="59758" y="267047"/>
                  </a:lnTo>
                  <a:lnTo>
                    <a:pt x="84687" y="267047"/>
                  </a:lnTo>
                  <a:lnTo>
                    <a:pt x="101472" y="246354"/>
                  </a:lnTo>
                  <a:lnTo>
                    <a:pt x="100990" y="236067"/>
                  </a:lnTo>
                  <a:lnTo>
                    <a:pt x="98678" y="231101"/>
                  </a:lnTo>
                  <a:lnTo>
                    <a:pt x="95208" y="227545"/>
                  </a:lnTo>
                  <a:lnTo>
                    <a:pt x="89518" y="222982"/>
                  </a:lnTo>
                  <a:close/>
                </a:path>
                <a:path w="101600" h="441325">
                  <a:moveTo>
                    <a:pt x="25352" y="249310"/>
                  </a:moveTo>
                  <a:lnTo>
                    <a:pt x="22490" y="254492"/>
                  </a:lnTo>
                  <a:lnTo>
                    <a:pt x="26588" y="258001"/>
                  </a:lnTo>
                  <a:lnTo>
                    <a:pt x="29280" y="253165"/>
                  </a:lnTo>
                  <a:lnTo>
                    <a:pt x="26339" y="250647"/>
                  </a:lnTo>
                  <a:lnTo>
                    <a:pt x="25352" y="249310"/>
                  </a:lnTo>
                  <a:close/>
                </a:path>
                <a:path w="101600" h="441325">
                  <a:moveTo>
                    <a:pt x="18761" y="132425"/>
                  </a:moveTo>
                  <a:lnTo>
                    <a:pt x="2109" y="179247"/>
                  </a:lnTo>
                  <a:lnTo>
                    <a:pt x="1586" y="192169"/>
                  </a:lnTo>
                  <a:lnTo>
                    <a:pt x="2311" y="205193"/>
                  </a:lnTo>
                  <a:lnTo>
                    <a:pt x="14146" y="243254"/>
                  </a:lnTo>
                  <a:lnTo>
                    <a:pt x="22490" y="254492"/>
                  </a:lnTo>
                  <a:lnTo>
                    <a:pt x="25352" y="249310"/>
                  </a:lnTo>
                  <a:lnTo>
                    <a:pt x="18827" y="240473"/>
                  </a:lnTo>
                  <a:lnTo>
                    <a:pt x="13369" y="229109"/>
                  </a:lnTo>
                  <a:lnTo>
                    <a:pt x="9727" y="217005"/>
                  </a:lnTo>
                  <a:lnTo>
                    <a:pt x="7658" y="204609"/>
                  </a:lnTo>
                  <a:lnTo>
                    <a:pt x="6939" y="192126"/>
                  </a:lnTo>
                  <a:lnTo>
                    <a:pt x="7412" y="179735"/>
                  </a:lnTo>
                  <a:lnTo>
                    <a:pt x="9163" y="167617"/>
                  </a:lnTo>
                  <a:lnTo>
                    <a:pt x="12280" y="155955"/>
                  </a:lnTo>
                  <a:lnTo>
                    <a:pt x="16900" y="144995"/>
                  </a:lnTo>
                  <a:lnTo>
                    <a:pt x="21955" y="136984"/>
                  </a:lnTo>
                  <a:lnTo>
                    <a:pt x="18761" y="132425"/>
                  </a:lnTo>
                  <a:close/>
                </a:path>
                <a:path w="101600" h="441325">
                  <a:moveTo>
                    <a:pt x="69037" y="218262"/>
                  </a:moveTo>
                  <a:lnTo>
                    <a:pt x="34148" y="237260"/>
                  </a:lnTo>
                  <a:lnTo>
                    <a:pt x="25352" y="249310"/>
                  </a:lnTo>
                  <a:lnTo>
                    <a:pt x="26339" y="250647"/>
                  </a:lnTo>
                  <a:lnTo>
                    <a:pt x="29280" y="253165"/>
                  </a:lnTo>
                  <a:lnTo>
                    <a:pt x="30743" y="250537"/>
                  </a:lnTo>
                  <a:lnTo>
                    <a:pt x="38147" y="240814"/>
                  </a:lnTo>
                  <a:lnTo>
                    <a:pt x="47104" y="232473"/>
                  </a:lnTo>
                  <a:lnTo>
                    <a:pt x="53555" y="227545"/>
                  </a:lnTo>
                  <a:lnTo>
                    <a:pt x="61302" y="224167"/>
                  </a:lnTo>
                  <a:lnTo>
                    <a:pt x="69392" y="223672"/>
                  </a:lnTo>
                  <a:lnTo>
                    <a:pt x="77368" y="222935"/>
                  </a:lnTo>
                  <a:lnTo>
                    <a:pt x="89418" y="222935"/>
                  </a:lnTo>
                  <a:lnTo>
                    <a:pt x="83016" y="219933"/>
                  </a:lnTo>
                  <a:lnTo>
                    <a:pt x="76072" y="218373"/>
                  </a:lnTo>
                  <a:lnTo>
                    <a:pt x="69037" y="218262"/>
                  </a:lnTo>
                  <a:close/>
                </a:path>
                <a:path w="101600" h="441325">
                  <a:moveTo>
                    <a:pt x="24370" y="133757"/>
                  </a:moveTo>
                  <a:lnTo>
                    <a:pt x="23142" y="135102"/>
                  </a:lnTo>
                  <a:lnTo>
                    <a:pt x="21955" y="136984"/>
                  </a:lnTo>
                  <a:lnTo>
                    <a:pt x="23253" y="138836"/>
                  </a:lnTo>
                  <a:lnTo>
                    <a:pt x="64385" y="162624"/>
                  </a:lnTo>
                  <a:lnTo>
                    <a:pt x="75001" y="161753"/>
                  </a:lnTo>
                  <a:lnTo>
                    <a:pt x="83818" y="158309"/>
                  </a:lnTo>
                  <a:lnTo>
                    <a:pt x="64591" y="158309"/>
                  </a:lnTo>
                  <a:lnTo>
                    <a:pt x="55448" y="156768"/>
                  </a:lnTo>
                  <a:lnTo>
                    <a:pt x="46899" y="153309"/>
                  </a:lnTo>
                  <a:lnTo>
                    <a:pt x="39185" y="148486"/>
                  </a:lnTo>
                  <a:lnTo>
                    <a:pt x="32291" y="142690"/>
                  </a:lnTo>
                  <a:lnTo>
                    <a:pt x="26200" y="136309"/>
                  </a:lnTo>
                  <a:lnTo>
                    <a:pt x="24370" y="133757"/>
                  </a:lnTo>
                  <a:close/>
                </a:path>
                <a:path w="101600" h="441325">
                  <a:moveTo>
                    <a:pt x="88037" y="112393"/>
                  </a:moveTo>
                  <a:lnTo>
                    <a:pt x="71641" y="112393"/>
                  </a:lnTo>
                  <a:lnTo>
                    <a:pt x="81838" y="115074"/>
                  </a:lnTo>
                  <a:lnTo>
                    <a:pt x="88226" y="117741"/>
                  </a:lnTo>
                  <a:lnTo>
                    <a:pt x="93141" y="122872"/>
                  </a:lnTo>
                  <a:lnTo>
                    <a:pt x="94252" y="129504"/>
                  </a:lnTo>
                  <a:lnTo>
                    <a:pt x="95491" y="135712"/>
                  </a:lnTo>
                  <a:lnTo>
                    <a:pt x="64591" y="158309"/>
                  </a:lnTo>
                  <a:lnTo>
                    <a:pt x="83818" y="158309"/>
                  </a:lnTo>
                  <a:lnTo>
                    <a:pt x="85058" y="157825"/>
                  </a:lnTo>
                  <a:lnTo>
                    <a:pt x="93522" y="150444"/>
                  </a:lnTo>
                  <a:lnTo>
                    <a:pt x="98132" y="144373"/>
                  </a:lnTo>
                  <a:lnTo>
                    <a:pt x="100304" y="136321"/>
                  </a:lnTo>
                  <a:lnTo>
                    <a:pt x="98831" y="128460"/>
                  </a:lnTo>
                  <a:lnTo>
                    <a:pt x="97586" y="120383"/>
                  </a:lnTo>
                  <a:lnTo>
                    <a:pt x="91097" y="113639"/>
                  </a:lnTo>
                  <a:lnTo>
                    <a:pt x="88037" y="112393"/>
                  </a:lnTo>
                  <a:close/>
                </a:path>
                <a:path w="101600" h="441325">
                  <a:moveTo>
                    <a:pt x="21320" y="129504"/>
                  </a:moveTo>
                  <a:lnTo>
                    <a:pt x="19045" y="131979"/>
                  </a:lnTo>
                  <a:lnTo>
                    <a:pt x="18761" y="132425"/>
                  </a:lnTo>
                  <a:lnTo>
                    <a:pt x="21955" y="136984"/>
                  </a:lnTo>
                  <a:lnTo>
                    <a:pt x="23142" y="135102"/>
                  </a:lnTo>
                  <a:lnTo>
                    <a:pt x="24370" y="133757"/>
                  </a:lnTo>
                  <a:lnTo>
                    <a:pt x="21320" y="129504"/>
                  </a:lnTo>
                  <a:close/>
                </a:path>
                <a:path w="101600" h="441325">
                  <a:moveTo>
                    <a:pt x="60280" y="107532"/>
                  </a:moveTo>
                  <a:lnTo>
                    <a:pt x="48471" y="110292"/>
                  </a:lnTo>
                  <a:lnTo>
                    <a:pt x="37439" y="115506"/>
                  </a:lnTo>
                  <a:lnTo>
                    <a:pt x="27478" y="122805"/>
                  </a:lnTo>
                  <a:lnTo>
                    <a:pt x="21320" y="129504"/>
                  </a:lnTo>
                  <a:lnTo>
                    <a:pt x="24370" y="133757"/>
                  </a:lnTo>
                  <a:lnTo>
                    <a:pt x="30893" y="126609"/>
                  </a:lnTo>
                  <a:lnTo>
                    <a:pt x="40043" y="119849"/>
                  </a:lnTo>
                  <a:lnTo>
                    <a:pt x="50147" y="115008"/>
                  </a:lnTo>
                  <a:lnTo>
                    <a:pt x="60879" y="112447"/>
                  </a:lnTo>
                  <a:lnTo>
                    <a:pt x="88037" y="112393"/>
                  </a:lnTo>
                  <a:lnTo>
                    <a:pt x="83769" y="110655"/>
                  </a:lnTo>
                  <a:lnTo>
                    <a:pt x="72251" y="107546"/>
                  </a:lnTo>
                  <a:lnTo>
                    <a:pt x="60280" y="107532"/>
                  </a:lnTo>
                  <a:close/>
                </a:path>
                <a:path w="101600" h="441325">
                  <a:moveTo>
                    <a:pt x="37363" y="0"/>
                  </a:moveTo>
                  <a:lnTo>
                    <a:pt x="36601" y="520"/>
                  </a:lnTo>
                  <a:lnTo>
                    <a:pt x="35166" y="1612"/>
                  </a:lnTo>
                  <a:lnTo>
                    <a:pt x="33705" y="2679"/>
                  </a:lnTo>
                  <a:lnTo>
                    <a:pt x="6415" y="41275"/>
                  </a:lnTo>
                  <a:lnTo>
                    <a:pt x="0" y="78993"/>
                  </a:lnTo>
                  <a:lnTo>
                    <a:pt x="1706" y="93778"/>
                  </a:lnTo>
                  <a:lnTo>
                    <a:pt x="5973" y="109081"/>
                  </a:lnTo>
                  <a:lnTo>
                    <a:pt x="13067" y="124301"/>
                  </a:lnTo>
                  <a:lnTo>
                    <a:pt x="18761" y="132425"/>
                  </a:lnTo>
                  <a:lnTo>
                    <a:pt x="19045" y="131979"/>
                  </a:lnTo>
                  <a:lnTo>
                    <a:pt x="21320" y="129504"/>
                  </a:lnTo>
                  <a:lnTo>
                    <a:pt x="16262" y="122450"/>
                  </a:lnTo>
                  <a:lnTo>
                    <a:pt x="9250" y="107862"/>
                  </a:lnTo>
                  <a:lnTo>
                    <a:pt x="4931" y="93134"/>
                  </a:lnTo>
                  <a:lnTo>
                    <a:pt x="3073" y="78854"/>
                  </a:lnTo>
                  <a:lnTo>
                    <a:pt x="3370" y="65400"/>
                  </a:lnTo>
                  <a:lnTo>
                    <a:pt x="21723" y="17530"/>
                  </a:lnTo>
                  <a:lnTo>
                    <a:pt x="35570" y="2047"/>
                  </a:lnTo>
                  <a:lnTo>
                    <a:pt x="37426" y="76"/>
                  </a:lnTo>
                  <a:close/>
                </a:path>
              </a:pathLst>
            </a:custGeom>
            <a:solidFill>
              <a:srgbClr val="FAFAFA"/>
            </a:solidFill>
          </p:spPr>
          <p:txBody>
            <a:bodyPr wrap="square" lIns="0" tIns="0" rIns="0" bIns="0" rtlCol="0"/>
            <a:lstStyle/>
            <a:p>
              <a:endParaRPr/>
            </a:p>
          </p:txBody>
        </p:sp>
        <p:sp>
          <p:nvSpPr>
            <p:cNvPr id="99" name="object 99"/>
            <p:cNvSpPr/>
            <p:nvPr/>
          </p:nvSpPr>
          <p:spPr>
            <a:xfrm>
              <a:off x="4111193" y="2452153"/>
              <a:ext cx="202565" cy="397510"/>
            </a:xfrm>
            <a:custGeom>
              <a:avLst/>
              <a:gdLst/>
              <a:ahLst/>
              <a:cxnLst/>
              <a:rect l="l" t="t" r="r" b="b"/>
              <a:pathLst>
                <a:path w="202564" h="397510">
                  <a:moveTo>
                    <a:pt x="202311" y="0"/>
                  </a:moveTo>
                  <a:lnTo>
                    <a:pt x="0" y="0"/>
                  </a:lnTo>
                  <a:lnTo>
                    <a:pt x="0" y="397446"/>
                  </a:lnTo>
                  <a:lnTo>
                    <a:pt x="202311" y="397446"/>
                  </a:lnTo>
                  <a:lnTo>
                    <a:pt x="202311" y="0"/>
                  </a:lnTo>
                  <a:close/>
                </a:path>
              </a:pathLst>
            </a:custGeom>
            <a:solidFill>
              <a:srgbClr val="455963"/>
            </a:solidFill>
          </p:spPr>
          <p:txBody>
            <a:bodyPr wrap="square" lIns="0" tIns="0" rIns="0" bIns="0" rtlCol="0"/>
            <a:lstStyle/>
            <a:p>
              <a:endParaRPr/>
            </a:p>
          </p:txBody>
        </p:sp>
        <p:sp>
          <p:nvSpPr>
            <p:cNvPr id="100" name="object 100"/>
            <p:cNvSpPr/>
            <p:nvPr/>
          </p:nvSpPr>
          <p:spPr>
            <a:xfrm>
              <a:off x="4115282" y="2515653"/>
              <a:ext cx="195580" cy="292100"/>
            </a:xfrm>
            <a:custGeom>
              <a:avLst/>
              <a:gdLst/>
              <a:ahLst/>
              <a:cxnLst/>
              <a:rect l="l" t="t" r="r" b="b"/>
              <a:pathLst>
                <a:path w="195579" h="292100">
                  <a:moveTo>
                    <a:pt x="186715" y="2540"/>
                  </a:moveTo>
                  <a:lnTo>
                    <a:pt x="186690" y="1270"/>
                  </a:lnTo>
                  <a:lnTo>
                    <a:pt x="163398" y="1270"/>
                  </a:lnTo>
                  <a:lnTo>
                    <a:pt x="163398" y="0"/>
                  </a:lnTo>
                  <a:lnTo>
                    <a:pt x="23317" y="0"/>
                  </a:lnTo>
                  <a:lnTo>
                    <a:pt x="23317" y="1270"/>
                  </a:lnTo>
                  <a:lnTo>
                    <a:pt x="25" y="1270"/>
                  </a:lnTo>
                  <a:lnTo>
                    <a:pt x="25" y="2540"/>
                  </a:lnTo>
                  <a:lnTo>
                    <a:pt x="0" y="3810"/>
                  </a:lnTo>
                  <a:lnTo>
                    <a:pt x="23202" y="3810"/>
                  </a:lnTo>
                  <a:lnTo>
                    <a:pt x="23202" y="5080"/>
                  </a:lnTo>
                  <a:lnTo>
                    <a:pt x="163512" y="5080"/>
                  </a:lnTo>
                  <a:lnTo>
                    <a:pt x="163512" y="3810"/>
                  </a:lnTo>
                  <a:lnTo>
                    <a:pt x="186715" y="3810"/>
                  </a:lnTo>
                  <a:lnTo>
                    <a:pt x="186715" y="2540"/>
                  </a:lnTo>
                  <a:close/>
                </a:path>
                <a:path w="195579" h="292100">
                  <a:moveTo>
                    <a:pt x="192913" y="252336"/>
                  </a:moveTo>
                  <a:lnTo>
                    <a:pt x="169316" y="252336"/>
                  </a:lnTo>
                  <a:lnTo>
                    <a:pt x="169316" y="251066"/>
                  </a:lnTo>
                  <a:lnTo>
                    <a:pt x="27444" y="251066"/>
                  </a:lnTo>
                  <a:lnTo>
                    <a:pt x="27444" y="252336"/>
                  </a:lnTo>
                  <a:lnTo>
                    <a:pt x="3860" y="252336"/>
                  </a:lnTo>
                  <a:lnTo>
                    <a:pt x="3860" y="253606"/>
                  </a:lnTo>
                  <a:lnTo>
                    <a:pt x="3860" y="254876"/>
                  </a:lnTo>
                  <a:lnTo>
                    <a:pt x="27444" y="254876"/>
                  </a:lnTo>
                  <a:lnTo>
                    <a:pt x="27444" y="256146"/>
                  </a:lnTo>
                  <a:lnTo>
                    <a:pt x="169316" y="256146"/>
                  </a:lnTo>
                  <a:lnTo>
                    <a:pt x="169316" y="254876"/>
                  </a:lnTo>
                  <a:lnTo>
                    <a:pt x="192913" y="254876"/>
                  </a:lnTo>
                  <a:lnTo>
                    <a:pt x="192913" y="253606"/>
                  </a:lnTo>
                  <a:lnTo>
                    <a:pt x="192913" y="252336"/>
                  </a:lnTo>
                  <a:close/>
                </a:path>
                <a:path w="195579" h="292100">
                  <a:moveTo>
                    <a:pt x="195541" y="289026"/>
                  </a:moveTo>
                  <a:lnTo>
                    <a:pt x="195516" y="287756"/>
                  </a:lnTo>
                  <a:lnTo>
                    <a:pt x="171310" y="287756"/>
                  </a:lnTo>
                  <a:lnTo>
                    <a:pt x="171310" y="286486"/>
                  </a:lnTo>
                  <a:lnTo>
                    <a:pt x="25679" y="286486"/>
                  </a:lnTo>
                  <a:lnTo>
                    <a:pt x="25679" y="287756"/>
                  </a:lnTo>
                  <a:lnTo>
                    <a:pt x="1460" y="287756"/>
                  </a:lnTo>
                  <a:lnTo>
                    <a:pt x="1460" y="289026"/>
                  </a:lnTo>
                  <a:lnTo>
                    <a:pt x="1435" y="290296"/>
                  </a:lnTo>
                  <a:lnTo>
                    <a:pt x="25552" y="290296"/>
                  </a:lnTo>
                  <a:lnTo>
                    <a:pt x="25552" y="291566"/>
                  </a:lnTo>
                  <a:lnTo>
                    <a:pt x="171424" y="291566"/>
                  </a:lnTo>
                  <a:lnTo>
                    <a:pt x="171424" y="290296"/>
                  </a:lnTo>
                  <a:lnTo>
                    <a:pt x="195541" y="290296"/>
                  </a:lnTo>
                  <a:lnTo>
                    <a:pt x="195541" y="289026"/>
                  </a:lnTo>
                  <a:close/>
                </a:path>
              </a:pathLst>
            </a:custGeom>
            <a:solidFill>
              <a:srgbClr val="E0E0E0"/>
            </a:solidFill>
          </p:spPr>
          <p:txBody>
            <a:bodyPr wrap="square" lIns="0" tIns="0" rIns="0" bIns="0" rtlCol="0"/>
            <a:lstStyle/>
            <a:p>
              <a:endParaRPr/>
            </a:p>
          </p:txBody>
        </p:sp>
        <p:sp>
          <p:nvSpPr>
            <p:cNvPr id="101" name="object 101"/>
            <p:cNvSpPr/>
            <p:nvPr/>
          </p:nvSpPr>
          <p:spPr>
            <a:xfrm>
              <a:off x="3602710" y="2410193"/>
              <a:ext cx="116839" cy="436880"/>
            </a:xfrm>
            <a:custGeom>
              <a:avLst/>
              <a:gdLst/>
              <a:ahLst/>
              <a:cxnLst/>
              <a:rect l="l" t="t" r="r" b="b"/>
              <a:pathLst>
                <a:path w="116839" h="436880">
                  <a:moveTo>
                    <a:pt x="116598" y="0"/>
                  </a:moveTo>
                  <a:lnTo>
                    <a:pt x="0" y="0"/>
                  </a:lnTo>
                  <a:lnTo>
                    <a:pt x="0" y="436422"/>
                  </a:lnTo>
                  <a:lnTo>
                    <a:pt x="116598" y="436422"/>
                  </a:lnTo>
                  <a:lnTo>
                    <a:pt x="116598" y="0"/>
                  </a:lnTo>
                  <a:close/>
                </a:path>
              </a:pathLst>
            </a:custGeom>
            <a:solidFill>
              <a:srgbClr val="455963"/>
            </a:solidFill>
          </p:spPr>
          <p:txBody>
            <a:bodyPr wrap="square" lIns="0" tIns="0" rIns="0" bIns="0" rtlCol="0"/>
            <a:lstStyle/>
            <a:p>
              <a:endParaRPr/>
            </a:p>
          </p:txBody>
        </p:sp>
        <p:sp>
          <p:nvSpPr>
            <p:cNvPr id="102" name="object 102"/>
            <p:cNvSpPr/>
            <p:nvPr/>
          </p:nvSpPr>
          <p:spPr>
            <a:xfrm>
              <a:off x="3608238" y="2411220"/>
              <a:ext cx="101600" cy="441325"/>
            </a:xfrm>
            <a:custGeom>
              <a:avLst/>
              <a:gdLst/>
              <a:ahLst/>
              <a:cxnLst/>
              <a:rect l="l" t="t" r="r" b="b"/>
              <a:pathLst>
                <a:path w="101600" h="441325">
                  <a:moveTo>
                    <a:pt x="21743" y="352431"/>
                  </a:moveTo>
                  <a:lnTo>
                    <a:pt x="20929" y="353758"/>
                  </a:lnTo>
                  <a:lnTo>
                    <a:pt x="15724" y="366744"/>
                  </a:lnTo>
                  <a:lnTo>
                    <a:pt x="13377" y="379366"/>
                  </a:lnTo>
                  <a:lnTo>
                    <a:pt x="13105" y="391186"/>
                  </a:lnTo>
                  <a:lnTo>
                    <a:pt x="14122" y="401764"/>
                  </a:lnTo>
                  <a:lnTo>
                    <a:pt x="26720" y="440232"/>
                  </a:lnTo>
                  <a:lnTo>
                    <a:pt x="27177" y="441032"/>
                  </a:lnTo>
                  <a:lnTo>
                    <a:pt x="27470" y="440905"/>
                  </a:lnTo>
                  <a:lnTo>
                    <a:pt x="26009" y="437514"/>
                  </a:lnTo>
                  <a:lnTo>
                    <a:pt x="23621" y="430961"/>
                  </a:lnTo>
                  <a:lnTo>
                    <a:pt x="15483" y="391120"/>
                  </a:lnTo>
                  <a:lnTo>
                    <a:pt x="15984" y="379642"/>
                  </a:lnTo>
                  <a:lnTo>
                    <a:pt x="18459" y="367519"/>
                  </a:lnTo>
                  <a:lnTo>
                    <a:pt x="23621" y="355231"/>
                  </a:lnTo>
                  <a:lnTo>
                    <a:pt x="23862" y="354852"/>
                  </a:lnTo>
                  <a:lnTo>
                    <a:pt x="21878" y="352658"/>
                  </a:lnTo>
                  <a:lnTo>
                    <a:pt x="21743" y="352431"/>
                  </a:lnTo>
                  <a:close/>
                </a:path>
                <a:path w="101600" h="441325">
                  <a:moveTo>
                    <a:pt x="26566" y="350587"/>
                  </a:moveTo>
                  <a:lnTo>
                    <a:pt x="59938" y="376238"/>
                  </a:lnTo>
                  <a:lnTo>
                    <a:pt x="71056" y="376377"/>
                  </a:lnTo>
                  <a:lnTo>
                    <a:pt x="78460" y="375716"/>
                  </a:lnTo>
                  <a:lnTo>
                    <a:pt x="85470" y="372554"/>
                  </a:lnTo>
                  <a:lnTo>
                    <a:pt x="86296" y="371855"/>
                  </a:lnTo>
                  <a:lnTo>
                    <a:pt x="70561" y="371855"/>
                  </a:lnTo>
                  <a:lnTo>
                    <a:pt x="60575" y="371664"/>
                  </a:lnTo>
                  <a:lnTo>
                    <a:pt x="50709" y="369069"/>
                  </a:lnTo>
                  <a:lnTo>
                    <a:pt x="41384" y="364353"/>
                  </a:lnTo>
                  <a:lnTo>
                    <a:pt x="33019" y="357797"/>
                  </a:lnTo>
                  <a:lnTo>
                    <a:pt x="26566" y="350587"/>
                  </a:lnTo>
                  <a:close/>
                </a:path>
                <a:path w="101600" h="441325">
                  <a:moveTo>
                    <a:pt x="86803" y="326347"/>
                  </a:moveTo>
                  <a:lnTo>
                    <a:pt x="66168" y="326347"/>
                  </a:lnTo>
                  <a:lnTo>
                    <a:pt x="74548" y="326834"/>
                  </a:lnTo>
                  <a:lnTo>
                    <a:pt x="80048" y="327812"/>
                  </a:lnTo>
                  <a:lnTo>
                    <a:pt x="85534" y="330238"/>
                  </a:lnTo>
                  <a:lnTo>
                    <a:pt x="89865" y="334073"/>
                  </a:lnTo>
                  <a:lnTo>
                    <a:pt x="94208" y="337845"/>
                  </a:lnTo>
                  <a:lnTo>
                    <a:pt x="97066" y="343407"/>
                  </a:lnTo>
                  <a:lnTo>
                    <a:pt x="96685" y="349224"/>
                  </a:lnTo>
                  <a:lnTo>
                    <a:pt x="94074" y="357582"/>
                  </a:lnTo>
                  <a:lnTo>
                    <a:pt x="88137" y="364559"/>
                  </a:lnTo>
                  <a:lnTo>
                    <a:pt x="79943" y="369527"/>
                  </a:lnTo>
                  <a:lnTo>
                    <a:pt x="70561" y="371855"/>
                  </a:lnTo>
                  <a:lnTo>
                    <a:pt x="86296" y="371855"/>
                  </a:lnTo>
                  <a:lnTo>
                    <a:pt x="96392" y="363346"/>
                  </a:lnTo>
                  <a:lnTo>
                    <a:pt x="100596" y="356742"/>
                  </a:lnTo>
                  <a:lnTo>
                    <a:pt x="100900" y="349751"/>
                  </a:lnTo>
                  <a:lnTo>
                    <a:pt x="101345" y="342137"/>
                  </a:lnTo>
                  <a:lnTo>
                    <a:pt x="97624" y="335292"/>
                  </a:lnTo>
                  <a:lnTo>
                    <a:pt x="92469" y="330949"/>
                  </a:lnTo>
                  <a:lnTo>
                    <a:pt x="87502" y="326643"/>
                  </a:lnTo>
                  <a:lnTo>
                    <a:pt x="86803" y="326347"/>
                  </a:lnTo>
                  <a:close/>
                </a:path>
                <a:path w="101600" h="441325">
                  <a:moveTo>
                    <a:pt x="24624" y="347730"/>
                  </a:moveTo>
                  <a:lnTo>
                    <a:pt x="21743" y="352431"/>
                  </a:lnTo>
                  <a:lnTo>
                    <a:pt x="21878" y="352658"/>
                  </a:lnTo>
                  <a:lnTo>
                    <a:pt x="23862" y="354852"/>
                  </a:lnTo>
                  <a:lnTo>
                    <a:pt x="26566" y="350587"/>
                  </a:lnTo>
                  <a:lnTo>
                    <a:pt x="25818" y="349751"/>
                  </a:lnTo>
                  <a:lnTo>
                    <a:pt x="24624" y="347730"/>
                  </a:lnTo>
                  <a:close/>
                </a:path>
                <a:path w="101600" h="441325">
                  <a:moveTo>
                    <a:pt x="22490" y="254479"/>
                  </a:moveTo>
                  <a:lnTo>
                    <a:pt x="9504" y="294936"/>
                  </a:lnTo>
                  <a:lnTo>
                    <a:pt x="8606" y="307281"/>
                  </a:lnTo>
                  <a:lnTo>
                    <a:pt x="9220" y="319392"/>
                  </a:lnTo>
                  <a:lnTo>
                    <a:pt x="11556" y="331252"/>
                  </a:lnTo>
                  <a:lnTo>
                    <a:pt x="15798" y="342485"/>
                  </a:lnTo>
                  <a:lnTo>
                    <a:pt x="21743" y="352431"/>
                  </a:lnTo>
                  <a:lnTo>
                    <a:pt x="24624" y="347730"/>
                  </a:lnTo>
                  <a:lnTo>
                    <a:pt x="20262" y="340348"/>
                  </a:lnTo>
                  <a:lnTo>
                    <a:pt x="16392" y="329920"/>
                  </a:lnTo>
                  <a:lnTo>
                    <a:pt x="14249" y="318795"/>
                  </a:lnTo>
                  <a:lnTo>
                    <a:pt x="13716" y="307203"/>
                  </a:lnTo>
                  <a:lnTo>
                    <a:pt x="14616" y="295617"/>
                  </a:lnTo>
                  <a:lnTo>
                    <a:pt x="16833" y="283944"/>
                  </a:lnTo>
                  <a:lnTo>
                    <a:pt x="20231" y="272402"/>
                  </a:lnTo>
                  <a:lnTo>
                    <a:pt x="24801" y="261203"/>
                  </a:lnTo>
                  <a:lnTo>
                    <a:pt x="26590" y="257989"/>
                  </a:lnTo>
                  <a:lnTo>
                    <a:pt x="22490" y="254479"/>
                  </a:lnTo>
                  <a:close/>
                </a:path>
                <a:path w="101600" h="441325">
                  <a:moveTo>
                    <a:pt x="65974" y="322573"/>
                  </a:moveTo>
                  <a:lnTo>
                    <a:pt x="29529" y="341463"/>
                  </a:lnTo>
                  <a:lnTo>
                    <a:pt x="24624" y="347730"/>
                  </a:lnTo>
                  <a:lnTo>
                    <a:pt x="25818" y="349751"/>
                  </a:lnTo>
                  <a:lnTo>
                    <a:pt x="26566" y="350587"/>
                  </a:lnTo>
                  <a:lnTo>
                    <a:pt x="27443" y="349224"/>
                  </a:lnTo>
                  <a:lnTo>
                    <a:pt x="31969" y="343665"/>
                  </a:lnTo>
                  <a:lnTo>
                    <a:pt x="66168" y="326347"/>
                  </a:lnTo>
                  <a:lnTo>
                    <a:pt x="86803" y="326347"/>
                  </a:lnTo>
                  <a:lnTo>
                    <a:pt x="81381" y="324053"/>
                  </a:lnTo>
                  <a:lnTo>
                    <a:pt x="75183" y="323011"/>
                  </a:lnTo>
                  <a:lnTo>
                    <a:pt x="65974" y="322573"/>
                  </a:lnTo>
                  <a:close/>
                </a:path>
                <a:path w="101600" h="441325">
                  <a:moveTo>
                    <a:pt x="29277" y="253160"/>
                  </a:moveTo>
                  <a:lnTo>
                    <a:pt x="26590" y="257989"/>
                  </a:lnTo>
                  <a:lnTo>
                    <a:pt x="32897" y="263391"/>
                  </a:lnTo>
                  <a:lnTo>
                    <a:pt x="45505" y="269622"/>
                  </a:lnTo>
                  <a:lnTo>
                    <a:pt x="59354" y="272503"/>
                  </a:lnTo>
                  <a:lnTo>
                    <a:pt x="73672" y="271525"/>
                  </a:lnTo>
                  <a:lnTo>
                    <a:pt x="80562" y="269246"/>
                  </a:lnTo>
                  <a:lnTo>
                    <a:pt x="84687" y="267034"/>
                  </a:lnTo>
                  <a:lnTo>
                    <a:pt x="59758" y="267034"/>
                  </a:lnTo>
                  <a:lnTo>
                    <a:pt x="47304" y="264433"/>
                  </a:lnTo>
                  <a:lnTo>
                    <a:pt x="35893" y="258821"/>
                  </a:lnTo>
                  <a:lnTo>
                    <a:pt x="29277" y="253160"/>
                  </a:lnTo>
                  <a:close/>
                </a:path>
                <a:path w="101600" h="441325">
                  <a:moveTo>
                    <a:pt x="89418" y="222923"/>
                  </a:moveTo>
                  <a:lnTo>
                    <a:pt x="77368" y="222923"/>
                  </a:lnTo>
                  <a:lnTo>
                    <a:pt x="85813" y="225653"/>
                  </a:lnTo>
                  <a:lnTo>
                    <a:pt x="91249" y="231292"/>
                  </a:lnTo>
                  <a:lnTo>
                    <a:pt x="96913" y="236854"/>
                  </a:lnTo>
                  <a:lnTo>
                    <a:pt x="97066" y="245757"/>
                  </a:lnTo>
                  <a:lnTo>
                    <a:pt x="92544" y="252564"/>
                  </a:lnTo>
                  <a:lnTo>
                    <a:pt x="88252" y="259511"/>
                  </a:lnTo>
                  <a:lnTo>
                    <a:pt x="80606" y="264198"/>
                  </a:lnTo>
                  <a:lnTo>
                    <a:pt x="72440" y="266179"/>
                  </a:lnTo>
                  <a:lnTo>
                    <a:pt x="59758" y="267034"/>
                  </a:lnTo>
                  <a:lnTo>
                    <a:pt x="84687" y="267034"/>
                  </a:lnTo>
                  <a:lnTo>
                    <a:pt x="101472" y="246341"/>
                  </a:lnTo>
                  <a:lnTo>
                    <a:pt x="100990" y="236054"/>
                  </a:lnTo>
                  <a:lnTo>
                    <a:pt x="98678" y="231089"/>
                  </a:lnTo>
                  <a:lnTo>
                    <a:pt x="95208" y="227533"/>
                  </a:lnTo>
                  <a:lnTo>
                    <a:pt x="89518" y="222969"/>
                  </a:lnTo>
                  <a:close/>
                </a:path>
                <a:path w="101600" h="441325">
                  <a:moveTo>
                    <a:pt x="25348" y="249304"/>
                  </a:moveTo>
                  <a:lnTo>
                    <a:pt x="22490" y="254479"/>
                  </a:lnTo>
                  <a:lnTo>
                    <a:pt x="26590" y="257989"/>
                  </a:lnTo>
                  <a:lnTo>
                    <a:pt x="29277" y="253160"/>
                  </a:lnTo>
                  <a:lnTo>
                    <a:pt x="26339" y="250647"/>
                  </a:lnTo>
                  <a:lnTo>
                    <a:pt x="25348" y="249304"/>
                  </a:lnTo>
                  <a:close/>
                </a:path>
                <a:path w="101600" h="441325">
                  <a:moveTo>
                    <a:pt x="18761" y="132414"/>
                  </a:moveTo>
                  <a:lnTo>
                    <a:pt x="2108" y="179236"/>
                  </a:lnTo>
                  <a:lnTo>
                    <a:pt x="1580" y="192157"/>
                  </a:lnTo>
                  <a:lnTo>
                    <a:pt x="2298" y="205181"/>
                  </a:lnTo>
                  <a:lnTo>
                    <a:pt x="14146" y="243241"/>
                  </a:lnTo>
                  <a:lnTo>
                    <a:pt x="22490" y="254479"/>
                  </a:lnTo>
                  <a:lnTo>
                    <a:pt x="25348" y="249304"/>
                  </a:lnTo>
                  <a:lnTo>
                    <a:pt x="18827" y="240471"/>
                  </a:lnTo>
                  <a:lnTo>
                    <a:pt x="13369" y="229104"/>
                  </a:lnTo>
                  <a:lnTo>
                    <a:pt x="9727" y="217000"/>
                  </a:lnTo>
                  <a:lnTo>
                    <a:pt x="7658" y="204609"/>
                  </a:lnTo>
                  <a:lnTo>
                    <a:pt x="6933" y="192119"/>
                  </a:lnTo>
                  <a:lnTo>
                    <a:pt x="7407" y="179724"/>
                  </a:lnTo>
                  <a:lnTo>
                    <a:pt x="9161" y="167605"/>
                  </a:lnTo>
                  <a:lnTo>
                    <a:pt x="12280" y="155943"/>
                  </a:lnTo>
                  <a:lnTo>
                    <a:pt x="16900" y="144983"/>
                  </a:lnTo>
                  <a:lnTo>
                    <a:pt x="21955" y="136971"/>
                  </a:lnTo>
                  <a:lnTo>
                    <a:pt x="18761" y="132414"/>
                  </a:lnTo>
                  <a:close/>
                </a:path>
                <a:path w="101600" h="441325">
                  <a:moveTo>
                    <a:pt x="69037" y="218249"/>
                  </a:moveTo>
                  <a:lnTo>
                    <a:pt x="34148" y="237248"/>
                  </a:lnTo>
                  <a:lnTo>
                    <a:pt x="25348" y="249304"/>
                  </a:lnTo>
                  <a:lnTo>
                    <a:pt x="26339" y="250647"/>
                  </a:lnTo>
                  <a:lnTo>
                    <a:pt x="29277" y="253160"/>
                  </a:lnTo>
                  <a:lnTo>
                    <a:pt x="30743" y="250526"/>
                  </a:lnTo>
                  <a:lnTo>
                    <a:pt x="38147" y="240801"/>
                  </a:lnTo>
                  <a:lnTo>
                    <a:pt x="47104" y="232460"/>
                  </a:lnTo>
                  <a:lnTo>
                    <a:pt x="53555" y="227533"/>
                  </a:lnTo>
                  <a:lnTo>
                    <a:pt x="61302" y="224154"/>
                  </a:lnTo>
                  <a:lnTo>
                    <a:pt x="69392" y="223672"/>
                  </a:lnTo>
                  <a:lnTo>
                    <a:pt x="77368" y="222923"/>
                  </a:lnTo>
                  <a:lnTo>
                    <a:pt x="89418" y="222923"/>
                  </a:lnTo>
                  <a:lnTo>
                    <a:pt x="83016" y="219921"/>
                  </a:lnTo>
                  <a:lnTo>
                    <a:pt x="76072" y="218360"/>
                  </a:lnTo>
                  <a:lnTo>
                    <a:pt x="69037" y="218249"/>
                  </a:lnTo>
                  <a:close/>
                </a:path>
                <a:path w="101600" h="441325">
                  <a:moveTo>
                    <a:pt x="24370" y="133744"/>
                  </a:moveTo>
                  <a:lnTo>
                    <a:pt x="23142" y="135089"/>
                  </a:lnTo>
                  <a:lnTo>
                    <a:pt x="21955" y="136971"/>
                  </a:lnTo>
                  <a:lnTo>
                    <a:pt x="23253" y="138823"/>
                  </a:lnTo>
                  <a:lnTo>
                    <a:pt x="64385" y="162611"/>
                  </a:lnTo>
                  <a:lnTo>
                    <a:pt x="75001" y="161740"/>
                  </a:lnTo>
                  <a:lnTo>
                    <a:pt x="83804" y="158302"/>
                  </a:lnTo>
                  <a:lnTo>
                    <a:pt x="64591" y="158302"/>
                  </a:lnTo>
                  <a:lnTo>
                    <a:pt x="55448" y="156768"/>
                  </a:lnTo>
                  <a:lnTo>
                    <a:pt x="46899" y="153302"/>
                  </a:lnTo>
                  <a:lnTo>
                    <a:pt x="39185" y="148475"/>
                  </a:lnTo>
                  <a:lnTo>
                    <a:pt x="32214" y="142597"/>
                  </a:lnTo>
                  <a:lnTo>
                    <a:pt x="26200" y="136296"/>
                  </a:lnTo>
                  <a:lnTo>
                    <a:pt x="24370" y="133744"/>
                  </a:lnTo>
                  <a:close/>
                </a:path>
                <a:path w="101600" h="441325">
                  <a:moveTo>
                    <a:pt x="88037" y="112380"/>
                  </a:moveTo>
                  <a:lnTo>
                    <a:pt x="71641" y="112380"/>
                  </a:lnTo>
                  <a:lnTo>
                    <a:pt x="81838" y="115061"/>
                  </a:lnTo>
                  <a:lnTo>
                    <a:pt x="88226" y="117741"/>
                  </a:lnTo>
                  <a:lnTo>
                    <a:pt x="93141" y="122859"/>
                  </a:lnTo>
                  <a:lnTo>
                    <a:pt x="94252" y="129492"/>
                  </a:lnTo>
                  <a:lnTo>
                    <a:pt x="95491" y="135699"/>
                  </a:lnTo>
                  <a:lnTo>
                    <a:pt x="64591" y="158302"/>
                  </a:lnTo>
                  <a:lnTo>
                    <a:pt x="83804" y="158302"/>
                  </a:lnTo>
                  <a:lnTo>
                    <a:pt x="85058" y="157812"/>
                  </a:lnTo>
                  <a:lnTo>
                    <a:pt x="93522" y="150431"/>
                  </a:lnTo>
                  <a:lnTo>
                    <a:pt x="98132" y="144360"/>
                  </a:lnTo>
                  <a:lnTo>
                    <a:pt x="100304" y="136309"/>
                  </a:lnTo>
                  <a:lnTo>
                    <a:pt x="98831" y="128447"/>
                  </a:lnTo>
                  <a:lnTo>
                    <a:pt x="97599" y="120370"/>
                  </a:lnTo>
                  <a:lnTo>
                    <a:pt x="91097" y="113626"/>
                  </a:lnTo>
                  <a:lnTo>
                    <a:pt x="88037" y="112380"/>
                  </a:lnTo>
                  <a:close/>
                </a:path>
                <a:path w="101600" h="441325">
                  <a:moveTo>
                    <a:pt x="21321" y="129492"/>
                  </a:moveTo>
                  <a:lnTo>
                    <a:pt x="19045" y="131968"/>
                  </a:lnTo>
                  <a:lnTo>
                    <a:pt x="18761" y="132414"/>
                  </a:lnTo>
                  <a:lnTo>
                    <a:pt x="21955" y="136971"/>
                  </a:lnTo>
                  <a:lnTo>
                    <a:pt x="23142" y="135089"/>
                  </a:lnTo>
                  <a:lnTo>
                    <a:pt x="24370" y="133744"/>
                  </a:lnTo>
                  <a:lnTo>
                    <a:pt x="21321" y="129492"/>
                  </a:lnTo>
                  <a:close/>
                </a:path>
                <a:path w="101600" h="441325">
                  <a:moveTo>
                    <a:pt x="60280" y="107519"/>
                  </a:moveTo>
                  <a:lnTo>
                    <a:pt x="48471" y="110279"/>
                  </a:lnTo>
                  <a:lnTo>
                    <a:pt x="37439" y="115493"/>
                  </a:lnTo>
                  <a:lnTo>
                    <a:pt x="27478" y="122793"/>
                  </a:lnTo>
                  <a:lnTo>
                    <a:pt x="21321" y="129492"/>
                  </a:lnTo>
                  <a:lnTo>
                    <a:pt x="24370" y="133744"/>
                  </a:lnTo>
                  <a:lnTo>
                    <a:pt x="30893" y="126596"/>
                  </a:lnTo>
                  <a:lnTo>
                    <a:pt x="40043" y="119837"/>
                  </a:lnTo>
                  <a:lnTo>
                    <a:pt x="50147" y="114995"/>
                  </a:lnTo>
                  <a:lnTo>
                    <a:pt x="60879" y="112434"/>
                  </a:lnTo>
                  <a:lnTo>
                    <a:pt x="88037" y="112380"/>
                  </a:lnTo>
                  <a:lnTo>
                    <a:pt x="83769" y="110642"/>
                  </a:lnTo>
                  <a:lnTo>
                    <a:pt x="72251" y="107533"/>
                  </a:lnTo>
                  <a:lnTo>
                    <a:pt x="60280" y="107519"/>
                  </a:lnTo>
                  <a:close/>
                </a:path>
                <a:path w="101600" h="441325">
                  <a:moveTo>
                    <a:pt x="37363" y="0"/>
                  </a:moveTo>
                  <a:lnTo>
                    <a:pt x="36601" y="507"/>
                  </a:lnTo>
                  <a:lnTo>
                    <a:pt x="35166" y="1612"/>
                  </a:lnTo>
                  <a:lnTo>
                    <a:pt x="33705" y="2666"/>
                  </a:lnTo>
                  <a:lnTo>
                    <a:pt x="6415" y="41262"/>
                  </a:lnTo>
                  <a:lnTo>
                    <a:pt x="0" y="78981"/>
                  </a:lnTo>
                  <a:lnTo>
                    <a:pt x="1706" y="93766"/>
                  </a:lnTo>
                  <a:lnTo>
                    <a:pt x="5973" y="109069"/>
                  </a:lnTo>
                  <a:lnTo>
                    <a:pt x="13067" y="124288"/>
                  </a:lnTo>
                  <a:lnTo>
                    <a:pt x="18761" y="132414"/>
                  </a:lnTo>
                  <a:lnTo>
                    <a:pt x="19045" y="131968"/>
                  </a:lnTo>
                  <a:lnTo>
                    <a:pt x="21321" y="129492"/>
                  </a:lnTo>
                  <a:lnTo>
                    <a:pt x="16262" y="122438"/>
                  </a:lnTo>
                  <a:lnTo>
                    <a:pt x="9250" y="107849"/>
                  </a:lnTo>
                  <a:lnTo>
                    <a:pt x="4931" y="93121"/>
                  </a:lnTo>
                  <a:lnTo>
                    <a:pt x="3073" y="78841"/>
                  </a:lnTo>
                  <a:lnTo>
                    <a:pt x="3370" y="65387"/>
                  </a:lnTo>
                  <a:lnTo>
                    <a:pt x="21723" y="17523"/>
                  </a:lnTo>
                  <a:lnTo>
                    <a:pt x="35570" y="2042"/>
                  </a:lnTo>
                  <a:lnTo>
                    <a:pt x="37426" y="76"/>
                  </a:lnTo>
                  <a:close/>
                </a:path>
              </a:pathLst>
            </a:custGeom>
            <a:solidFill>
              <a:srgbClr val="FAFAFA"/>
            </a:solidFill>
          </p:spPr>
          <p:txBody>
            <a:bodyPr wrap="square" lIns="0" tIns="0" rIns="0" bIns="0" rtlCol="0"/>
            <a:lstStyle/>
            <a:p>
              <a:endParaRPr/>
            </a:p>
          </p:txBody>
        </p:sp>
        <p:sp>
          <p:nvSpPr>
            <p:cNvPr id="103" name="object 103"/>
            <p:cNvSpPr/>
            <p:nvPr/>
          </p:nvSpPr>
          <p:spPr>
            <a:xfrm>
              <a:off x="4370882" y="2388171"/>
              <a:ext cx="162560" cy="458470"/>
            </a:xfrm>
            <a:custGeom>
              <a:avLst/>
              <a:gdLst/>
              <a:ahLst/>
              <a:cxnLst/>
              <a:rect l="l" t="t" r="r" b="b"/>
              <a:pathLst>
                <a:path w="162560" h="458469">
                  <a:moveTo>
                    <a:pt x="162039" y="0"/>
                  </a:moveTo>
                  <a:lnTo>
                    <a:pt x="0" y="0"/>
                  </a:lnTo>
                  <a:lnTo>
                    <a:pt x="0" y="458444"/>
                  </a:lnTo>
                  <a:lnTo>
                    <a:pt x="162039" y="458444"/>
                  </a:lnTo>
                  <a:lnTo>
                    <a:pt x="162039" y="0"/>
                  </a:lnTo>
                  <a:close/>
                </a:path>
              </a:pathLst>
            </a:custGeom>
            <a:solidFill>
              <a:srgbClr val="263338"/>
            </a:solidFill>
          </p:spPr>
          <p:txBody>
            <a:bodyPr wrap="square" lIns="0" tIns="0" rIns="0" bIns="0" rtlCol="0"/>
            <a:lstStyle/>
            <a:p>
              <a:endParaRPr/>
            </a:p>
          </p:txBody>
        </p:sp>
        <p:sp>
          <p:nvSpPr>
            <p:cNvPr id="104" name="object 104"/>
            <p:cNvSpPr/>
            <p:nvPr/>
          </p:nvSpPr>
          <p:spPr>
            <a:xfrm>
              <a:off x="3451161" y="2438475"/>
              <a:ext cx="151765" cy="408305"/>
            </a:xfrm>
            <a:custGeom>
              <a:avLst/>
              <a:gdLst/>
              <a:ahLst/>
              <a:cxnLst/>
              <a:rect l="l" t="t" r="r" b="b"/>
              <a:pathLst>
                <a:path w="151764" h="408305">
                  <a:moveTo>
                    <a:pt x="151549" y="0"/>
                  </a:moveTo>
                  <a:lnTo>
                    <a:pt x="0" y="0"/>
                  </a:lnTo>
                  <a:lnTo>
                    <a:pt x="0" y="408139"/>
                  </a:lnTo>
                  <a:lnTo>
                    <a:pt x="151549" y="408139"/>
                  </a:lnTo>
                  <a:lnTo>
                    <a:pt x="151549" y="0"/>
                  </a:lnTo>
                  <a:close/>
                </a:path>
              </a:pathLst>
            </a:custGeom>
            <a:solidFill>
              <a:srgbClr val="FF735E"/>
            </a:solidFill>
          </p:spPr>
          <p:txBody>
            <a:bodyPr wrap="square" lIns="0" tIns="0" rIns="0" bIns="0" rtlCol="0"/>
            <a:lstStyle/>
            <a:p>
              <a:endParaRPr/>
            </a:p>
          </p:txBody>
        </p:sp>
        <p:pic>
          <p:nvPicPr>
            <p:cNvPr id="105" name="object 105"/>
            <p:cNvPicPr/>
            <p:nvPr/>
          </p:nvPicPr>
          <p:blipFill>
            <a:blip r:embed="rId7" cstate="print"/>
            <a:stretch>
              <a:fillRect/>
            </a:stretch>
          </p:blipFill>
          <p:spPr>
            <a:xfrm>
              <a:off x="3262440" y="2640251"/>
              <a:ext cx="188514" cy="72306"/>
            </a:xfrm>
            <a:prstGeom prst="rect">
              <a:avLst/>
            </a:prstGeom>
          </p:spPr>
        </p:pic>
        <p:sp>
          <p:nvSpPr>
            <p:cNvPr id="106" name="object 106"/>
            <p:cNvSpPr/>
            <p:nvPr/>
          </p:nvSpPr>
          <p:spPr>
            <a:xfrm>
              <a:off x="3509569" y="2499118"/>
              <a:ext cx="38100" cy="306705"/>
            </a:xfrm>
            <a:custGeom>
              <a:avLst/>
              <a:gdLst/>
              <a:ahLst/>
              <a:cxnLst/>
              <a:rect l="l" t="t" r="r" b="b"/>
              <a:pathLst>
                <a:path w="38100" h="306705">
                  <a:moveTo>
                    <a:pt x="19431" y="178879"/>
                  </a:moveTo>
                  <a:lnTo>
                    <a:pt x="19253" y="129133"/>
                  </a:lnTo>
                  <a:lnTo>
                    <a:pt x="18757" y="88519"/>
                  </a:lnTo>
                  <a:lnTo>
                    <a:pt x="18034" y="61137"/>
                  </a:lnTo>
                  <a:lnTo>
                    <a:pt x="17132" y="51092"/>
                  </a:lnTo>
                  <a:lnTo>
                    <a:pt x="16243" y="61137"/>
                  </a:lnTo>
                  <a:lnTo>
                    <a:pt x="15506" y="88519"/>
                  </a:lnTo>
                  <a:lnTo>
                    <a:pt x="15011" y="129133"/>
                  </a:lnTo>
                  <a:lnTo>
                    <a:pt x="14820" y="178879"/>
                  </a:lnTo>
                  <a:lnTo>
                    <a:pt x="15011" y="228612"/>
                  </a:lnTo>
                  <a:lnTo>
                    <a:pt x="15506" y="269227"/>
                  </a:lnTo>
                  <a:lnTo>
                    <a:pt x="16243" y="296608"/>
                  </a:lnTo>
                  <a:lnTo>
                    <a:pt x="17132" y="306654"/>
                  </a:lnTo>
                  <a:lnTo>
                    <a:pt x="18034" y="296608"/>
                  </a:lnTo>
                  <a:lnTo>
                    <a:pt x="18757" y="269227"/>
                  </a:lnTo>
                  <a:lnTo>
                    <a:pt x="19253" y="228612"/>
                  </a:lnTo>
                  <a:lnTo>
                    <a:pt x="19431" y="178879"/>
                  </a:lnTo>
                  <a:close/>
                </a:path>
                <a:path w="38100" h="306705">
                  <a:moveTo>
                    <a:pt x="37820" y="17030"/>
                  </a:moveTo>
                  <a:lnTo>
                    <a:pt x="34658" y="10795"/>
                  </a:lnTo>
                  <a:lnTo>
                    <a:pt x="31648" y="4597"/>
                  </a:lnTo>
                  <a:lnTo>
                    <a:pt x="25869" y="1765"/>
                  </a:lnTo>
                  <a:lnTo>
                    <a:pt x="21272" y="850"/>
                  </a:lnTo>
                  <a:lnTo>
                    <a:pt x="16510" y="0"/>
                  </a:lnTo>
                  <a:lnTo>
                    <a:pt x="12547" y="1003"/>
                  </a:lnTo>
                  <a:lnTo>
                    <a:pt x="7950" y="3657"/>
                  </a:lnTo>
                  <a:lnTo>
                    <a:pt x="7188" y="4965"/>
                  </a:lnTo>
                  <a:lnTo>
                    <a:pt x="7340" y="5130"/>
                  </a:lnTo>
                  <a:lnTo>
                    <a:pt x="7670" y="5854"/>
                  </a:lnTo>
                  <a:lnTo>
                    <a:pt x="12395" y="1727"/>
                  </a:lnTo>
                  <a:lnTo>
                    <a:pt x="24333" y="5143"/>
                  </a:lnTo>
                  <a:lnTo>
                    <a:pt x="28816" y="7899"/>
                  </a:lnTo>
                  <a:lnTo>
                    <a:pt x="30772" y="12522"/>
                  </a:lnTo>
                  <a:lnTo>
                    <a:pt x="32867" y="17056"/>
                  </a:lnTo>
                  <a:lnTo>
                    <a:pt x="31216" y="23177"/>
                  </a:lnTo>
                  <a:lnTo>
                    <a:pt x="22593" y="31483"/>
                  </a:lnTo>
                  <a:lnTo>
                    <a:pt x="16408" y="32893"/>
                  </a:lnTo>
                  <a:lnTo>
                    <a:pt x="11963" y="30619"/>
                  </a:lnTo>
                  <a:lnTo>
                    <a:pt x="7416" y="28486"/>
                  </a:lnTo>
                  <a:lnTo>
                    <a:pt x="4826" y="23901"/>
                  </a:lnTo>
                  <a:lnTo>
                    <a:pt x="1879" y="11836"/>
                  </a:lnTo>
                  <a:lnTo>
                    <a:pt x="6197" y="7277"/>
                  </a:lnTo>
                  <a:lnTo>
                    <a:pt x="5486" y="6921"/>
                  </a:lnTo>
                  <a:lnTo>
                    <a:pt x="5321" y="6756"/>
                  </a:lnTo>
                  <a:lnTo>
                    <a:pt x="3987" y="7480"/>
                  </a:lnTo>
                  <a:lnTo>
                    <a:pt x="1155" y="11963"/>
                  </a:lnTo>
                  <a:lnTo>
                    <a:pt x="0" y="15887"/>
                  </a:lnTo>
                  <a:lnTo>
                    <a:pt x="660" y="20675"/>
                  </a:lnTo>
                  <a:lnTo>
                    <a:pt x="1397" y="25298"/>
                  </a:lnTo>
                  <a:lnTo>
                    <a:pt x="4000" y="31191"/>
                  </a:lnTo>
                  <a:lnTo>
                    <a:pt x="10083" y="34429"/>
                  </a:lnTo>
                  <a:lnTo>
                    <a:pt x="16192" y="37846"/>
                  </a:lnTo>
                  <a:lnTo>
                    <a:pt x="24777" y="35928"/>
                  </a:lnTo>
                  <a:lnTo>
                    <a:pt x="30099" y="30645"/>
                  </a:lnTo>
                  <a:lnTo>
                    <a:pt x="35585" y="25539"/>
                  </a:lnTo>
                  <a:lnTo>
                    <a:pt x="37820" y="17030"/>
                  </a:lnTo>
                  <a:close/>
                </a:path>
              </a:pathLst>
            </a:custGeom>
            <a:solidFill>
              <a:srgbClr val="FAFAFA"/>
            </a:solidFill>
          </p:spPr>
          <p:txBody>
            <a:bodyPr wrap="square" lIns="0" tIns="0" rIns="0" bIns="0" rtlCol="0"/>
            <a:lstStyle/>
            <a:p>
              <a:endParaRPr/>
            </a:p>
          </p:txBody>
        </p:sp>
        <p:sp>
          <p:nvSpPr>
            <p:cNvPr id="107" name="object 107"/>
            <p:cNvSpPr/>
            <p:nvPr/>
          </p:nvSpPr>
          <p:spPr>
            <a:xfrm>
              <a:off x="3264547" y="4234929"/>
              <a:ext cx="186690" cy="331470"/>
            </a:xfrm>
            <a:custGeom>
              <a:avLst/>
              <a:gdLst/>
              <a:ahLst/>
              <a:cxnLst/>
              <a:rect l="l" t="t" r="r" b="b"/>
              <a:pathLst>
                <a:path w="186689" h="331470">
                  <a:moveTo>
                    <a:pt x="0" y="331177"/>
                  </a:moveTo>
                  <a:lnTo>
                    <a:pt x="186613" y="331177"/>
                  </a:lnTo>
                  <a:lnTo>
                    <a:pt x="186613" y="0"/>
                  </a:lnTo>
                  <a:lnTo>
                    <a:pt x="0" y="0"/>
                  </a:lnTo>
                  <a:lnTo>
                    <a:pt x="0" y="331177"/>
                  </a:lnTo>
                  <a:close/>
                </a:path>
              </a:pathLst>
            </a:custGeom>
            <a:solidFill>
              <a:srgbClr val="FF735E"/>
            </a:solidFill>
          </p:spPr>
          <p:txBody>
            <a:bodyPr wrap="square" lIns="0" tIns="0" rIns="0" bIns="0" rtlCol="0"/>
            <a:lstStyle/>
            <a:p>
              <a:endParaRPr/>
            </a:p>
          </p:txBody>
        </p:sp>
        <p:sp>
          <p:nvSpPr>
            <p:cNvPr id="108" name="object 108"/>
            <p:cNvSpPr/>
            <p:nvPr/>
          </p:nvSpPr>
          <p:spPr>
            <a:xfrm>
              <a:off x="3841026" y="4157954"/>
              <a:ext cx="151765" cy="414020"/>
            </a:xfrm>
            <a:custGeom>
              <a:avLst/>
              <a:gdLst/>
              <a:ahLst/>
              <a:cxnLst/>
              <a:rect l="l" t="t" r="r" b="b"/>
              <a:pathLst>
                <a:path w="151764" h="414020">
                  <a:moveTo>
                    <a:pt x="151739" y="0"/>
                  </a:moveTo>
                  <a:lnTo>
                    <a:pt x="0" y="0"/>
                  </a:lnTo>
                  <a:lnTo>
                    <a:pt x="0" y="413423"/>
                  </a:lnTo>
                  <a:lnTo>
                    <a:pt x="151739" y="413423"/>
                  </a:lnTo>
                  <a:lnTo>
                    <a:pt x="151739" y="0"/>
                  </a:lnTo>
                  <a:close/>
                </a:path>
              </a:pathLst>
            </a:custGeom>
            <a:solidFill>
              <a:srgbClr val="455963"/>
            </a:solidFill>
          </p:spPr>
          <p:txBody>
            <a:bodyPr wrap="square" lIns="0" tIns="0" rIns="0" bIns="0" rtlCol="0"/>
            <a:lstStyle/>
            <a:p>
              <a:endParaRPr/>
            </a:p>
          </p:txBody>
        </p:sp>
        <p:sp>
          <p:nvSpPr>
            <p:cNvPr id="109" name="object 109"/>
            <p:cNvSpPr/>
            <p:nvPr/>
          </p:nvSpPr>
          <p:spPr>
            <a:xfrm>
              <a:off x="3843604" y="4185297"/>
              <a:ext cx="146685" cy="24765"/>
            </a:xfrm>
            <a:custGeom>
              <a:avLst/>
              <a:gdLst/>
              <a:ahLst/>
              <a:cxnLst/>
              <a:rect l="l" t="t" r="r" b="b"/>
              <a:pathLst>
                <a:path w="146685" h="24764">
                  <a:moveTo>
                    <a:pt x="138417" y="20866"/>
                  </a:moveTo>
                  <a:lnTo>
                    <a:pt x="107823" y="20866"/>
                  </a:lnTo>
                  <a:lnTo>
                    <a:pt x="107823" y="19596"/>
                  </a:lnTo>
                  <a:lnTo>
                    <a:pt x="30594" y="19596"/>
                  </a:lnTo>
                  <a:lnTo>
                    <a:pt x="30594" y="20866"/>
                  </a:lnTo>
                  <a:lnTo>
                    <a:pt x="0" y="20866"/>
                  </a:lnTo>
                  <a:lnTo>
                    <a:pt x="0" y="22136"/>
                  </a:lnTo>
                  <a:lnTo>
                    <a:pt x="0" y="23406"/>
                  </a:lnTo>
                  <a:lnTo>
                    <a:pt x="30594" y="23406"/>
                  </a:lnTo>
                  <a:lnTo>
                    <a:pt x="30594" y="24676"/>
                  </a:lnTo>
                  <a:lnTo>
                    <a:pt x="107823" y="24676"/>
                  </a:lnTo>
                  <a:lnTo>
                    <a:pt x="107823" y="23406"/>
                  </a:lnTo>
                  <a:lnTo>
                    <a:pt x="138417" y="23406"/>
                  </a:lnTo>
                  <a:lnTo>
                    <a:pt x="138417" y="22136"/>
                  </a:lnTo>
                  <a:lnTo>
                    <a:pt x="138417" y="20866"/>
                  </a:lnTo>
                  <a:close/>
                </a:path>
                <a:path w="146685" h="24764">
                  <a:moveTo>
                    <a:pt x="146583" y="1270"/>
                  </a:moveTo>
                  <a:lnTo>
                    <a:pt x="114236" y="1270"/>
                  </a:lnTo>
                  <a:lnTo>
                    <a:pt x="114236" y="0"/>
                  </a:lnTo>
                  <a:lnTo>
                    <a:pt x="32588" y="0"/>
                  </a:lnTo>
                  <a:lnTo>
                    <a:pt x="32588" y="1270"/>
                  </a:lnTo>
                  <a:lnTo>
                    <a:pt x="241" y="1270"/>
                  </a:lnTo>
                  <a:lnTo>
                    <a:pt x="241" y="2540"/>
                  </a:lnTo>
                  <a:lnTo>
                    <a:pt x="241" y="3810"/>
                  </a:lnTo>
                  <a:lnTo>
                    <a:pt x="32588" y="3810"/>
                  </a:lnTo>
                  <a:lnTo>
                    <a:pt x="32588" y="5080"/>
                  </a:lnTo>
                  <a:lnTo>
                    <a:pt x="114236" y="5080"/>
                  </a:lnTo>
                  <a:lnTo>
                    <a:pt x="114236" y="3810"/>
                  </a:lnTo>
                  <a:lnTo>
                    <a:pt x="146583" y="3810"/>
                  </a:lnTo>
                  <a:lnTo>
                    <a:pt x="146583" y="2540"/>
                  </a:lnTo>
                  <a:lnTo>
                    <a:pt x="146583" y="1270"/>
                  </a:lnTo>
                  <a:close/>
                </a:path>
              </a:pathLst>
            </a:custGeom>
            <a:solidFill>
              <a:srgbClr val="FAFAFA"/>
            </a:solidFill>
          </p:spPr>
          <p:txBody>
            <a:bodyPr wrap="square" lIns="0" tIns="0" rIns="0" bIns="0" rtlCol="0"/>
            <a:lstStyle/>
            <a:p>
              <a:endParaRPr/>
            </a:p>
          </p:txBody>
        </p:sp>
        <p:sp>
          <p:nvSpPr>
            <p:cNvPr id="110" name="object 110"/>
            <p:cNvSpPr/>
            <p:nvPr/>
          </p:nvSpPr>
          <p:spPr>
            <a:xfrm>
              <a:off x="3921222" y="4245250"/>
              <a:ext cx="0" cy="245110"/>
            </a:xfrm>
            <a:custGeom>
              <a:avLst/>
              <a:gdLst/>
              <a:ahLst/>
              <a:cxnLst/>
              <a:rect l="l" t="t" r="r" b="b"/>
              <a:pathLst>
                <a:path h="245110">
                  <a:moveTo>
                    <a:pt x="0" y="0"/>
                  </a:moveTo>
                  <a:lnTo>
                    <a:pt x="0" y="244614"/>
                  </a:lnTo>
                </a:path>
              </a:pathLst>
            </a:custGeom>
            <a:ln w="3175">
              <a:solidFill>
                <a:srgbClr val="FAFAFA"/>
              </a:solidFill>
            </a:ln>
          </p:spPr>
          <p:txBody>
            <a:bodyPr wrap="square" lIns="0" tIns="0" rIns="0" bIns="0" rtlCol="0"/>
            <a:lstStyle/>
            <a:p>
              <a:endParaRPr/>
            </a:p>
          </p:txBody>
        </p:sp>
        <p:sp>
          <p:nvSpPr>
            <p:cNvPr id="111" name="object 111"/>
            <p:cNvSpPr/>
            <p:nvPr/>
          </p:nvSpPr>
          <p:spPr>
            <a:xfrm>
              <a:off x="3844696" y="4525149"/>
              <a:ext cx="144145" cy="22860"/>
            </a:xfrm>
            <a:custGeom>
              <a:avLst/>
              <a:gdLst/>
              <a:ahLst/>
              <a:cxnLst/>
              <a:rect l="l" t="t" r="r" b="b"/>
              <a:pathLst>
                <a:path w="144145" h="22860">
                  <a:moveTo>
                    <a:pt x="143827" y="19011"/>
                  </a:moveTo>
                  <a:lnTo>
                    <a:pt x="112445" y="19011"/>
                  </a:lnTo>
                  <a:lnTo>
                    <a:pt x="112445" y="17741"/>
                  </a:lnTo>
                  <a:lnTo>
                    <a:pt x="31369" y="17741"/>
                  </a:lnTo>
                  <a:lnTo>
                    <a:pt x="31369" y="19011"/>
                  </a:lnTo>
                  <a:lnTo>
                    <a:pt x="0" y="19011"/>
                  </a:lnTo>
                  <a:lnTo>
                    <a:pt x="0" y="20281"/>
                  </a:lnTo>
                  <a:lnTo>
                    <a:pt x="0" y="21551"/>
                  </a:lnTo>
                  <a:lnTo>
                    <a:pt x="31788" y="21551"/>
                  </a:lnTo>
                  <a:lnTo>
                    <a:pt x="31788" y="22821"/>
                  </a:lnTo>
                  <a:lnTo>
                    <a:pt x="112026" y="22821"/>
                  </a:lnTo>
                  <a:lnTo>
                    <a:pt x="112026" y="21551"/>
                  </a:lnTo>
                  <a:lnTo>
                    <a:pt x="143814" y="21551"/>
                  </a:lnTo>
                  <a:lnTo>
                    <a:pt x="143814" y="20281"/>
                  </a:lnTo>
                  <a:lnTo>
                    <a:pt x="143827" y="19011"/>
                  </a:lnTo>
                  <a:close/>
                </a:path>
                <a:path w="144145" h="22860">
                  <a:moveTo>
                    <a:pt x="143916" y="1270"/>
                  </a:moveTo>
                  <a:lnTo>
                    <a:pt x="112903" y="1270"/>
                  </a:lnTo>
                  <a:lnTo>
                    <a:pt x="112903" y="0"/>
                  </a:lnTo>
                  <a:lnTo>
                    <a:pt x="34645" y="0"/>
                  </a:lnTo>
                  <a:lnTo>
                    <a:pt x="34645" y="1270"/>
                  </a:lnTo>
                  <a:lnTo>
                    <a:pt x="3632" y="1270"/>
                  </a:lnTo>
                  <a:lnTo>
                    <a:pt x="3632" y="2540"/>
                  </a:lnTo>
                  <a:lnTo>
                    <a:pt x="3632" y="3810"/>
                  </a:lnTo>
                  <a:lnTo>
                    <a:pt x="34645" y="3810"/>
                  </a:lnTo>
                  <a:lnTo>
                    <a:pt x="34645" y="5080"/>
                  </a:lnTo>
                  <a:lnTo>
                    <a:pt x="112903" y="5080"/>
                  </a:lnTo>
                  <a:lnTo>
                    <a:pt x="112903" y="3810"/>
                  </a:lnTo>
                  <a:lnTo>
                    <a:pt x="143916" y="3810"/>
                  </a:lnTo>
                  <a:lnTo>
                    <a:pt x="143916" y="2540"/>
                  </a:lnTo>
                  <a:lnTo>
                    <a:pt x="143916" y="1270"/>
                  </a:lnTo>
                  <a:close/>
                </a:path>
              </a:pathLst>
            </a:custGeom>
            <a:solidFill>
              <a:srgbClr val="FAFAFA"/>
            </a:solidFill>
          </p:spPr>
          <p:txBody>
            <a:bodyPr wrap="square" lIns="0" tIns="0" rIns="0" bIns="0" rtlCol="0"/>
            <a:lstStyle/>
            <a:p>
              <a:endParaRPr/>
            </a:p>
          </p:txBody>
        </p:sp>
        <p:sp>
          <p:nvSpPr>
            <p:cNvPr id="112" name="object 112"/>
            <p:cNvSpPr/>
            <p:nvPr/>
          </p:nvSpPr>
          <p:spPr>
            <a:xfrm>
              <a:off x="3719220" y="4113250"/>
              <a:ext cx="121920" cy="458470"/>
            </a:xfrm>
            <a:custGeom>
              <a:avLst/>
              <a:gdLst/>
              <a:ahLst/>
              <a:cxnLst/>
              <a:rect l="l" t="t" r="r" b="b"/>
              <a:pathLst>
                <a:path w="121920" h="458470">
                  <a:moveTo>
                    <a:pt x="121894" y="0"/>
                  </a:moveTo>
                  <a:lnTo>
                    <a:pt x="0" y="0"/>
                  </a:lnTo>
                  <a:lnTo>
                    <a:pt x="0" y="458127"/>
                  </a:lnTo>
                  <a:lnTo>
                    <a:pt x="121894" y="458127"/>
                  </a:lnTo>
                  <a:lnTo>
                    <a:pt x="121894" y="0"/>
                  </a:lnTo>
                  <a:close/>
                </a:path>
              </a:pathLst>
            </a:custGeom>
            <a:solidFill>
              <a:srgbClr val="FF735E"/>
            </a:solidFill>
          </p:spPr>
          <p:txBody>
            <a:bodyPr wrap="square" lIns="0" tIns="0" rIns="0" bIns="0" rtlCol="0"/>
            <a:lstStyle/>
            <a:p>
              <a:endParaRPr/>
            </a:p>
          </p:txBody>
        </p:sp>
        <p:pic>
          <p:nvPicPr>
            <p:cNvPr id="113" name="object 113"/>
            <p:cNvPicPr/>
            <p:nvPr/>
          </p:nvPicPr>
          <p:blipFill>
            <a:blip r:embed="rId8" cstate="print"/>
            <a:stretch>
              <a:fillRect/>
            </a:stretch>
          </p:blipFill>
          <p:spPr>
            <a:xfrm>
              <a:off x="3717119" y="4251928"/>
              <a:ext cx="125293" cy="166805"/>
            </a:xfrm>
            <a:prstGeom prst="rect">
              <a:avLst/>
            </a:prstGeom>
          </p:spPr>
        </p:pic>
        <p:sp>
          <p:nvSpPr>
            <p:cNvPr id="114" name="object 114"/>
            <p:cNvSpPr/>
            <p:nvPr/>
          </p:nvSpPr>
          <p:spPr>
            <a:xfrm>
              <a:off x="4312577" y="4135272"/>
              <a:ext cx="58419" cy="436880"/>
            </a:xfrm>
            <a:custGeom>
              <a:avLst/>
              <a:gdLst/>
              <a:ahLst/>
              <a:cxnLst/>
              <a:rect l="l" t="t" r="r" b="b"/>
              <a:pathLst>
                <a:path w="58420" h="436879">
                  <a:moveTo>
                    <a:pt x="58305" y="0"/>
                  </a:moveTo>
                  <a:lnTo>
                    <a:pt x="0" y="0"/>
                  </a:lnTo>
                  <a:lnTo>
                    <a:pt x="0" y="436435"/>
                  </a:lnTo>
                  <a:lnTo>
                    <a:pt x="58305" y="436435"/>
                  </a:lnTo>
                  <a:lnTo>
                    <a:pt x="58305" y="0"/>
                  </a:lnTo>
                  <a:close/>
                </a:path>
              </a:pathLst>
            </a:custGeom>
            <a:solidFill>
              <a:srgbClr val="455963"/>
            </a:solidFill>
          </p:spPr>
          <p:txBody>
            <a:bodyPr wrap="square" lIns="0" tIns="0" rIns="0" bIns="0" rtlCol="0"/>
            <a:lstStyle/>
            <a:p>
              <a:endParaRPr/>
            </a:p>
          </p:txBody>
        </p:sp>
        <p:sp>
          <p:nvSpPr>
            <p:cNvPr id="115" name="object 115"/>
            <p:cNvSpPr/>
            <p:nvPr/>
          </p:nvSpPr>
          <p:spPr>
            <a:xfrm>
              <a:off x="4313821" y="4182490"/>
              <a:ext cx="55880" cy="358775"/>
            </a:xfrm>
            <a:custGeom>
              <a:avLst/>
              <a:gdLst/>
              <a:ahLst/>
              <a:cxnLst/>
              <a:rect l="l" t="t" r="r" b="b"/>
              <a:pathLst>
                <a:path w="55879" h="358775">
                  <a:moveTo>
                    <a:pt x="54635" y="355473"/>
                  </a:moveTo>
                  <a:lnTo>
                    <a:pt x="52489" y="354406"/>
                  </a:lnTo>
                  <a:lnTo>
                    <a:pt x="46634" y="353529"/>
                  </a:lnTo>
                  <a:lnTo>
                    <a:pt x="37947" y="352945"/>
                  </a:lnTo>
                  <a:lnTo>
                    <a:pt x="27317" y="352729"/>
                  </a:lnTo>
                  <a:lnTo>
                    <a:pt x="16687" y="352945"/>
                  </a:lnTo>
                  <a:lnTo>
                    <a:pt x="8001" y="353529"/>
                  </a:lnTo>
                  <a:lnTo>
                    <a:pt x="2146" y="354406"/>
                  </a:lnTo>
                  <a:lnTo>
                    <a:pt x="0" y="355473"/>
                  </a:lnTo>
                  <a:lnTo>
                    <a:pt x="2146" y="356539"/>
                  </a:lnTo>
                  <a:lnTo>
                    <a:pt x="8001" y="357416"/>
                  </a:lnTo>
                  <a:lnTo>
                    <a:pt x="16687" y="358013"/>
                  </a:lnTo>
                  <a:lnTo>
                    <a:pt x="27317" y="358228"/>
                  </a:lnTo>
                  <a:lnTo>
                    <a:pt x="37947" y="358013"/>
                  </a:lnTo>
                  <a:lnTo>
                    <a:pt x="46634" y="357416"/>
                  </a:lnTo>
                  <a:lnTo>
                    <a:pt x="52489" y="356539"/>
                  </a:lnTo>
                  <a:lnTo>
                    <a:pt x="54635" y="355473"/>
                  </a:lnTo>
                  <a:close/>
                </a:path>
                <a:path w="55879" h="358775">
                  <a:moveTo>
                    <a:pt x="54635" y="12242"/>
                  </a:moveTo>
                  <a:lnTo>
                    <a:pt x="52489" y="11176"/>
                  </a:lnTo>
                  <a:lnTo>
                    <a:pt x="46634" y="10312"/>
                  </a:lnTo>
                  <a:lnTo>
                    <a:pt x="37947" y="9715"/>
                  </a:lnTo>
                  <a:lnTo>
                    <a:pt x="27317" y="9499"/>
                  </a:lnTo>
                  <a:lnTo>
                    <a:pt x="16687" y="9715"/>
                  </a:lnTo>
                  <a:lnTo>
                    <a:pt x="8001" y="10312"/>
                  </a:lnTo>
                  <a:lnTo>
                    <a:pt x="2146" y="11176"/>
                  </a:lnTo>
                  <a:lnTo>
                    <a:pt x="0" y="12242"/>
                  </a:lnTo>
                  <a:lnTo>
                    <a:pt x="2146" y="13322"/>
                  </a:lnTo>
                  <a:lnTo>
                    <a:pt x="8001" y="14198"/>
                  </a:lnTo>
                  <a:lnTo>
                    <a:pt x="16687" y="14782"/>
                  </a:lnTo>
                  <a:lnTo>
                    <a:pt x="27317" y="14998"/>
                  </a:lnTo>
                  <a:lnTo>
                    <a:pt x="37947" y="14782"/>
                  </a:lnTo>
                  <a:lnTo>
                    <a:pt x="46634" y="14198"/>
                  </a:lnTo>
                  <a:lnTo>
                    <a:pt x="52489" y="13322"/>
                  </a:lnTo>
                  <a:lnTo>
                    <a:pt x="54635" y="12242"/>
                  </a:lnTo>
                  <a:close/>
                </a:path>
                <a:path w="55879" h="358775">
                  <a:moveTo>
                    <a:pt x="55829" y="345973"/>
                  </a:moveTo>
                  <a:lnTo>
                    <a:pt x="53682" y="344906"/>
                  </a:lnTo>
                  <a:lnTo>
                    <a:pt x="47828" y="344043"/>
                  </a:lnTo>
                  <a:lnTo>
                    <a:pt x="39141" y="343446"/>
                  </a:lnTo>
                  <a:lnTo>
                    <a:pt x="28511" y="343230"/>
                  </a:lnTo>
                  <a:lnTo>
                    <a:pt x="17881" y="343446"/>
                  </a:lnTo>
                  <a:lnTo>
                    <a:pt x="9194" y="344043"/>
                  </a:lnTo>
                  <a:lnTo>
                    <a:pt x="3340" y="344906"/>
                  </a:lnTo>
                  <a:lnTo>
                    <a:pt x="1193" y="345973"/>
                  </a:lnTo>
                  <a:lnTo>
                    <a:pt x="3340" y="347040"/>
                  </a:lnTo>
                  <a:lnTo>
                    <a:pt x="9194" y="347916"/>
                  </a:lnTo>
                  <a:lnTo>
                    <a:pt x="17881" y="348500"/>
                  </a:lnTo>
                  <a:lnTo>
                    <a:pt x="28511" y="348716"/>
                  </a:lnTo>
                  <a:lnTo>
                    <a:pt x="39141" y="348500"/>
                  </a:lnTo>
                  <a:lnTo>
                    <a:pt x="47828" y="347916"/>
                  </a:lnTo>
                  <a:lnTo>
                    <a:pt x="53682" y="347040"/>
                  </a:lnTo>
                  <a:lnTo>
                    <a:pt x="55829" y="345973"/>
                  </a:lnTo>
                  <a:close/>
                </a:path>
                <a:path w="55879" h="358775">
                  <a:moveTo>
                    <a:pt x="55829" y="2743"/>
                  </a:moveTo>
                  <a:lnTo>
                    <a:pt x="53682" y="1676"/>
                  </a:lnTo>
                  <a:lnTo>
                    <a:pt x="47828" y="812"/>
                  </a:lnTo>
                  <a:lnTo>
                    <a:pt x="39141" y="215"/>
                  </a:lnTo>
                  <a:lnTo>
                    <a:pt x="28511" y="0"/>
                  </a:lnTo>
                  <a:lnTo>
                    <a:pt x="17881" y="215"/>
                  </a:lnTo>
                  <a:lnTo>
                    <a:pt x="9194" y="812"/>
                  </a:lnTo>
                  <a:lnTo>
                    <a:pt x="3340" y="1676"/>
                  </a:lnTo>
                  <a:lnTo>
                    <a:pt x="1193" y="2743"/>
                  </a:lnTo>
                  <a:lnTo>
                    <a:pt x="3340" y="3822"/>
                  </a:lnTo>
                  <a:lnTo>
                    <a:pt x="9194" y="4686"/>
                  </a:lnTo>
                  <a:lnTo>
                    <a:pt x="17881" y="5270"/>
                  </a:lnTo>
                  <a:lnTo>
                    <a:pt x="28511" y="5486"/>
                  </a:lnTo>
                  <a:lnTo>
                    <a:pt x="39141" y="5270"/>
                  </a:lnTo>
                  <a:lnTo>
                    <a:pt x="47828" y="4686"/>
                  </a:lnTo>
                  <a:lnTo>
                    <a:pt x="53682" y="3822"/>
                  </a:lnTo>
                  <a:lnTo>
                    <a:pt x="55829" y="2743"/>
                  </a:lnTo>
                  <a:close/>
                </a:path>
              </a:pathLst>
            </a:custGeom>
            <a:solidFill>
              <a:srgbClr val="FAFAFA"/>
            </a:solidFill>
          </p:spPr>
          <p:txBody>
            <a:bodyPr wrap="square" lIns="0" tIns="0" rIns="0" bIns="0" rtlCol="0"/>
            <a:lstStyle/>
            <a:p>
              <a:endParaRPr/>
            </a:p>
          </p:txBody>
        </p:sp>
        <p:sp>
          <p:nvSpPr>
            <p:cNvPr id="116" name="object 116"/>
            <p:cNvSpPr/>
            <p:nvPr/>
          </p:nvSpPr>
          <p:spPr>
            <a:xfrm>
              <a:off x="4339962" y="4248171"/>
              <a:ext cx="0" cy="223520"/>
            </a:xfrm>
            <a:custGeom>
              <a:avLst/>
              <a:gdLst/>
              <a:ahLst/>
              <a:cxnLst/>
              <a:rect l="l" t="t" r="r" b="b"/>
              <a:pathLst>
                <a:path h="223520">
                  <a:moveTo>
                    <a:pt x="0" y="0"/>
                  </a:moveTo>
                  <a:lnTo>
                    <a:pt x="0" y="223278"/>
                  </a:lnTo>
                </a:path>
              </a:pathLst>
            </a:custGeom>
            <a:ln w="3175">
              <a:solidFill>
                <a:srgbClr val="FAFAFA"/>
              </a:solidFill>
            </a:ln>
          </p:spPr>
          <p:txBody>
            <a:bodyPr wrap="square" lIns="0" tIns="0" rIns="0" bIns="0" rtlCol="0"/>
            <a:lstStyle/>
            <a:p>
              <a:endParaRPr/>
            </a:p>
          </p:txBody>
        </p:sp>
        <p:sp>
          <p:nvSpPr>
            <p:cNvPr id="117" name="object 117"/>
            <p:cNvSpPr/>
            <p:nvPr/>
          </p:nvSpPr>
          <p:spPr>
            <a:xfrm>
              <a:off x="3993007" y="4132478"/>
              <a:ext cx="116839" cy="436880"/>
            </a:xfrm>
            <a:custGeom>
              <a:avLst/>
              <a:gdLst/>
              <a:ahLst/>
              <a:cxnLst/>
              <a:rect l="l" t="t" r="r" b="b"/>
              <a:pathLst>
                <a:path w="116839" h="436879">
                  <a:moveTo>
                    <a:pt x="116598" y="0"/>
                  </a:moveTo>
                  <a:lnTo>
                    <a:pt x="0" y="0"/>
                  </a:lnTo>
                  <a:lnTo>
                    <a:pt x="0" y="436422"/>
                  </a:lnTo>
                  <a:lnTo>
                    <a:pt x="116598" y="436422"/>
                  </a:lnTo>
                  <a:lnTo>
                    <a:pt x="116598" y="0"/>
                  </a:lnTo>
                  <a:close/>
                </a:path>
              </a:pathLst>
            </a:custGeom>
            <a:solidFill>
              <a:srgbClr val="263338"/>
            </a:solidFill>
          </p:spPr>
          <p:txBody>
            <a:bodyPr wrap="square" lIns="0" tIns="0" rIns="0" bIns="0" rtlCol="0"/>
            <a:lstStyle/>
            <a:p>
              <a:endParaRPr/>
            </a:p>
          </p:txBody>
        </p:sp>
        <p:sp>
          <p:nvSpPr>
            <p:cNvPr id="118" name="object 118"/>
            <p:cNvSpPr/>
            <p:nvPr/>
          </p:nvSpPr>
          <p:spPr>
            <a:xfrm>
              <a:off x="3998530" y="4133504"/>
              <a:ext cx="101600" cy="441325"/>
            </a:xfrm>
            <a:custGeom>
              <a:avLst/>
              <a:gdLst/>
              <a:ahLst/>
              <a:cxnLst/>
              <a:rect l="l" t="t" r="r" b="b"/>
              <a:pathLst>
                <a:path w="101600" h="441325">
                  <a:moveTo>
                    <a:pt x="21742" y="352433"/>
                  </a:moveTo>
                  <a:lnTo>
                    <a:pt x="20929" y="353758"/>
                  </a:lnTo>
                  <a:lnTo>
                    <a:pt x="15724" y="366749"/>
                  </a:lnTo>
                  <a:lnTo>
                    <a:pt x="13377" y="379372"/>
                  </a:lnTo>
                  <a:lnTo>
                    <a:pt x="13105" y="391193"/>
                  </a:lnTo>
                  <a:lnTo>
                    <a:pt x="14122" y="401777"/>
                  </a:lnTo>
                  <a:lnTo>
                    <a:pt x="26720" y="440232"/>
                  </a:lnTo>
                  <a:lnTo>
                    <a:pt x="27177" y="441032"/>
                  </a:lnTo>
                  <a:lnTo>
                    <a:pt x="27482" y="440905"/>
                  </a:lnTo>
                  <a:lnTo>
                    <a:pt x="26009" y="437514"/>
                  </a:lnTo>
                  <a:lnTo>
                    <a:pt x="23621" y="430961"/>
                  </a:lnTo>
                  <a:lnTo>
                    <a:pt x="15483" y="391121"/>
                  </a:lnTo>
                  <a:lnTo>
                    <a:pt x="15984" y="379647"/>
                  </a:lnTo>
                  <a:lnTo>
                    <a:pt x="18459" y="367525"/>
                  </a:lnTo>
                  <a:lnTo>
                    <a:pt x="23621" y="355231"/>
                  </a:lnTo>
                  <a:lnTo>
                    <a:pt x="23862" y="354853"/>
                  </a:lnTo>
                  <a:lnTo>
                    <a:pt x="21878" y="352660"/>
                  </a:lnTo>
                  <a:lnTo>
                    <a:pt x="21742" y="352433"/>
                  </a:lnTo>
                  <a:close/>
                </a:path>
                <a:path w="101600" h="441325">
                  <a:moveTo>
                    <a:pt x="26563" y="350596"/>
                  </a:moveTo>
                  <a:lnTo>
                    <a:pt x="59932" y="376245"/>
                  </a:lnTo>
                  <a:lnTo>
                    <a:pt x="71043" y="376389"/>
                  </a:lnTo>
                  <a:lnTo>
                    <a:pt x="78460" y="375716"/>
                  </a:lnTo>
                  <a:lnTo>
                    <a:pt x="85470" y="372554"/>
                  </a:lnTo>
                  <a:lnTo>
                    <a:pt x="86299" y="371855"/>
                  </a:lnTo>
                  <a:lnTo>
                    <a:pt x="70561" y="371855"/>
                  </a:lnTo>
                  <a:lnTo>
                    <a:pt x="60575" y="371665"/>
                  </a:lnTo>
                  <a:lnTo>
                    <a:pt x="50709" y="369071"/>
                  </a:lnTo>
                  <a:lnTo>
                    <a:pt x="41384" y="364358"/>
                  </a:lnTo>
                  <a:lnTo>
                    <a:pt x="33019" y="357809"/>
                  </a:lnTo>
                  <a:lnTo>
                    <a:pt x="26563" y="350596"/>
                  </a:lnTo>
                  <a:close/>
                </a:path>
                <a:path w="101600" h="441325">
                  <a:moveTo>
                    <a:pt x="86816" y="326353"/>
                  </a:moveTo>
                  <a:lnTo>
                    <a:pt x="66168" y="326353"/>
                  </a:lnTo>
                  <a:lnTo>
                    <a:pt x="74548" y="326834"/>
                  </a:lnTo>
                  <a:lnTo>
                    <a:pt x="80048" y="327812"/>
                  </a:lnTo>
                  <a:lnTo>
                    <a:pt x="85534" y="330238"/>
                  </a:lnTo>
                  <a:lnTo>
                    <a:pt x="89865" y="334073"/>
                  </a:lnTo>
                  <a:lnTo>
                    <a:pt x="94208" y="337845"/>
                  </a:lnTo>
                  <a:lnTo>
                    <a:pt x="97066" y="343407"/>
                  </a:lnTo>
                  <a:lnTo>
                    <a:pt x="96685" y="349224"/>
                  </a:lnTo>
                  <a:lnTo>
                    <a:pt x="94074" y="357584"/>
                  </a:lnTo>
                  <a:lnTo>
                    <a:pt x="88137" y="364564"/>
                  </a:lnTo>
                  <a:lnTo>
                    <a:pt x="79943" y="369532"/>
                  </a:lnTo>
                  <a:lnTo>
                    <a:pt x="70561" y="371855"/>
                  </a:lnTo>
                  <a:lnTo>
                    <a:pt x="86299" y="371855"/>
                  </a:lnTo>
                  <a:lnTo>
                    <a:pt x="96392" y="363346"/>
                  </a:lnTo>
                  <a:lnTo>
                    <a:pt x="100596" y="356755"/>
                  </a:lnTo>
                  <a:lnTo>
                    <a:pt x="100900" y="349761"/>
                  </a:lnTo>
                  <a:lnTo>
                    <a:pt x="101345" y="342150"/>
                  </a:lnTo>
                  <a:lnTo>
                    <a:pt x="97624" y="335292"/>
                  </a:lnTo>
                  <a:lnTo>
                    <a:pt x="92455" y="330949"/>
                  </a:lnTo>
                  <a:lnTo>
                    <a:pt x="87502" y="326644"/>
                  </a:lnTo>
                  <a:lnTo>
                    <a:pt x="86816" y="326353"/>
                  </a:lnTo>
                  <a:close/>
                </a:path>
                <a:path w="101600" h="441325">
                  <a:moveTo>
                    <a:pt x="24622" y="347740"/>
                  </a:moveTo>
                  <a:lnTo>
                    <a:pt x="21742" y="352433"/>
                  </a:lnTo>
                  <a:lnTo>
                    <a:pt x="21878" y="352660"/>
                  </a:lnTo>
                  <a:lnTo>
                    <a:pt x="23862" y="354853"/>
                  </a:lnTo>
                  <a:lnTo>
                    <a:pt x="26563" y="350596"/>
                  </a:lnTo>
                  <a:lnTo>
                    <a:pt x="25816" y="349761"/>
                  </a:lnTo>
                  <a:lnTo>
                    <a:pt x="24622" y="347740"/>
                  </a:lnTo>
                  <a:close/>
                </a:path>
                <a:path w="101600" h="441325">
                  <a:moveTo>
                    <a:pt x="22485" y="254488"/>
                  </a:moveTo>
                  <a:lnTo>
                    <a:pt x="9504" y="294936"/>
                  </a:lnTo>
                  <a:lnTo>
                    <a:pt x="8606" y="307287"/>
                  </a:lnTo>
                  <a:lnTo>
                    <a:pt x="9220" y="319392"/>
                  </a:lnTo>
                  <a:lnTo>
                    <a:pt x="11556" y="331258"/>
                  </a:lnTo>
                  <a:lnTo>
                    <a:pt x="15798" y="342490"/>
                  </a:lnTo>
                  <a:lnTo>
                    <a:pt x="21742" y="352433"/>
                  </a:lnTo>
                  <a:lnTo>
                    <a:pt x="24622" y="347740"/>
                  </a:lnTo>
                  <a:lnTo>
                    <a:pt x="20258" y="340355"/>
                  </a:lnTo>
                  <a:lnTo>
                    <a:pt x="16387" y="329922"/>
                  </a:lnTo>
                  <a:lnTo>
                    <a:pt x="14249" y="318795"/>
                  </a:lnTo>
                  <a:lnTo>
                    <a:pt x="13717" y="307203"/>
                  </a:lnTo>
                  <a:lnTo>
                    <a:pt x="14616" y="295622"/>
                  </a:lnTo>
                  <a:lnTo>
                    <a:pt x="16833" y="283946"/>
                  </a:lnTo>
                  <a:lnTo>
                    <a:pt x="20231" y="272402"/>
                  </a:lnTo>
                  <a:lnTo>
                    <a:pt x="24801" y="261209"/>
                  </a:lnTo>
                  <a:lnTo>
                    <a:pt x="26588" y="257998"/>
                  </a:lnTo>
                  <a:lnTo>
                    <a:pt x="22485" y="254488"/>
                  </a:lnTo>
                  <a:close/>
                </a:path>
                <a:path w="101600" h="441325">
                  <a:moveTo>
                    <a:pt x="65974" y="322573"/>
                  </a:moveTo>
                  <a:lnTo>
                    <a:pt x="29529" y="341472"/>
                  </a:lnTo>
                  <a:lnTo>
                    <a:pt x="24622" y="347740"/>
                  </a:lnTo>
                  <a:lnTo>
                    <a:pt x="25816" y="349761"/>
                  </a:lnTo>
                  <a:lnTo>
                    <a:pt x="26563" y="350596"/>
                  </a:lnTo>
                  <a:lnTo>
                    <a:pt x="27448" y="349224"/>
                  </a:lnTo>
                  <a:lnTo>
                    <a:pt x="31969" y="343671"/>
                  </a:lnTo>
                  <a:lnTo>
                    <a:pt x="66168" y="326353"/>
                  </a:lnTo>
                  <a:lnTo>
                    <a:pt x="86816" y="326353"/>
                  </a:lnTo>
                  <a:lnTo>
                    <a:pt x="81381" y="324053"/>
                  </a:lnTo>
                  <a:lnTo>
                    <a:pt x="75183" y="323011"/>
                  </a:lnTo>
                  <a:lnTo>
                    <a:pt x="65974" y="322573"/>
                  </a:lnTo>
                  <a:close/>
                </a:path>
                <a:path w="101600" h="441325">
                  <a:moveTo>
                    <a:pt x="29279" y="253162"/>
                  </a:moveTo>
                  <a:lnTo>
                    <a:pt x="26588" y="257998"/>
                  </a:lnTo>
                  <a:lnTo>
                    <a:pt x="32897" y="263396"/>
                  </a:lnTo>
                  <a:lnTo>
                    <a:pt x="45505" y="269624"/>
                  </a:lnTo>
                  <a:lnTo>
                    <a:pt x="59354" y="272503"/>
                  </a:lnTo>
                  <a:lnTo>
                    <a:pt x="73672" y="271525"/>
                  </a:lnTo>
                  <a:lnTo>
                    <a:pt x="80562" y="269247"/>
                  </a:lnTo>
                  <a:lnTo>
                    <a:pt x="84684" y="267040"/>
                  </a:lnTo>
                  <a:lnTo>
                    <a:pt x="59758" y="267040"/>
                  </a:lnTo>
                  <a:lnTo>
                    <a:pt x="47304" y="264437"/>
                  </a:lnTo>
                  <a:lnTo>
                    <a:pt x="35893" y="258823"/>
                  </a:lnTo>
                  <a:lnTo>
                    <a:pt x="29279" y="253162"/>
                  </a:lnTo>
                  <a:close/>
                </a:path>
                <a:path w="101600" h="441325">
                  <a:moveTo>
                    <a:pt x="89418" y="222923"/>
                  </a:moveTo>
                  <a:lnTo>
                    <a:pt x="77368" y="222923"/>
                  </a:lnTo>
                  <a:lnTo>
                    <a:pt x="85813" y="225653"/>
                  </a:lnTo>
                  <a:lnTo>
                    <a:pt x="91249" y="231292"/>
                  </a:lnTo>
                  <a:lnTo>
                    <a:pt x="96913" y="236854"/>
                  </a:lnTo>
                  <a:lnTo>
                    <a:pt x="97066" y="245757"/>
                  </a:lnTo>
                  <a:lnTo>
                    <a:pt x="92544" y="252577"/>
                  </a:lnTo>
                  <a:lnTo>
                    <a:pt x="88252" y="259511"/>
                  </a:lnTo>
                  <a:lnTo>
                    <a:pt x="80606" y="264198"/>
                  </a:lnTo>
                  <a:lnTo>
                    <a:pt x="72440" y="266179"/>
                  </a:lnTo>
                  <a:lnTo>
                    <a:pt x="59758" y="267040"/>
                  </a:lnTo>
                  <a:lnTo>
                    <a:pt x="84684" y="267040"/>
                  </a:lnTo>
                  <a:lnTo>
                    <a:pt x="101472" y="246354"/>
                  </a:lnTo>
                  <a:lnTo>
                    <a:pt x="100990" y="236054"/>
                  </a:lnTo>
                  <a:lnTo>
                    <a:pt x="98678" y="231101"/>
                  </a:lnTo>
                  <a:lnTo>
                    <a:pt x="95224" y="227545"/>
                  </a:lnTo>
                  <a:lnTo>
                    <a:pt x="89518" y="222969"/>
                  </a:lnTo>
                  <a:close/>
                </a:path>
                <a:path w="101600" h="441325">
                  <a:moveTo>
                    <a:pt x="25348" y="249304"/>
                  </a:moveTo>
                  <a:lnTo>
                    <a:pt x="22485" y="254488"/>
                  </a:lnTo>
                  <a:lnTo>
                    <a:pt x="26588" y="257998"/>
                  </a:lnTo>
                  <a:lnTo>
                    <a:pt x="29279" y="253162"/>
                  </a:lnTo>
                  <a:lnTo>
                    <a:pt x="26339" y="250647"/>
                  </a:lnTo>
                  <a:lnTo>
                    <a:pt x="25348" y="249304"/>
                  </a:lnTo>
                  <a:close/>
                </a:path>
                <a:path w="101600" h="441325">
                  <a:moveTo>
                    <a:pt x="18764" y="132418"/>
                  </a:moveTo>
                  <a:lnTo>
                    <a:pt x="2109" y="179238"/>
                  </a:lnTo>
                  <a:lnTo>
                    <a:pt x="1586" y="192162"/>
                  </a:lnTo>
                  <a:lnTo>
                    <a:pt x="2311" y="205193"/>
                  </a:lnTo>
                  <a:lnTo>
                    <a:pt x="14146" y="243254"/>
                  </a:lnTo>
                  <a:lnTo>
                    <a:pt x="22485" y="254488"/>
                  </a:lnTo>
                  <a:lnTo>
                    <a:pt x="25348" y="249304"/>
                  </a:lnTo>
                  <a:lnTo>
                    <a:pt x="18827" y="240471"/>
                  </a:lnTo>
                  <a:lnTo>
                    <a:pt x="13369" y="229104"/>
                  </a:lnTo>
                  <a:lnTo>
                    <a:pt x="9727" y="217000"/>
                  </a:lnTo>
                  <a:lnTo>
                    <a:pt x="7658" y="204609"/>
                  </a:lnTo>
                  <a:lnTo>
                    <a:pt x="6939" y="192119"/>
                  </a:lnTo>
                  <a:lnTo>
                    <a:pt x="7412" y="179725"/>
                  </a:lnTo>
                  <a:lnTo>
                    <a:pt x="9163" y="167610"/>
                  </a:lnTo>
                  <a:lnTo>
                    <a:pt x="12280" y="155955"/>
                  </a:lnTo>
                  <a:lnTo>
                    <a:pt x="16900" y="144995"/>
                  </a:lnTo>
                  <a:lnTo>
                    <a:pt x="21959" y="136976"/>
                  </a:lnTo>
                  <a:lnTo>
                    <a:pt x="18764" y="132418"/>
                  </a:lnTo>
                  <a:close/>
                </a:path>
                <a:path w="101600" h="441325">
                  <a:moveTo>
                    <a:pt x="69037" y="218262"/>
                  </a:moveTo>
                  <a:lnTo>
                    <a:pt x="34148" y="237248"/>
                  </a:lnTo>
                  <a:lnTo>
                    <a:pt x="25348" y="249304"/>
                  </a:lnTo>
                  <a:lnTo>
                    <a:pt x="26339" y="250647"/>
                  </a:lnTo>
                  <a:lnTo>
                    <a:pt x="29279" y="253162"/>
                  </a:lnTo>
                  <a:lnTo>
                    <a:pt x="30743" y="250531"/>
                  </a:lnTo>
                  <a:lnTo>
                    <a:pt x="38147" y="240803"/>
                  </a:lnTo>
                  <a:lnTo>
                    <a:pt x="47104" y="232460"/>
                  </a:lnTo>
                  <a:lnTo>
                    <a:pt x="53555" y="227545"/>
                  </a:lnTo>
                  <a:lnTo>
                    <a:pt x="61302" y="224167"/>
                  </a:lnTo>
                  <a:lnTo>
                    <a:pt x="69392" y="223672"/>
                  </a:lnTo>
                  <a:lnTo>
                    <a:pt x="77368" y="222923"/>
                  </a:lnTo>
                  <a:lnTo>
                    <a:pt x="89418" y="222923"/>
                  </a:lnTo>
                  <a:lnTo>
                    <a:pt x="83016" y="219922"/>
                  </a:lnTo>
                  <a:lnTo>
                    <a:pt x="76072" y="218366"/>
                  </a:lnTo>
                  <a:lnTo>
                    <a:pt x="69037" y="218262"/>
                  </a:lnTo>
                  <a:close/>
                </a:path>
                <a:path w="101600" h="441325">
                  <a:moveTo>
                    <a:pt x="24374" y="133750"/>
                  </a:moveTo>
                  <a:lnTo>
                    <a:pt x="23142" y="135101"/>
                  </a:lnTo>
                  <a:lnTo>
                    <a:pt x="21959" y="136976"/>
                  </a:lnTo>
                  <a:lnTo>
                    <a:pt x="23253" y="138823"/>
                  </a:lnTo>
                  <a:lnTo>
                    <a:pt x="64385" y="162616"/>
                  </a:lnTo>
                  <a:lnTo>
                    <a:pt x="75001" y="161742"/>
                  </a:lnTo>
                  <a:lnTo>
                    <a:pt x="83792" y="158307"/>
                  </a:lnTo>
                  <a:lnTo>
                    <a:pt x="64591" y="158307"/>
                  </a:lnTo>
                  <a:lnTo>
                    <a:pt x="55448" y="156768"/>
                  </a:lnTo>
                  <a:lnTo>
                    <a:pt x="46899" y="153302"/>
                  </a:lnTo>
                  <a:lnTo>
                    <a:pt x="39185" y="148475"/>
                  </a:lnTo>
                  <a:lnTo>
                    <a:pt x="32221" y="142604"/>
                  </a:lnTo>
                  <a:lnTo>
                    <a:pt x="26200" y="136296"/>
                  </a:lnTo>
                  <a:lnTo>
                    <a:pt x="24374" y="133750"/>
                  </a:lnTo>
                  <a:close/>
                </a:path>
                <a:path w="101600" h="441325">
                  <a:moveTo>
                    <a:pt x="88042" y="112382"/>
                  </a:moveTo>
                  <a:lnTo>
                    <a:pt x="71641" y="112382"/>
                  </a:lnTo>
                  <a:lnTo>
                    <a:pt x="81838" y="115061"/>
                  </a:lnTo>
                  <a:lnTo>
                    <a:pt x="88226" y="117741"/>
                  </a:lnTo>
                  <a:lnTo>
                    <a:pt x="93141" y="122872"/>
                  </a:lnTo>
                  <a:lnTo>
                    <a:pt x="94253" y="129497"/>
                  </a:lnTo>
                  <a:lnTo>
                    <a:pt x="95491" y="135699"/>
                  </a:lnTo>
                  <a:lnTo>
                    <a:pt x="64591" y="158307"/>
                  </a:lnTo>
                  <a:lnTo>
                    <a:pt x="83792" y="158307"/>
                  </a:lnTo>
                  <a:lnTo>
                    <a:pt x="85058" y="157812"/>
                  </a:lnTo>
                  <a:lnTo>
                    <a:pt x="93522" y="150431"/>
                  </a:lnTo>
                  <a:lnTo>
                    <a:pt x="98132" y="144360"/>
                  </a:lnTo>
                  <a:lnTo>
                    <a:pt x="100304" y="136321"/>
                  </a:lnTo>
                  <a:lnTo>
                    <a:pt x="98831" y="128447"/>
                  </a:lnTo>
                  <a:lnTo>
                    <a:pt x="97586" y="120383"/>
                  </a:lnTo>
                  <a:lnTo>
                    <a:pt x="91097" y="113626"/>
                  </a:lnTo>
                  <a:lnTo>
                    <a:pt x="88042" y="112382"/>
                  </a:lnTo>
                  <a:close/>
                </a:path>
                <a:path w="101600" h="441325">
                  <a:moveTo>
                    <a:pt x="21324" y="129497"/>
                  </a:moveTo>
                  <a:lnTo>
                    <a:pt x="19045" y="131978"/>
                  </a:lnTo>
                  <a:lnTo>
                    <a:pt x="18764" y="132418"/>
                  </a:lnTo>
                  <a:lnTo>
                    <a:pt x="21959" y="136976"/>
                  </a:lnTo>
                  <a:lnTo>
                    <a:pt x="23142" y="135101"/>
                  </a:lnTo>
                  <a:lnTo>
                    <a:pt x="24374" y="133750"/>
                  </a:lnTo>
                  <a:lnTo>
                    <a:pt x="21324" y="129497"/>
                  </a:lnTo>
                  <a:close/>
                </a:path>
                <a:path w="101600" h="441325">
                  <a:moveTo>
                    <a:pt x="60280" y="107524"/>
                  </a:moveTo>
                  <a:lnTo>
                    <a:pt x="48471" y="110285"/>
                  </a:lnTo>
                  <a:lnTo>
                    <a:pt x="37439" y="115493"/>
                  </a:lnTo>
                  <a:lnTo>
                    <a:pt x="27478" y="122800"/>
                  </a:lnTo>
                  <a:lnTo>
                    <a:pt x="21324" y="129497"/>
                  </a:lnTo>
                  <a:lnTo>
                    <a:pt x="24374" y="133750"/>
                  </a:lnTo>
                  <a:lnTo>
                    <a:pt x="30893" y="126604"/>
                  </a:lnTo>
                  <a:lnTo>
                    <a:pt x="40043" y="119837"/>
                  </a:lnTo>
                  <a:lnTo>
                    <a:pt x="50147" y="115001"/>
                  </a:lnTo>
                  <a:lnTo>
                    <a:pt x="60879" y="112439"/>
                  </a:lnTo>
                  <a:lnTo>
                    <a:pt x="88042" y="112382"/>
                  </a:lnTo>
                  <a:lnTo>
                    <a:pt x="83769" y="110642"/>
                  </a:lnTo>
                  <a:lnTo>
                    <a:pt x="72251" y="107535"/>
                  </a:lnTo>
                  <a:lnTo>
                    <a:pt x="60280" y="107524"/>
                  </a:lnTo>
                  <a:close/>
                </a:path>
                <a:path w="101600" h="441325">
                  <a:moveTo>
                    <a:pt x="37363" y="0"/>
                  </a:moveTo>
                  <a:lnTo>
                    <a:pt x="36601" y="520"/>
                  </a:lnTo>
                  <a:lnTo>
                    <a:pt x="35166" y="1612"/>
                  </a:lnTo>
                  <a:lnTo>
                    <a:pt x="33705" y="2666"/>
                  </a:lnTo>
                  <a:lnTo>
                    <a:pt x="6415" y="41262"/>
                  </a:lnTo>
                  <a:lnTo>
                    <a:pt x="0" y="78981"/>
                  </a:lnTo>
                  <a:lnTo>
                    <a:pt x="1706" y="93771"/>
                  </a:lnTo>
                  <a:lnTo>
                    <a:pt x="5973" y="109073"/>
                  </a:lnTo>
                  <a:lnTo>
                    <a:pt x="13067" y="124290"/>
                  </a:lnTo>
                  <a:lnTo>
                    <a:pt x="18764" y="132418"/>
                  </a:lnTo>
                  <a:lnTo>
                    <a:pt x="19045" y="131978"/>
                  </a:lnTo>
                  <a:lnTo>
                    <a:pt x="21324" y="129497"/>
                  </a:lnTo>
                  <a:lnTo>
                    <a:pt x="16262" y="122438"/>
                  </a:lnTo>
                  <a:lnTo>
                    <a:pt x="9250" y="107849"/>
                  </a:lnTo>
                  <a:lnTo>
                    <a:pt x="4931" y="93121"/>
                  </a:lnTo>
                  <a:lnTo>
                    <a:pt x="3073" y="78841"/>
                  </a:lnTo>
                  <a:lnTo>
                    <a:pt x="3370" y="65387"/>
                  </a:lnTo>
                  <a:lnTo>
                    <a:pt x="21723" y="17530"/>
                  </a:lnTo>
                  <a:lnTo>
                    <a:pt x="35570" y="2047"/>
                  </a:lnTo>
                  <a:lnTo>
                    <a:pt x="37426" y="76"/>
                  </a:lnTo>
                  <a:close/>
                </a:path>
              </a:pathLst>
            </a:custGeom>
            <a:solidFill>
              <a:srgbClr val="FAFAFA"/>
            </a:solidFill>
          </p:spPr>
          <p:txBody>
            <a:bodyPr wrap="square" lIns="0" tIns="0" rIns="0" bIns="0" rtlCol="0"/>
            <a:lstStyle/>
            <a:p>
              <a:endParaRPr/>
            </a:p>
          </p:txBody>
        </p:sp>
        <p:sp>
          <p:nvSpPr>
            <p:cNvPr id="119" name="object 119"/>
            <p:cNvSpPr/>
            <p:nvPr/>
          </p:nvSpPr>
          <p:spPr>
            <a:xfrm>
              <a:off x="4111193" y="4171644"/>
              <a:ext cx="202565" cy="397510"/>
            </a:xfrm>
            <a:custGeom>
              <a:avLst/>
              <a:gdLst/>
              <a:ahLst/>
              <a:cxnLst/>
              <a:rect l="l" t="t" r="r" b="b"/>
              <a:pathLst>
                <a:path w="202564" h="397510">
                  <a:moveTo>
                    <a:pt x="202311" y="0"/>
                  </a:moveTo>
                  <a:lnTo>
                    <a:pt x="0" y="0"/>
                  </a:lnTo>
                  <a:lnTo>
                    <a:pt x="0" y="397446"/>
                  </a:lnTo>
                  <a:lnTo>
                    <a:pt x="202311" y="397446"/>
                  </a:lnTo>
                  <a:lnTo>
                    <a:pt x="202311" y="0"/>
                  </a:lnTo>
                  <a:close/>
                </a:path>
              </a:pathLst>
            </a:custGeom>
            <a:solidFill>
              <a:srgbClr val="CC5C4A"/>
            </a:solidFill>
          </p:spPr>
          <p:txBody>
            <a:bodyPr wrap="square" lIns="0" tIns="0" rIns="0" bIns="0" rtlCol="0"/>
            <a:lstStyle/>
            <a:p>
              <a:endParaRPr/>
            </a:p>
          </p:txBody>
        </p:sp>
        <p:sp>
          <p:nvSpPr>
            <p:cNvPr id="120" name="object 120"/>
            <p:cNvSpPr/>
            <p:nvPr/>
          </p:nvSpPr>
          <p:spPr>
            <a:xfrm>
              <a:off x="4115282" y="4235144"/>
              <a:ext cx="195580" cy="292100"/>
            </a:xfrm>
            <a:custGeom>
              <a:avLst/>
              <a:gdLst/>
              <a:ahLst/>
              <a:cxnLst/>
              <a:rect l="l" t="t" r="r" b="b"/>
              <a:pathLst>
                <a:path w="195579" h="292100">
                  <a:moveTo>
                    <a:pt x="186715" y="2540"/>
                  </a:moveTo>
                  <a:lnTo>
                    <a:pt x="186690" y="1270"/>
                  </a:lnTo>
                  <a:lnTo>
                    <a:pt x="163398" y="1270"/>
                  </a:lnTo>
                  <a:lnTo>
                    <a:pt x="163398" y="0"/>
                  </a:lnTo>
                  <a:lnTo>
                    <a:pt x="23317" y="0"/>
                  </a:lnTo>
                  <a:lnTo>
                    <a:pt x="23317" y="1270"/>
                  </a:lnTo>
                  <a:lnTo>
                    <a:pt x="25" y="1270"/>
                  </a:lnTo>
                  <a:lnTo>
                    <a:pt x="25" y="2540"/>
                  </a:lnTo>
                  <a:lnTo>
                    <a:pt x="0" y="3810"/>
                  </a:lnTo>
                  <a:lnTo>
                    <a:pt x="23202" y="3810"/>
                  </a:lnTo>
                  <a:lnTo>
                    <a:pt x="23202" y="5080"/>
                  </a:lnTo>
                  <a:lnTo>
                    <a:pt x="163512" y="5080"/>
                  </a:lnTo>
                  <a:lnTo>
                    <a:pt x="163512" y="3810"/>
                  </a:lnTo>
                  <a:lnTo>
                    <a:pt x="186715" y="3810"/>
                  </a:lnTo>
                  <a:lnTo>
                    <a:pt x="186715" y="2540"/>
                  </a:lnTo>
                  <a:close/>
                </a:path>
                <a:path w="195579" h="292100">
                  <a:moveTo>
                    <a:pt x="189268" y="31394"/>
                  </a:moveTo>
                  <a:lnTo>
                    <a:pt x="166268" y="31394"/>
                  </a:lnTo>
                  <a:lnTo>
                    <a:pt x="166268" y="30124"/>
                  </a:lnTo>
                  <a:lnTo>
                    <a:pt x="27978" y="30124"/>
                  </a:lnTo>
                  <a:lnTo>
                    <a:pt x="27978" y="31394"/>
                  </a:lnTo>
                  <a:lnTo>
                    <a:pt x="4991" y="31394"/>
                  </a:lnTo>
                  <a:lnTo>
                    <a:pt x="4991" y="32664"/>
                  </a:lnTo>
                  <a:lnTo>
                    <a:pt x="4991" y="33934"/>
                  </a:lnTo>
                  <a:lnTo>
                    <a:pt x="27978" y="33934"/>
                  </a:lnTo>
                  <a:lnTo>
                    <a:pt x="27978" y="35204"/>
                  </a:lnTo>
                  <a:lnTo>
                    <a:pt x="166268" y="35204"/>
                  </a:lnTo>
                  <a:lnTo>
                    <a:pt x="166268" y="33934"/>
                  </a:lnTo>
                  <a:lnTo>
                    <a:pt x="189268" y="33934"/>
                  </a:lnTo>
                  <a:lnTo>
                    <a:pt x="189268" y="32664"/>
                  </a:lnTo>
                  <a:lnTo>
                    <a:pt x="189268" y="31394"/>
                  </a:lnTo>
                  <a:close/>
                </a:path>
                <a:path w="195579" h="292100">
                  <a:moveTo>
                    <a:pt x="192913" y="252336"/>
                  </a:moveTo>
                  <a:lnTo>
                    <a:pt x="169316" y="252336"/>
                  </a:lnTo>
                  <a:lnTo>
                    <a:pt x="169316" y="251066"/>
                  </a:lnTo>
                  <a:lnTo>
                    <a:pt x="27444" y="251066"/>
                  </a:lnTo>
                  <a:lnTo>
                    <a:pt x="27444" y="252336"/>
                  </a:lnTo>
                  <a:lnTo>
                    <a:pt x="3860" y="252336"/>
                  </a:lnTo>
                  <a:lnTo>
                    <a:pt x="3860" y="253606"/>
                  </a:lnTo>
                  <a:lnTo>
                    <a:pt x="3860" y="254876"/>
                  </a:lnTo>
                  <a:lnTo>
                    <a:pt x="27444" y="254876"/>
                  </a:lnTo>
                  <a:lnTo>
                    <a:pt x="27444" y="256146"/>
                  </a:lnTo>
                  <a:lnTo>
                    <a:pt x="169316" y="256146"/>
                  </a:lnTo>
                  <a:lnTo>
                    <a:pt x="169316" y="254876"/>
                  </a:lnTo>
                  <a:lnTo>
                    <a:pt x="192913" y="254876"/>
                  </a:lnTo>
                  <a:lnTo>
                    <a:pt x="192913" y="253606"/>
                  </a:lnTo>
                  <a:lnTo>
                    <a:pt x="192913" y="252336"/>
                  </a:lnTo>
                  <a:close/>
                </a:path>
                <a:path w="195579" h="292100">
                  <a:moveTo>
                    <a:pt x="195516" y="287756"/>
                  </a:moveTo>
                  <a:lnTo>
                    <a:pt x="171310" y="287756"/>
                  </a:lnTo>
                  <a:lnTo>
                    <a:pt x="171310" y="286486"/>
                  </a:lnTo>
                  <a:lnTo>
                    <a:pt x="25679" y="286486"/>
                  </a:lnTo>
                  <a:lnTo>
                    <a:pt x="25679" y="287756"/>
                  </a:lnTo>
                  <a:lnTo>
                    <a:pt x="1460" y="287756"/>
                  </a:lnTo>
                  <a:lnTo>
                    <a:pt x="1460" y="289026"/>
                  </a:lnTo>
                  <a:lnTo>
                    <a:pt x="1460" y="290296"/>
                  </a:lnTo>
                  <a:lnTo>
                    <a:pt x="25679" y="290296"/>
                  </a:lnTo>
                  <a:lnTo>
                    <a:pt x="25679" y="291566"/>
                  </a:lnTo>
                  <a:lnTo>
                    <a:pt x="171310" y="291566"/>
                  </a:lnTo>
                  <a:lnTo>
                    <a:pt x="171310" y="290296"/>
                  </a:lnTo>
                  <a:lnTo>
                    <a:pt x="195516" y="290296"/>
                  </a:lnTo>
                  <a:lnTo>
                    <a:pt x="195516" y="289026"/>
                  </a:lnTo>
                  <a:lnTo>
                    <a:pt x="195516" y="287756"/>
                  </a:lnTo>
                  <a:close/>
                </a:path>
              </a:pathLst>
            </a:custGeom>
            <a:solidFill>
              <a:srgbClr val="E0E0E0"/>
            </a:solidFill>
          </p:spPr>
          <p:txBody>
            <a:bodyPr wrap="square" lIns="0" tIns="0" rIns="0" bIns="0" rtlCol="0"/>
            <a:lstStyle/>
            <a:p>
              <a:endParaRPr/>
            </a:p>
          </p:txBody>
        </p:sp>
        <p:sp>
          <p:nvSpPr>
            <p:cNvPr id="121" name="object 121"/>
            <p:cNvSpPr/>
            <p:nvPr/>
          </p:nvSpPr>
          <p:spPr>
            <a:xfrm>
              <a:off x="3602710" y="4129684"/>
              <a:ext cx="116839" cy="436880"/>
            </a:xfrm>
            <a:custGeom>
              <a:avLst/>
              <a:gdLst/>
              <a:ahLst/>
              <a:cxnLst/>
              <a:rect l="l" t="t" r="r" b="b"/>
              <a:pathLst>
                <a:path w="116839" h="436879">
                  <a:moveTo>
                    <a:pt x="116598" y="0"/>
                  </a:moveTo>
                  <a:lnTo>
                    <a:pt x="0" y="0"/>
                  </a:lnTo>
                  <a:lnTo>
                    <a:pt x="0" y="436422"/>
                  </a:lnTo>
                  <a:lnTo>
                    <a:pt x="116598" y="436422"/>
                  </a:lnTo>
                  <a:lnTo>
                    <a:pt x="116598" y="0"/>
                  </a:lnTo>
                  <a:close/>
                </a:path>
              </a:pathLst>
            </a:custGeom>
            <a:solidFill>
              <a:srgbClr val="455963"/>
            </a:solidFill>
          </p:spPr>
          <p:txBody>
            <a:bodyPr wrap="square" lIns="0" tIns="0" rIns="0" bIns="0" rtlCol="0"/>
            <a:lstStyle/>
            <a:p>
              <a:endParaRPr/>
            </a:p>
          </p:txBody>
        </p:sp>
        <p:sp>
          <p:nvSpPr>
            <p:cNvPr id="122" name="object 122"/>
            <p:cNvSpPr/>
            <p:nvPr/>
          </p:nvSpPr>
          <p:spPr>
            <a:xfrm>
              <a:off x="3608238" y="4130707"/>
              <a:ext cx="101600" cy="441325"/>
            </a:xfrm>
            <a:custGeom>
              <a:avLst/>
              <a:gdLst/>
              <a:ahLst/>
              <a:cxnLst/>
              <a:rect l="l" t="t" r="r" b="b"/>
              <a:pathLst>
                <a:path w="101600" h="441325">
                  <a:moveTo>
                    <a:pt x="21740" y="352426"/>
                  </a:moveTo>
                  <a:lnTo>
                    <a:pt x="20929" y="353745"/>
                  </a:lnTo>
                  <a:lnTo>
                    <a:pt x="15724" y="366744"/>
                  </a:lnTo>
                  <a:lnTo>
                    <a:pt x="13377" y="379371"/>
                  </a:lnTo>
                  <a:lnTo>
                    <a:pt x="13105" y="391193"/>
                  </a:lnTo>
                  <a:lnTo>
                    <a:pt x="14122" y="401777"/>
                  </a:lnTo>
                  <a:lnTo>
                    <a:pt x="26720" y="440232"/>
                  </a:lnTo>
                  <a:lnTo>
                    <a:pt x="27177" y="441032"/>
                  </a:lnTo>
                  <a:lnTo>
                    <a:pt x="27470" y="440905"/>
                  </a:lnTo>
                  <a:lnTo>
                    <a:pt x="26009" y="437514"/>
                  </a:lnTo>
                  <a:lnTo>
                    <a:pt x="23621" y="430961"/>
                  </a:lnTo>
                  <a:lnTo>
                    <a:pt x="15483" y="391120"/>
                  </a:lnTo>
                  <a:lnTo>
                    <a:pt x="15984" y="379642"/>
                  </a:lnTo>
                  <a:lnTo>
                    <a:pt x="18459" y="367519"/>
                  </a:lnTo>
                  <a:lnTo>
                    <a:pt x="23621" y="355231"/>
                  </a:lnTo>
                  <a:lnTo>
                    <a:pt x="23862" y="354852"/>
                  </a:lnTo>
                  <a:lnTo>
                    <a:pt x="21878" y="352658"/>
                  </a:lnTo>
                  <a:lnTo>
                    <a:pt x="21740" y="352426"/>
                  </a:lnTo>
                  <a:close/>
                </a:path>
                <a:path w="101600" h="441325">
                  <a:moveTo>
                    <a:pt x="26564" y="350595"/>
                  </a:moveTo>
                  <a:lnTo>
                    <a:pt x="59938" y="376244"/>
                  </a:lnTo>
                  <a:lnTo>
                    <a:pt x="71056" y="376389"/>
                  </a:lnTo>
                  <a:lnTo>
                    <a:pt x="78460" y="375716"/>
                  </a:lnTo>
                  <a:lnTo>
                    <a:pt x="85470" y="372554"/>
                  </a:lnTo>
                  <a:lnTo>
                    <a:pt x="86296" y="371855"/>
                  </a:lnTo>
                  <a:lnTo>
                    <a:pt x="70561" y="371855"/>
                  </a:lnTo>
                  <a:lnTo>
                    <a:pt x="60575" y="371665"/>
                  </a:lnTo>
                  <a:lnTo>
                    <a:pt x="50709" y="369071"/>
                  </a:lnTo>
                  <a:lnTo>
                    <a:pt x="41384" y="364358"/>
                  </a:lnTo>
                  <a:lnTo>
                    <a:pt x="33019" y="357809"/>
                  </a:lnTo>
                  <a:lnTo>
                    <a:pt x="26564" y="350595"/>
                  </a:lnTo>
                  <a:close/>
                </a:path>
                <a:path w="101600" h="441325">
                  <a:moveTo>
                    <a:pt x="86828" y="326358"/>
                  </a:moveTo>
                  <a:lnTo>
                    <a:pt x="66168" y="326358"/>
                  </a:lnTo>
                  <a:lnTo>
                    <a:pt x="74548" y="326847"/>
                  </a:lnTo>
                  <a:lnTo>
                    <a:pt x="80048" y="327812"/>
                  </a:lnTo>
                  <a:lnTo>
                    <a:pt x="85534" y="330238"/>
                  </a:lnTo>
                  <a:lnTo>
                    <a:pt x="89865" y="334073"/>
                  </a:lnTo>
                  <a:lnTo>
                    <a:pt x="94208" y="337845"/>
                  </a:lnTo>
                  <a:lnTo>
                    <a:pt x="97066" y="343407"/>
                  </a:lnTo>
                  <a:lnTo>
                    <a:pt x="96685" y="349224"/>
                  </a:lnTo>
                  <a:lnTo>
                    <a:pt x="94074" y="357582"/>
                  </a:lnTo>
                  <a:lnTo>
                    <a:pt x="88137" y="364559"/>
                  </a:lnTo>
                  <a:lnTo>
                    <a:pt x="79943" y="369527"/>
                  </a:lnTo>
                  <a:lnTo>
                    <a:pt x="70561" y="371855"/>
                  </a:lnTo>
                  <a:lnTo>
                    <a:pt x="86296" y="371855"/>
                  </a:lnTo>
                  <a:lnTo>
                    <a:pt x="96392" y="363346"/>
                  </a:lnTo>
                  <a:lnTo>
                    <a:pt x="100596" y="356742"/>
                  </a:lnTo>
                  <a:lnTo>
                    <a:pt x="100900" y="349761"/>
                  </a:lnTo>
                  <a:lnTo>
                    <a:pt x="101345" y="342150"/>
                  </a:lnTo>
                  <a:lnTo>
                    <a:pt x="97624" y="335292"/>
                  </a:lnTo>
                  <a:lnTo>
                    <a:pt x="92469" y="330949"/>
                  </a:lnTo>
                  <a:lnTo>
                    <a:pt x="87502" y="326643"/>
                  </a:lnTo>
                  <a:lnTo>
                    <a:pt x="86828" y="326358"/>
                  </a:lnTo>
                  <a:close/>
                </a:path>
                <a:path w="101600" h="441325">
                  <a:moveTo>
                    <a:pt x="24621" y="347735"/>
                  </a:moveTo>
                  <a:lnTo>
                    <a:pt x="21740" y="352426"/>
                  </a:lnTo>
                  <a:lnTo>
                    <a:pt x="21878" y="352658"/>
                  </a:lnTo>
                  <a:lnTo>
                    <a:pt x="23862" y="354852"/>
                  </a:lnTo>
                  <a:lnTo>
                    <a:pt x="26564" y="350595"/>
                  </a:lnTo>
                  <a:lnTo>
                    <a:pt x="25818" y="349761"/>
                  </a:lnTo>
                  <a:lnTo>
                    <a:pt x="24621" y="347735"/>
                  </a:lnTo>
                  <a:close/>
                </a:path>
                <a:path w="101600" h="441325">
                  <a:moveTo>
                    <a:pt x="22492" y="254481"/>
                  </a:moveTo>
                  <a:lnTo>
                    <a:pt x="9504" y="294936"/>
                  </a:lnTo>
                  <a:lnTo>
                    <a:pt x="8606" y="307287"/>
                  </a:lnTo>
                  <a:lnTo>
                    <a:pt x="9220" y="319392"/>
                  </a:lnTo>
                  <a:lnTo>
                    <a:pt x="11556" y="331252"/>
                  </a:lnTo>
                  <a:lnTo>
                    <a:pt x="15798" y="342485"/>
                  </a:lnTo>
                  <a:lnTo>
                    <a:pt x="21740" y="352426"/>
                  </a:lnTo>
                  <a:lnTo>
                    <a:pt x="24621" y="347735"/>
                  </a:lnTo>
                  <a:lnTo>
                    <a:pt x="20262" y="340355"/>
                  </a:lnTo>
                  <a:lnTo>
                    <a:pt x="16392" y="329922"/>
                  </a:lnTo>
                  <a:lnTo>
                    <a:pt x="14249" y="318795"/>
                  </a:lnTo>
                  <a:lnTo>
                    <a:pt x="13717" y="307203"/>
                  </a:lnTo>
                  <a:lnTo>
                    <a:pt x="14616" y="295622"/>
                  </a:lnTo>
                  <a:lnTo>
                    <a:pt x="16833" y="283946"/>
                  </a:lnTo>
                  <a:lnTo>
                    <a:pt x="20231" y="272402"/>
                  </a:lnTo>
                  <a:lnTo>
                    <a:pt x="24803" y="261205"/>
                  </a:lnTo>
                  <a:lnTo>
                    <a:pt x="26592" y="257991"/>
                  </a:lnTo>
                  <a:lnTo>
                    <a:pt x="22492" y="254481"/>
                  </a:lnTo>
                  <a:close/>
                </a:path>
                <a:path w="101600" h="441325">
                  <a:moveTo>
                    <a:pt x="65974" y="322573"/>
                  </a:moveTo>
                  <a:lnTo>
                    <a:pt x="29529" y="341466"/>
                  </a:lnTo>
                  <a:lnTo>
                    <a:pt x="24621" y="347735"/>
                  </a:lnTo>
                  <a:lnTo>
                    <a:pt x="25818" y="349761"/>
                  </a:lnTo>
                  <a:lnTo>
                    <a:pt x="26564" y="350595"/>
                  </a:lnTo>
                  <a:lnTo>
                    <a:pt x="27448" y="349224"/>
                  </a:lnTo>
                  <a:lnTo>
                    <a:pt x="31969" y="343669"/>
                  </a:lnTo>
                  <a:lnTo>
                    <a:pt x="66168" y="326358"/>
                  </a:lnTo>
                  <a:lnTo>
                    <a:pt x="86828" y="326358"/>
                  </a:lnTo>
                  <a:lnTo>
                    <a:pt x="81381" y="324053"/>
                  </a:lnTo>
                  <a:lnTo>
                    <a:pt x="75183" y="323011"/>
                  </a:lnTo>
                  <a:lnTo>
                    <a:pt x="65974" y="322573"/>
                  </a:lnTo>
                  <a:close/>
                </a:path>
                <a:path w="101600" h="441325">
                  <a:moveTo>
                    <a:pt x="29279" y="253162"/>
                  </a:moveTo>
                  <a:lnTo>
                    <a:pt x="26592" y="257991"/>
                  </a:lnTo>
                  <a:lnTo>
                    <a:pt x="32897" y="263391"/>
                  </a:lnTo>
                  <a:lnTo>
                    <a:pt x="45505" y="269622"/>
                  </a:lnTo>
                  <a:lnTo>
                    <a:pt x="59354" y="272503"/>
                  </a:lnTo>
                  <a:lnTo>
                    <a:pt x="73672" y="271525"/>
                  </a:lnTo>
                  <a:lnTo>
                    <a:pt x="80562" y="269246"/>
                  </a:lnTo>
                  <a:lnTo>
                    <a:pt x="84677" y="267040"/>
                  </a:lnTo>
                  <a:lnTo>
                    <a:pt x="59758" y="267040"/>
                  </a:lnTo>
                  <a:lnTo>
                    <a:pt x="47304" y="264437"/>
                  </a:lnTo>
                  <a:lnTo>
                    <a:pt x="35893" y="258823"/>
                  </a:lnTo>
                  <a:lnTo>
                    <a:pt x="29279" y="253162"/>
                  </a:lnTo>
                  <a:close/>
                </a:path>
                <a:path w="101600" h="441325">
                  <a:moveTo>
                    <a:pt x="89418" y="222923"/>
                  </a:moveTo>
                  <a:lnTo>
                    <a:pt x="77368" y="222923"/>
                  </a:lnTo>
                  <a:lnTo>
                    <a:pt x="85813" y="225653"/>
                  </a:lnTo>
                  <a:lnTo>
                    <a:pt x="91249" y="231292"/>
                  </a:lnTo>
                  <a:lnTo>
                    <a:pt x="96913" y="236854"/>
                  </a:lnTo>
                  <a:lnTo>
                    <a:pt x="97066" y="245757"/>
                  </a:lnTo>
                  <a:lnTo>
                    <a:pt x="92544" y="252577"/>
                  </a:lnTo>
                  <a:lnTo>
                    <a:pt x="88252" y="259511"/>
                  </a:lnTo>
                  <a:lnTo>
                    <a:pt x="80606" y="264198"/>
                  </a:lnTo>
                  <a:lnTo>
                    <a:pt x="72440" y="266179"/>
                  </a:lnTo>
                  <a:lnTo>
                    <a:pt x="59758" y="267040"/>
                  </a:lnTo>
                  <a:lnTo>
                    <a:pt x="84677" y="267040"/>
                  </a:lnTo>
                  <a:lnTo>
                    <a:pt x="101472" y="246341"/>
                  </a:lnTo>
                  <a:lnTo>
                    <a:pt x="100990" y="236054"/>
                  </a:lnTo>
                  <a:lnTo>
                    <a:pt x="98678" y="231089"/>
                  </a:lnTo>
                  <a:lnTo>
                    <a:pt x="95208" y="227533"/>
                  </a:lnTo>
                  <a:lnTo>
                    <a:pt x="89518" y="222969"/>
                  </a:lnTo>
                  <a:close/>
                </a:path>
                <a:path w="101600" h="441325">
                  <a:moveTo>
                    <a:pt x="25350" y="249306"/>
                  </a:moveTo>
                  <a:lnTo>
                    <a:pt x="22492" y="254481"/>
                  </a:lnTo>
                  <a:lnTo>
                    <a:pt x="26592" y="257991"/>
                  </a:lnTo>
                  <a:lnTo>
                    <a:pt x="29279" y="253162"/>
                  </a:lnTo>
                  <a:lnTo>
                    <a:pt x="26339" y="250647"/>
                  </a:lnTo>
                  <a:lnTo>
                    <a:pt x="25350" y="249306"/>
                  </a:lnTo>
                  <a:close/>
                </a:path>
                <a:path w="101600" h="441325">
                  <a:moveTo>
                    <a:pt x="18763" y="132416"/>
                  </a:moveTo>
                  <a:lnTo>
                    <a:pt x="2108" y="179239"/>
                  </a:lnTo>
                  <a:lnTo>
                    <a:pt x="1580" y="192162"/>
                  </a:lnTo>
                  <a:lnTo>
                    <a:pt x="2298" y="205181"/>
                  </a:lnTo>
                  <a:lnTo>
                    <a:pt x="14146" y="243248"/>
                  </a:lnTo>
                  <a:lnTo>
                    <a:pt x="22492" y="254481"/>
                  </a:lnTo>
                  <a:lnTo>
                    <a:pt x="25350" y="249306"/>
                  </a:lnTo>
                  <a:lnTo>
                    <a:pt x="18827" y="240471"/>
                  </a:lnTo>
                  <a:lnTo>
                    <a:pt x="13369" y="229104"/>
                  </a:lnTo>
                  <a:lnTo>
                    <a:pt x="9727" y="217000"/>
                  </a:lnTo>
                  <a:lnTo>
                    <a:pt x="7658" y="204609"/>
                  </a:lnTo>
                  <a:lnTo>
                    <a:pt x="6933" y="192119"/>
                  </a:lnTo>
                  <a:lnTo>
                    <a:pt x="7407" y="179724"/>
                  </a:lnTo>
                  <a:lnTo>
                    <a:pt x="9161" y="167605"/>
                  </a:lnTo>
                  <a:lnTo>
                    <a:pt x="12280" y="155943"/>
                  </a:lnTo>
                  <a:lnTo>
                    <a:pt x="16900" y="144984"/>
                  </a:lnTo>
                  <a:lnTo>
                    <a:pt x="21956" y="136973"/>
                  </a:lnTo>
                  <a:lnTo>
                    <a:pt x="18763" y="132416"/>
                  </a:lnTo>
                  <a:close/>
                </a:path>
                <a:path w="101600" h="441325">
                  <a:moveTo>
                    <a:pt x="69037" y="218262"/>
                  </a:moveTo>
                  <a:lnTo>
                    <a:pt x="34148" y="237249"/>
                  </a:lnTo>
                  <a:lnTo>
                    <a:pt x="25350" y="249306"/>
                  </a:lnTo>
                  <a:lnTo>
                    <a:pt x="26339" y="250647"/>
                  </a:lnTo>
                  <a:lnTo>
                    <a:pt x="29279" y="253162"/>
                  </a:lnTo>
                  <a:lnTo>
                    <a:pt x="30743" y="250531"/>
                  </a:lnTo>
                  <a:lnTo>
                    <a:pt x="38147" y="240803"/>
                  </a:lnTo>
                  <a:lnTo>
                    <a:pt x="47104" y="232460"/>
                  </a:lnTo>
                  <a:lnTo>
                    <a:pt x="53555" y="227533"/>
                  </a:lnTo>
                  <a:lnTo>
                    <a:pt x="61302" y="224167"/>
                  </a:lnTo>
                  <a:lnTo>
                    <a:pt x="69392" y="223659"/>
                  </a:lnTo>
                  <a:lnTo>
                    <a:pt x="77368" y="222923"/>
                  </a:lnTo>
                  <a:lnTo>
                    <a:pt x="89418" y="222923"/>
                  </a:lnTo>
                  <a:lnTo>
                    <a:pt x="83016" y="219922"/>
                  </a:lnTo>
                  <a:lnTo>
                    <a:pt x="76072" y="218366"/>
                  </a:lnTo>
                  <a:lnTo>
                    <a:pt x="69037" y="218262"/>
                  </a:lnTo>
                  <a:close/>
                </a:path>
                <a:path w="101600" h="441325">
                  <a:moveTo>
                    <a:pt x="24372" y="133747"/>
                  </a:moveTo>
                  <a:lnTo>
                    <a:pt x="23142" y="135094"/>
                  </a:lnTo>
                  <a:lnTo>
                    <a:pt x="21956" y="136973"/>
                  </a:lnTo>
                  <a:lnTo>
                    <a:pt x="23253" y="138823"/>
                  </a:lnTo>
                  <a:lnTo>
                    <a:pt x="64385" y="162611"/>
                  </a:lnTo>
                  <a:lnTo>
                    <a:pt x="75001" y="161740"/>
                  </a:lnTo>
                  <a:lnTo>
                    <a:pt x="83804" y="158302"/>
                  </a:lnTo>
                  <a:lnTo>
                    <a:pt x="64591" y="158302"/>
                  </a:lnTo>
                  <a:lnTo>
                    <a:pt x="55448" y="156768"/>
                  </a:lnTo>
                  <a:lnTo>
                    <a:pt x="46899" y="153302"/>
                  </a:lnTo>
                  <a:lnTo>
                    <a:pt x="39185" y="148475"/>
                  </a:lnTo>
                  <a:lnTo>
                    <a:pt x="32211" y="142593"/>
                  </a:lnTo>
                  <a:lnTo>
                    <a:pt x="26200" y="136296"/>
                  </a:lnTo>
                  <a:lnTo>
                    <a:pt x="24372" y="133747"/>
                  </a:lnTo>
                  <a:close/>
                </a:path>
                <a:path w="101600" h="441325">
                  <a:moveTo>
                    <a:pt x="88042" y="112382"/>
                  </a:moveTo>
                  <a:lnTo>
                    <a:pt x="71641" y="112382"/>
                  </a:lnTo>
                  <a:lnTo>
                    <a:pt x="81838" y="115061"/>
                  </a:lnTo>
                  <a:lnTo>
                    <a:pt x="88226" y="117741"/>
                  </a:lnTo>
                  <a:lnTo>
                    <a:pt x="93141" y="122872"/>
                  </a:lnTo>
                  <a:lnTo>
                    <a:pt x="94253" y="129496"/>
                  </a:lnTo>
                  <a:lnTo>
                    <a:pt x="95491" y="135699"/>
                  </a:lnTo>
                  <a:lnTo>
                    <a:pt x="64591" y="158302"/>
                  </a:lnTo>
                  <a:lnTo>
                    <a:pt x="83804" y="158302"/>
                  </a:lnTo>
                  <a:lnTo>
                    <a:pt x="85058" y="157812"/>
                  </a:lnTo>
                  <a:lnTo>
                    <a:pt x="93522" y="150431"/>
                  </a:lnTo>
                  <a:lnTo>
                    <a:pt x="98132" y="144360"/>
                  </a:lnTo>
                  <a:lnTo>
                    <a:pt x="100304" y="136309"/>
                  </a:lnTo>
                  <a:lnTo>
                    <a:pt x="98831" y="128447"/>
                  </a:lnTo>
                  <a:lnTo>
                    <a:pt x="97599" y="120383"/>
                  </a:lnTo>
                  <a:lnTo>
                    <a:pt x="91097" y="113626"/>
                  </a:lnTo>
                  <a:lnTo>
                    <a:pt x="88042" y="112382"/>
                  </a:lnTo>
                  <a:close/>
                </a:path>
                <a:path w="101600" h="441325">
                  <a:moveTo>
                    <a:pt x="21323" y="129496"/>
                  </a:moveTo>
                  <a:lnTo>
                    <a:pt x="19045" y="131973"/>
                  </a:lnTo>
                  <a:lnTo>
                    <a:pt x="18763" y="132416"/>
                  </a:lnTo>
                  <a:lnTo>
                    <a:pt x="21956" y="136973"/>
                  </a:lnTo>
                  <a:lnTo>
                    <a:pt x="23142" y="135094"/>
                  </a:lnTo>
                  <a:lnTo>
                    <a:pt x="24372" y="133747"/>
                  </a:lnTo>
                  <a:lnTo>
                    <a:pt x="21323" y="129496"/>
                  </a:lnTo>
                  <a:close/>
                </a:path>
                <a:path w="101600" h="441325">
                  <a:moveTo>
                    <a:pt x="60280" y="107526"/>
                  </a:moveTo>
                  <a:lnTo>
                    <a:pt x="48471" y="110290"/>
                  </a:lnTo>
                  <a:lnTo>
                    <a:pt x="37439" y="115506"/>
                  </a:lnTo>
                  <a:lnTo>
                    <a:pt x="27478" y="122803"/>
                  </a:lnTo>
                  <a:lnTo>
                    <a:pt x="21323" y="129496"/>
                  </a:lnTo>
                  <a:lnTo>
                    <a:pt x="24372" y="133747"/>
                  </a:lnTo>
                  <a:lnTo>
                    <a:pt x="30893" y="126602"/>
                  </a:lnTo>
                  <a:lnTo>
                    <a:pt x="40043" y="119837"/>
                  </a:lnTo>
                  <a:lnTo>
                    <a:pt x="50147" y="115001"/>
                  </a:lnTo>
                  <a:lnTo>
                    <a:pt x="60879" y="112439"/>
                  </a:lnTo>
                  <a:lnTo>
                    <a:pt x="88042" y="112382"/>
                  </a:lnTo>
                  <a:lnTo>
                    <a:pt x="83769" y="110642"/>
                  </a:lnTo>
                  <a:lnTo>
                    <a:pt x="72251" y="107535"/>
                  </a:lnTo>
                  <a:lnTo>
                    <a:pt x="60280" y="107526"/>
                  </a:lnTo>
                  <a:close/>
                </a:path>
                <a:path w="101600" h="441325">
                  <a:moveTo>
                    <a:pt x="37363" y="0"/>
                  </a:moveTo>
                  <a:lnTo>
                    <a:pt x="36601" y="520"/>
                  </a:lnTo>
                  <a:lnTo>
                    <a:pt x="35166" y="1612"/>
                  </a:lnTo>
                  <a:lnTo>
                    <a:pt x="33705" y="2679"/>
                  </a:lnTo>
                  <a:lnTo>
                    <a:pt x="6415" y="41262"/>
                  </a:lnTo>
                  <a:lnTo>
                    <a:pt x="0" y="78981"/>
                  </a:lnTo>
                  <a:lnTo>
                    <a:pt x="1706" y="93766"/>
                  </a:lnTo>
                  <a:lnTo>
                    <a:pt x="5973" y="109069"/>
                  </a:lnTo>
                  <a:lnTo>
                    <a:pt x="13067" y="124288"/>
                  </a:lnTo>
                  <a:lnTo>
                    <a:pt x="18763" y="132416"/>
                  </a:lnTo>
                  <a:lnTo>
                    <a:pt x="19045" y="131973"/>
                  </a:lnTo>
                  <a:lnTo>
                    <a:pt x="21323" y="129496"/>
                  </a:lnTo>
                  <a:lnTo>
                    <a:pt x="16262" y="122438"/>
                  </a:lnTo>
                  <a:lnTo>
                    <a:pt x="9250" y="107849"/>
                  </a:lnTo>
                  <a:lnTo>
                    <a:pt x="4931" y="93121"/>
                  </a:lnTo>
                  <a:lnTo>
                    <a:pt x="3073" y="78841"/>
                  </a:lnTo>
                  <a:lnTo>
                    <a:pt x="3370" y="65387"/>
                  </a:lnTo>
                  <a:lnTo>
                    <a:pt x="21723" y="17524"/>
                  </a:lnTo>
                  <a:lnTo>
                    <a:pt x="35570" y="2045"/>
                  </a:lnTo>
                  <a:lnTo>
                    <a:pt x="37426" y="76"/>
                  </a:lnTo>
                  <a:close/>
                </a:path>
              </a:pathLst>
            </a:custGeom>
            <a:solidFill>
              <a:srgbClr val="FAFAFA"/>
            </a:solidFill>
          </p:spPr>
          <p:txBody>
            <a:bodyPr wrap="square" lIns="0" tIns="0" rIns="0" bIns="0" rtlCol="0"/>
            <a:lstStyle/>
            <a:p>
              <a:endParaRPr/>
            </a:p>
          </p:txBody>
        </p:sp>
        <p:sp>
          <p:nvSpPr>
            <p:cNvPr id="123" name="object 123"/>
            <p:cNvSpPr/>
            <p:nvPr/>
          </p:nvSpPr>
          <p:spPr>
            <a:xfrm>
              <a:off x="4370882" y="4107662"/>
              <a:ext cx="162560" cy="458470"/>
            </a:xfrm>
            <a:custGeom>
              <a:avLst/>
              <a:gdLst/>
              <a:ahLst/>
              <a:cxnLst/>
              <a:rect l="l" t="t" r="r" b="b"/>
              <a:pathLst>
                <a:path w="162560" h="458470">
                  <a:moveTo>
                    <a:pt x="162039" y="0"/>
                  </a:moveTo>
                  <a:lnTo>
                    <a:pt x="0" y="0"/>
                  </a:lnTo>
                  <a:lnTo>
                    <a:pt x="0" y="458444"/>
                  </a:lnTo>
                  <a:lnTo>
                    <a:pt x="162039" y="458444"/>
                  </a:lnTo>
                  <a:lnTo>
                    <a:pt x="162039" y="0"/>
                  </a:lnTo>
                  <a:close/>
                </a:path>
              </a:pathLst>
            </a:custGeom>
            <a:solidFill>
              <a:srgbClr val="FF735E"/>
            </a:solidFill>
          </p:spPr>
          <p:txBody>
            <a:bodyPr wrap="square" lIns="0" tIns="0" rIns="0" bIns="0" rtlCol="0"/>
            <a:lstStyle/>
            <a:p>
              <a:endParaRPr/>
            </a:p>
          </p:txBody>
        </p:sp>
        <p:sp>
          <p:nvSpPr>
            <p:cNvPr id="124" name="object 124"/>
            <p:cNvSpPr/>
            <p:nvPr/>
          </p:nvSpPr>
          <p:spPr>
            <a:xfrm>
              <a:off x="3451161" y="4157967"/>
              <a:ext cx="151765" cy="408305"/>
            </a:xfrm>
            <a:custGeom>
              <a:avLst/>
              <a:gdLst/>
              <a:ahLst/>
              <a:cxnLst/>
              <a:rect l="l" t="t" r="r" b="b"/>
              <a:pathLst>
                <a:path w="151764" h="408304">
                  <a:moveTo>
                    <a:pt x="151549" y="0"/>
                  </a:moveTo>
                  <a:lnTo>
                    <a:pt x="0" y="0"/>
                  </a:lnTo>
                  <a:lnTo>
                    <a:pt x="0" y="408139"/>
                  </a:lnTo>
                  <a:lnTo>
                    <a:pt x="151549" y="408139"/>
                  </a:lnTo>
                  <a:lnTo>
                    <a:pt x="151549" y="0"/>
                  </a:lnTo>
                  <a:close/>
                </a:path>
              </a:pathLst>
            </a:custGeom>
            <a:solidFill>
              <a:srgbClr val="263338"/>
            </a:solidFill>
          </p:spPr>
          <p:txBody>
            <a:bodyPr wrap="square" lIns="0" tIns="0" rIns="0" bIns="0" rtlCol="0"/>
            <a:lstStyle/>
            <a:p>
              <a:endParaRPr/>
            </a:p>
          </p:txBody>
        </p:sp>
        <p:pic>
          <p:nvPicPr>
            <p:cNvPr id="125" name="object 125"/>
            <p:cNvPicPr/>
            <p:nvPr/>
          </p:nvPicPr>
          <p:blipFill>
            <a:blip r:embed="rId9" cstate="print"/>
            <a:stretch>
              <a:fillRect/>
            </a:stretch>
          </p:blipFill>
          <p:spPr>
            <a:xfrm>
              <a:off x="3262440" y="4359742"/>
              <a:ext cx="188514" cy="72303"/>
            </a:xfrm>
            <a:prstGeom prst="rect">
              <a:avLst/>
            </a:prstGeom>
          </p:spPr>
        </p:pic>
        <p:sp>
          <p:nvSpPr>
            <p:cNvPr id="126" name="object 126"/>
            <p:cNvSpPr/>
            <p:nvPr/>
          </p:nvSpPr>
          <p:spPr>
            <a:xfrm>
              <a:off x="3267062" y="4218596"/>
              <a:ext cx="280670" cy="306705"/>
            </a:xfrm>
            <a:custGeom>
              <a:avLst/>
              <a:gdLst/>
              <a:ahLst/>
              <a:cxnLst/>
              <a:rect l="l" t="t" r="r" b="b"/>
              <a:pathLst>
                <a:path w="280670" h="306704">
                  <a:moveTo>
                    <a:pt x="175996" y="51320"/>
                  </a:moveTo>
                  <a:lnTo>
                    <a:pt x="137617" y="51320"/>
                  </a:lnTo>
                  <a:lnTo>
                    <a:pt x="137617" y="50050"/>
                  </a:lnTo>
                  <a:lnTo>
                    <a:pt x="38379" y="50050"/>
                  </a:lnTo>
                  <a:lnTo>
                    <a:pt x="38379" y="51320"/>
                  </a:lnTo>
                  <a:lnTo>
                    <a:pt x="0" y="51320"/>
                  </a:lnTo>
                  <a:lnTo>
                    <a:pt x="0" y="52590"/>
                  </a:lnTo>
                  <a:lnTo>
                    <a:pt x="12" y="53860"/>
                  </a:lnTo>
                  <a:lnTo>
                    <a:pt x="38912" y="53860"/>
                  </a:lnTo>
                  <a:lnTo>
                    <a:pt x="38912" y="55130"/>
                  </a:lnTo>
                  <a:lnTo>
                    <a:pt x="137096" y="55130"/>
                  </a:lnTo>
                  <a:lnTo>
                    <a:pt x="137096" y="53860"/>
                  </a:lnTo>
                  <a:lnTo>
                    <a:pt x="175996" y="53860"/>
                  </a:lnTo>
                  <a:lnTo>
                    <a:pt x="175996" y="52590"/>
                  </a:lnTo>
                  <a:lnTo>
                    <a:pt x="175996" y="51320"/>
                  </a:lnTo>
                  <a:close/>
                </a:path>
                <a:path w="280670" h="306704">
                  <a:moveTo>
                    <a:pt x="261937" y="178892"/>
                  </a:moveTo>
                  <a:lnTo>
                    <a:pt x="261759" y="129146"/>
                  </a:lnTo>
                  <a:lnTo>
                    <a:pt x="261264" y="88531"/>
                  </a:lnTo>
                  <a:lnTo>
                    <a:pt x="260540" y="61150"/>
                  </a:lnTo>
                  <a:lnTo>
                    <a:pt x="259638" y="51117"/>
                  </a:lnTo>
                  <a:lnTo>
                    <a:pt x="258749" y="61150"/>
                  </a:lnTo>
                  <a:lnTo>
                    <a:pt x="258013" y="88531"/>
                  </a:lnTo>
                  <a:lnTo>
                    <a:pt x="257517" y="129146"/>
                  </a:lnTo>
                  <a:lnTo>
                    <a:pt x="257327" y="178892"/>
                  </a:lnTo>
                  <a:lnTo>
                    <a:pt x="257517" y="228625"/>
                  </a:lnTo>
                  <a:lnTo>
                    <a:pt x="258013" y="269240"/>
                  </a:lnTo>
                  <a:lnTo>
                    <a:pt x="258749" y="296621"/>
                  </a:lnTo>
                  <a:lnTo>
                    <a:pt x="259638" y="306666"/>
                  </a:lnTo>
                  <a:lnTo>
                    <a:pt x="260540" y="296621"/>
                  </a:lnTo>
                  <a:lnTo>
                    <a:pt x="261264" y="269240"/>
                  </a:lnTo>
                  <a:lnTo>
                    <a:pt x="261759" y="228625"/>
                  </a:lnTo>
                  <a:lnTo>
                    <a:pt x="261937" y="178892"/>
                  </a:lnTo>
                  <a:close/>
                </a:path>
                <a:path w="280670" h="306704">
                  <a:moveTo>
                    <a:pt x="280327" y="17043"/>
                  </a:moveTo>
                  <a:lnTo>
                    <a:pt x="277164" y="10807"/>
                  </a:lnTo>
                  <a:lnTo>
                    <a:pt x="274154" y="4597"/>
                  </a:lnTo>
                  <a:lnTo>
                    <a:pt x="268376" y="1765"/>
                  </a:lnTo>
                  <a:lnTo>
                    <a:pt x="259016" y="0"/>
                  </a:lnTo>
                  <a:lnTo>
                    <a:pt x="255054" y="1003"/>
                  </a:lnTo>
                  <a:lnTo>
                    <a:pt x="250456" y="3657"/>
                  </a:lnTo>
                  <a:lnTo>
                    <a:pt x="249694" y="4978"/>
                  </a:lnTo>
                  <a:lnTo>
                    <a:pt x="249847" y="5130"/>
                  </a:lnTo>
                  <a:lnTo>
                    <a:pt x="250177" y="5867"/>
                  </a:lnTo>
                  <a:lnTo>
                    <a:pt x="254901" y="1727"/>
                  </a:lnTo>
                  <a:lnTo>
                    <a:pt x="266839" y="5143"/>
                  </a:lnTo>
                  <a:lnTo>
                    <a:pt x="271322" y="7899"/>
                  </a:lnTo>
                  <a:lnTo>
                    <a:pt x="273278" y="12534"/>
                  </a:lnTo>
                  <a:lnTo>
                    <a:pt x="275374" y="17068"/>
                  </a:lnTo>
                  <a:lnTo>
                    <a:pt x="273723" y="23190"/>
                  </a:lnTo>
                  <a:lnTo>
                    <a:pt x="265099" y="31483"/>
                  </a:lnTo>
                  <a:lnTo>
                    <a:pt x="258914" y="32893"/>
                  </a:lnTo>
                  <a:lnTo>
                    <a:pt x="254469" y="30632"/>
                  </a:lnTo>
                  <a:lnTo>
                    <a:pt x="249923" y="28498"/>
                  </a:lnTo>
                  <a:lnTo>
                    <a:pt x="247332" y="23914"/>
                  </a:lnTo>
                  <a:lnTo>
                    <a:pt x="244386" y="11836"/>
                  </a:lnTo>
                  <a:lnTo>
                    <a:pt x="248704" y="7277"/>
                  </a:lnTo>
                  <a:lnTo>
                    <a:pt x="247992" y="6921"/>
                  </a:lnTo>
                  <a:lnTo>
                    <a:pt x="247827" y="6769"/>
                  </a:lnTo>
                  <a:lnTo>
                    <a:pt x="246494" y="7480"/>
                  </a:lnTo>
                  <a:lnTo>
                    <a:pt x="243662" y="11963"/>
                  </a:lnTo>
                  <a:lnTo>
                    <a:pt x="242506" y="15887"/>
                  </a:lnTo>
                  <a:lnTo>
                    <a:pt x="243166" y="20675"/>
                  </a:lnTo>
                  <a:lnTo>
                    <a:pt x="243903" y="25311"/>
                  </a:lnTo>
                  <a:lnTo>
                    <a:pt x="246507" y="31203"/>
                  </a:lnTo>
                  <a:lnTo>
                    <a:pt x="252590" y="34442"/>
                  </a:lnTo>
                  <a:lnTo>
                    <a:pt x="258699" y="37846"/>
                  </a:lnTo>
                  <a:lnTo>
                    <a:pt x="267284" y="35928"/>
                  </a:lnTo>
                  <a:lnTo>
                    <a:pt x="272605" y="30657"/>
                  </a:lnTo>
                  <a:lnTo>
                    <a:pt x="278091" y="25539"/>
                  </a:lnTo>
                  <a:lnTo>
                    <a:pt x="280327" y="17043"/>
                  </a:lnTo>
                  <a:close/>
                </a:path>
              </a:pathLst>
            </a:custGeom>
            <a:solidFill>
              <a:srgbClr val="FAFAFA"/>
            </a:solidFill>
          </p:spPr>
          <p:txBody>
            <a:bodyPr wrap="square" lIns="0" tIns="0" rIns="0" bIns="0" rtlCol="0"/>
            <a:lstStyle/>
            <a:p>
              <a:endParaRPr/>
            </a:p>
          </p:txBody>
        </p:sp>
        <p:sp>
          <p:nvSpPr>
            <p:cNvPr id="127" name="object 127"/>
            <p:cNvSpPr/>
            <p:nvPr/>
          </p:nvSpPr>
          <p:spPr>
            <a:xfrm>
              <a:off x="3155353" y="2269642"/>
              <a:ext cx="1340485" cy="2301875"/>
            </a:xfrm>
            <a:custGeom>
              <a:avLst/>
              <a:gdLst/>
              <a:ahLst/>
              <a:cxnLst/>
              <a:rect l="l" t="t" r="r" b="b"/>
              <a:pathLst>
                <a:path w="1340485" h="2301875">
                  <a:moveTo>
                    <a:pt x="1340167" y="2297976"/>
                  </a:moveTo>
                  <a:lnTo>
                    <a:pt x="868121" y="2297976"/>
                  </a:lnTo>
                  <a:lnTo>
                    <a:pt x="868121" y="2296706"/>
                  </a:lnTo>
                  <a:lnTo>
                    <a:pt x="379641" y="2296706"/>
                  </a:lnTo>
                  <a:lnTo>
                    <a:pt x="379641" y="2297976"/>
                  </a:lnTo>
                  <a:lnTo>
                    <a:pt x="952" y="2297976"/>
                  </a:lnTo>
                  <a:lnTo>
                    <a:pt x="952" y="2299246"/>
                  </a:lnTo>
                  <a:lnTo>
                    <a:pt x="0" y="2299246"/>
                  </a:lnTo>
                  <a:lnTo>
                    <a:pt x="0" y="2300516"/>
                  </a:lnTo>
                  <a:lnTo>
                    <a:pt x="462711" y="2300516"/>
                  </a:lnTo>
                  <a:lnTo>
                    <a:pt x="462711" y="2301786"/>
                  </a:lnTo>
                  <a:lnTo>
                    <a:pt x="964374" y="2301786"/>
                  </a:lnTo>
                  <a:lnTo>
                    <a:pt x="964374" y="2300516"/>
                  </a:lnTo>
                  <a:lnTo>
                    <a:pt x="1339557" y="2300516"/>
                  </a:lnTo>
                  <a:lnTo>
                    <a:pt x="1339557" y="2299246"/>
                  </a:lnTo>
                  <a:lnTo>
                    <a:pt x="1340167" y="2299246"/>
                  </a:lnTo>
                  <a:lnTo>
                    <a:pt x="1340167" y="2297976"/>
                  </a:lnTo>
                  <a:close/>
                </a:path>
                <a:path w="1340485" h="2301875">
                  <a:moveTo>
                    <a:pt x="1340167" y="1730260"/>
                  </a:moveTo>
                  <a:lnTo>
                    <a:pt x="868121" y="1730260"/>
                  </a:lnTo>
                  <a:lnTo>
                    <a:pt x="868121" y="1728990"/>
                  </a:lnTo>
                  <a:lnTo>
                    <a:pt x="379641" y="1728990"/>
                  </a:lnTo>
                  <a:lnTo>
                    <a:pt x="379641" y="1730260"/>
                  </a:lnTo>
                  <a:lnTo>
                    <a:pt x="952" y="1730260"/>
                  </a:lnTo>
                  <a:lnTo>
                    <a:pt x="952" y="1731530"/>
                  </a:lnTo>
                  <a:lnTo>
                    <a:pt x="0" y="1731530"/>
                  </a:lnTo>
                  <a:lnTo>
                    <a:pt x="0" y="1732800"/>
                  </a:lnTo>
                  <a:lnTo>
                    <a:pt x="462711" y="1732800"/>
                  </a:lnTo>
                  <a:lnTo>
                    <a:pt x="462711" y="1734070"/>
                  </a:lnTo>
                  <a:lnTo>
                    <a:pt x="964374" y="1734070"/>
                  </a:lnTo>
                  <a:lnTo>
                    <a:pt x="964374" y="1732800"/>
                  </a:lnTo>
                  <a:lnTo>
                    <a:pt x="1339557" y="1732800"/>
                  </a:lnTo>
                  <a:lnTo>
                    <a:pt x="1339557" y="1731530"/>
                  </a:lnTo>
                  <a:lnTo>
                    <a:pt x="1340167" y="1731530"/>
                  </a:lnTo>
                  <a:lnTo>
                    <a:pt x="1340167" y="1730260"/>
                  </a:lnTo>
                  <a:close/>
                </a:path>
                <a:path w="1340485" h="2301875">
                  <a:moveTo>
                    <a:pt x="1340167" y="1151051"/>
                  </a:moveTo>
                  <a:lnTo>
                    <a:pt x="868121" y="1151051"/>
                  </a:lnTo>
                  <a:lnTo>
                    <a:pt x="868121" y="1149781"/>
                  </a:lnTo>
                  <a:lnTo>
                    <a:pt x="379641" y="1149781"/>
                  </a:lnTo>
                  <a:lnTo>
                    <a:pt x="379641" y="1151051"/>
                  </a:lnTo>
                  <a:lnTo>
                    <a:pt x="952" y="1151051"/>
                  </a:lnTo>
                  <a:lnTo>
                    <a:pt x="952" y="1152321"/>
                  </a:lnTo>
                  <a:lnTo>
                    <a:pt x="215" y="1152321"/>
                  </a:lnTo>
                  <a:lnTo>
                    <a:pt x="215" y="1153591"/>
                  </a:lnTo>
                  <a:lnTo>
                    <a:pt x="472274" y="1153591"/>
                  </a:lnTo>
                  <a:lnTo>
                    <a:pt x="472274" y="1154861"/>
                  </a:lnTo>
                  <a:lnTo>
                    <a:pt x="960767" y="1154861"/>
                  </a:lnTo>
                  <a:lnTo>
                    <a:pt x="960767" y="1153591"/>
                  </a:lnTo>
                  <a:lnTo>
                    <a:pt x="1339443" y="1153591"/>
                  </a:lnTo>
                  <a:lnTo>
                    <a:pt x="1339443" y="1152321"/>
                  </a:lnTo>
                  <a:lnTo>
                    <a:pt x="1340167" y="1152321"/>
                  </a:lnTo>
                  <a:lnTo>
                    <a:pt x="1340167" y="1151051"/>
                  </a:lnTo>
                  <a:close/>
                </a:path>
                <a:path w="1340485" h="2301875">
                  <a:moveTo>
                    <a:pt x="1340167" y="575716"/>
                  </a:moveTo>
                  <a:lnTo>
                    <a:pt x="868121" y="575716"/>
                  </a:lnTo>
                  <a:lnTo>
                    <a:pt x="868121" y="574446"/>
                  </a:lnTo>
                  <a:lnTo>
                    <a:pt x="379641" y="574446"/>
                  </a:lnTo>
                  <a:lnTo>
                    <a:pt x="379641" y="575716"/>
                  </a:lnTo>
                  <a:lnTo>
                    <a:pt x="952" y="575716"/>
                  </a:lnTo>
                  <a:lnTo>
                    <a:pt x="952" y="576986"/>
                  </a:lnTo>
                  <a:lnTo>
                    <a:pt x="0" y="576986"/>
                  </a:lnTo>
                  <a:lnTo>
                    <a:pt x="0" y="578256"/>
                  </a:lnTo>
                  <a:lnTo>
                    <a:pt x="462711" y="578256"/>
                  </a:lnTo>
                  <a:lnTo>
                    <a:pt x="462711" y="579526"/>
                  </a:lnTo>
                  <a:lnTo>
                    <a:pt x="964374" y="579526"/>
                  </a:lnTo>
                  <a:lnTo>
                    <a:pt x="964374" y="578256"/>
                  </a:lnTo>
                  <a:lnTo>
                    <a:pt x="1339557" y="578256"/>
                  </a:lnTo>
                  <a:lnTo>
                    <a:pt x="1339557" y="576986"/>
                  </a:lnTo>
                  <a:lnTo>
                    <a:pt x="1340167" y="576986"/>
                  </a:lnTo>
                  <a:lnTo>
                    <a:pt x="1340167" y="575716"/>
                  </a:lnTo>
                  <a:close/>
                </a:path>
                <a:path w="1340485" h="2301875">
                  <a:moveTo>
                    <a:pt x="1340167" y="1270"/>
                  </a:moveTo>
                  <a:lnTo>
                    <a:pt x="868121" y="1270"/>
                  </a:lnTo>
                  <a:lnTo>
                    <a:pt x="868121" y="0"/>
                  </a:lnTo>
                  <a:lnTo>
                    <a:pt x="379641" y="0"/>
                  </a:lnTo>
                  <a:lnTo>
                    <a:pt x="379641" y="1270"/>
                  </a:lnTo>
                  <a:lnTo>
                    <a:pt x="952" y="1270"/>
                  </a:lnTo>
                  <a:lnTo>
                    <a:pt x="952" y="2540"/>
                  </a:lnTo>
                  <a:lnTo>
                    <a:pt x="215" y="2540"/>
                  </a:lnTo>
                  <a:lnTo>
                    <a:pt x="215" y="3810"/>
                  </a:lnTo>
                  <a:lnTo>
                    <a:pt x="472274" y="3810"/>
                  </a:lnTo>
                  <a:lnTo>
                    <a:pt x="472274" y="5080"/>
                  </a:lnTo>
                  <a:lnTo>
                    <a:pt x="960767" y="5080"/>
                  </a:lnTo>
                  <a:lnTo>
                    <a:pt x="960767" y="3810"/>
                  </a:lnTo>
                  <a:lnTo>
                    <a:pt x="1339443" y="3810"/>
                  </a:lnTo>
                  <a:lnTo>
                    <a:pt x="1339443" y="2540"/>
                  </a:lnTo>
                  <a:lnTo>
                    <a:pt x="1340167" y="2540"/>
                  </a:lnTo>
                  <a:lnTo>
                    <a:pt x="1340167" y="1270"/>
                  </a:lnTo>
                  <a:close/>
                </a:path>
              </a:pathLst>
            </a:custGeom>
            <a:solidFill>
              <a:srgbClr val="263338"/>
            </a:solidFill>
          </p:spPr>
          <p:txBody>
            <a:bodyPr wrap="square" lIns="0" tIns="0" rIns="0" bIns="0" rtlCol="0"/>
            <a:lstStyle/>
            <a:p>
              <a:endParaRPr/>
            </a:p>
          </p:txBody>
        </p:sp>
        <p:pic>
          <p:nvPicPr>
            <p:cNvPr id="128" name="object 128"/>
            <p:cNvPicPr/>
            <p:nvPr/>
          </p:nvPicPr>
          <p:blipFill>
            <a:blip r:embed="rId10" cstate="print"/>
            <a:stretch>
              <a:fillRect/>
            </a:stretch>
          </p:blipFill>
          <p:spPr>
            <a:xfrm>
              <a:off x="2524965" y="2319678"/>
              <a:ext cx="644034" cy="2570636"/>
            </a:xfrm>
            <a:prstGeom prst="rect">
              <a:avLst/>
            </a:prstGeom>
          </p:spPr>
        </p:pic>
        <p:pic>
          <p:nvPicPr>
            <p:cNvPr id="129" name="object 129"/>
            <p:cNvPicPr/>
            <p:nvPr/>
          </p:nvPicPr>
          <p:blipFill>
            <a:blip r:embed="rId11" cstate="print"/>
            <a:stretch>
              <a:fillRect/>
            </a:stretch>
          </p:blipFill>
          <p:spPr>
            <a:xfrm>
              <a:off x="5877970" y="1938498"/>
              <a:ext cx="1974532" cy="2958492"/>
            </a:xfrm>
            <a:prstGeom prst="rect">
              <a:avLst/>
            </a:prstGeom>
          </p:spPr>
        </p:pic>
        <p:sp>
          <p:nvSpPr>
            <p:cNvPr id="130" name="object 130"/>
            <p:cNvSpPr/>
            <p:nvPr/>
          </p:nvSpPr>
          <p:spPr>
            <a:xfrm>
              <a:off x="5373001" y="3226879"/>
              <a:ext cx="2420620" cy="122555"/>
            </a:xfrm>
            <a:custGeom>
              <a:avLst/>
              <a:gdLst/>
              <a:ahLst/>
              <a:cxnLst/>
              <a:rect l="l" t="t" r="r" b="b"/>
              <a:pathLst>
                <a:path w="2420620" h="122554">
                  <a:moveTo>
                    <a:pt x="0" y="122326"/>
                  </a:moveTo>
                  <a:lnTo>
                    <a:pt x="2420569" y="122326"/>
                  </a:lnTo>
                  <a:lnTo>
                    <a:pt x="2420569" y="0"/>
                  </a:lnTo>
                  <a:lnTo>
                    <a:pt x="0" y="0"/>
                  </a:lnTo>
                  <a:lnTo>
                    <a:pt x="0" y="122326"/>
                  </a:lnTo>
                  <a:close/>
                </a:path>
              </a:pathLst>
            </a:custGeom>
            <a:solidFill>
              <a:srgbClr val="455963"/>
            </a:solidFill>
          </p:spPr>
          <p:txBody>
            <a:bodyPr wrap="square" lIns="0" tIns="0" rIns="0" bIns="0" rtlCol="0"/>
            <a:lstStyle/>
            <a:p>
              <a:endParaRPr/>
            </a:p>
          </p:txBody>
        </p:sp>
        <p:pic>
          <p:nvPicPr>
            <p:cNvPr id="131" name="object 131"/>
            <p:cNvPicPr/>
            <p:nvPr/>
          </p:nvPicPr>
          <p:blipFill>
            <a:blip r:embed="rId12" cstate="print"/>
            <a:stretch>
              <a:fillRect/>
            </a:stretch>
          </p:blipFill>
          <p:spPr>
            <a:xfrm>
              <a:off x="5377392" y="3076541"/>
              <a:ext cx="2767651" cy="181105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9081" y="675635"/>
            <a:ext cx="3762375" cy="665480"/>
          </a:xfrm>
          <a:prstGeom prst="rect">
            <a:avLst/>
          </a:prstGeom>
        </p:spPr>
        <p:txBody>
          <a:bodyPr vert="horz" wrap="square" lIns="0" tIns="12700" rIns="0" bIns="0" rtlCol="0">
            <a:spAutoFit/>
          </a:bodyPr>
          <a:lstStyle/>
          <a:p>
            <a:pPr marL="12700" marR="5080" indent="146685">
              <a:lnSpc>
                <a:spcPct val="100000"/>
              </a:lnSpc>
              <a:spcBef>
                <a:spcPts val="100"/>
              </a:spcBef>
            </a:pPr>
            <a:r>
              <a:rPr sz="2100" spc="75" dirty="0"/>
              <a:t>YKS</a:t>
            </a:r>
            <a:r>
              <a:rPr sz="2100" spc="-260" dirty="0"/>
              <a:t> </a:t>
            </a:r>
            <a:r>
              <a:rPr sz="2100" spc="-80" dirty="0"/>
              <a:t>HAZIRLIK</a:t>
            </a:r>
            <a:r>
              <a:rPr sz="2100" spc="-260" dirty="0"/>
              <a:t> </a:t>
            </a:r>
            <a:r>
              <a:rPr sz="2100" spc="-60" dirty="0"/>
              <a:t>SÜRECİNDE  NASIL</a:t>
            </a:r>
            <a:r>
              <a:rPr sz="2100" spc="-260" dirty="0"/>
              <a:t> </a:t>
            </a:r>
            <a:r>
              <a:rPr sz="2100" spc="-75" dirty="0"/>
              <a:t>DERS</a:t>
            </a:r>
            <a:r>
              <a:rPr sz="2100" spc="-260" dirty="0"/>
              <a:t> </a:t>
            </a:r>
            <a:r>
              <a:rPr sz="2100" spc="-35" dirty="0"/>
              <a:t>ÇALIŞMALIYIM?</a:t>
            </a:r>
            <a:endParaRPr sz="2100"/>
          </a:p>
        </p:txBody>
      </p:sp>
      <p:grpSp>
        <p:nvGrpSpPr>
          <p:cNvPr id="4" name="object 4"/>
          <p:cNvGrpSpPr/>
          <p:nvPr/>
        </p:nvGrpSpPr>
        <p:grpSpPr>
          <a:xfrm>
            <a:off x="348055" y="652712"/>
            <a:ext cx="258445" cy="560705"/>
            <a:chOff x="348055" y="652712"/>
            <a:chExt cx="258445" cy="560705"/>
          </a:xfrm>
        </p:grpSpPr>
        <p:sp>
          <p:nvSpPr>
            <p:cNvPr id="5" name="object 5"/>
            <p:cNvSpPr/>
            <p:nvPr/>
          </p:nvSpPr>
          <p:spPr>
            <a:xfrm>
              <a:off x="405833" y="678112"/>
              <a:ext cx="175260" cy="225425"/>
            </a:xfrm>
            <a:custGeom>
              <a:avLst/>
              <a:gdLst/>
              <a:ahLst/>
              <a:cxnLst/>
              <a:rect l="l" t="t" r="r" b="b"/>
              <a:pathLst>
                <a:path w="175259" h="225425">
                  <a:moveTo>
                    <a:pt x="175221" y="0"/>
                  </a:moveTo>
                  <a:lnTo>
                    <a:pt x="137339" y="29708"/>
                  </a:lnTo>
                  <a:lnTo>
                    <a:pt x="102587" y="62901"/>
                  </a:lnTo>
                  <a:lnTo>
                    <a:pt x="71223" y="99310"/>
                  </a:lnTo>
                  <a:lnTo>
                    <a:pt x="43500" y="138668"/>
                  </a:lnTo>
                  <a:lnTo>
                    <a:pt x="19674" y="180707"/>
                  </a:lnTo>
                  <a:lnTo>
                    <a:pt x="0" y="225158"/>
                  </a:lnTo>
                </a:path>
              </a:pathLst>
            </a:custGeom>
            <a:ln w="50800">
              <a:solidFill>
                <a:srgbClr val="8D1826"/>
              </a:solidFill>
              <a:prstDash val="lgDash"/>
            </a:ln>
          </p:spPr>
          <p:txBody>
            <a:bodyPr wrap="square" lIns="0" tIns="0" rIns="0" bIns="0" rtlCol="0"/>
            <a:lstStyle/>
            <a:p>
              <a:endParaRPr/>
            </a:p>
          </p:txBody>
        </p:sp>
        <p:sp>
          <p:nvSpPr>
            <p:cNvPr id="6" name="object 6"/>
            <p:cNvSpPr/>
            <p:nvPr/>
          </p:nvSpPr>
          <p:spPr>
            <a:xfrm>
              <a:off x="373455" y="996152"/>
              <a:ext cx="12065" cy="191770"/>
            </a:xfrm>
            <a:custGeom>
              <a:avLst/>
              <a:gdLst/>
              <a:ahLst/>
              <a:cxnLst/>
              <a:rect l="l" t="t" r="r" b="b"/>
              <a:pathLst>
                <a:path w="12064" h="191769">
                  <a:moveTo>
                    <a:pt x="6877" y="0"/>
                  </a:moveTo>
                  <a:lnTo>
                    <a:pt x="3443" y="23543"/>
                  </a:lnTo>
                  <a:lnTo>
                    <a:pt x="1142" y="47424"/>
                  </a:lnTo>
                  <a:lnTo>
                    <a:pt x="0" y="71616"/>
                  </a:lnTo>
                  <a:lnTo>
                    <a:pt x="45" y="96088"/>
                  </a:lnTo>
                  <a:lnTo>
                    <a:pt x="1280" y="120522"/>
                  </a:lnTo>
                  <a:lnTo>
                    <a:pt x="3688" y="144618"/>
                  </a:lnTo>
                  <a:lnTo>
                    <a:pt x="7237" y="168347"/>
                  </a:lnTo>
                  <a:lnTo>
                    <a:pt x="11894" y="191681"/>
                  </a:lnTo>
                </a:path>
              </a:pathLst>
            </a:custGeom>
            <a:ln w="50800">
              <a:solidFill>
                <a:srgbClr val="8D1826"/>
              </a:solidFill>
            </a:ln>
          </p:spPr>
          <p:txBody>
            <a:bodyPr wrap="square" lIns="0" tIns="0" rIns="0" bIns="0" rtlCol="0"/>
            <a:lstStyle/>
            <a:p>
              <a:endParaRPr/>
            </a:p>
          </p:txBody>
        </p:sp>
      </p:grpSp>
      <p:sp>
        <p:nvSpPr>
          <p:cNvPr id="7" name="object 7"/>
          <p:cNvSpPr/>
          <p:nvPr/>
        </p:nvSpPr>
        <p:spPr>
          <a:xfrm>
            <a:off x="1172215" y="1483046"/>
            <a:ext cx="3046095" cy="80010"/>
          </a:xfrm>
          <a:custGeom>
            <a:avLst/>
            <a:gdLst/>
            <a:ahLst/>
            <a:cxnLst/>
            <a:rect l="l" t="t" r="r" b="b"/>
            <a:pathLst>
              <a:path w="3046095" h="80009">
                <a:moveTo>
                  <a:pt x="0" y="79743"/>
                </a:moveTo>
                <a:lnTo>
                  <a:pt x="3045498" y="0"/>
                </a:lnTo>
              </a:path>
            </a:pathLst>
          </a:custGeom>
          <a:ln w="50800">
            <a:solidFill>
              <a:srgbClr val="8D1826"/>
            </a:solidFill>
            <a:prstDash val="lgDash"/>
          </a:ln>
        </p:spPr>
        <p:txBody>
          <a:bodyPr wrap="square" lIns="0" tIns="0" rIns="0" bIns="0" rtlCol="0"/>
          <a:lstStyle/>
          <a:p>
            <a:endParaRPr/>
          </a:p>
        </p:txBody>
      </p:sp>
      <p:sp>
        <p:nvSpPr>
          <p:cNvPr id="8" name="object 8"/>
          <p:cNvSpPr/>
          <p:nvPr/>
        </p:nvSpPr>
        <p:spPr>
          <a:xfrm>
            <a:off x="1048247" y="503350"/>
            <a:ext cx="3046095" cy="80010"/>
          </a:xfrm>
          <a:custGeom>
            <a:avLst/>
            <a:gdLst/>
            <a:ahLst/>
            <a:cxnLst/>
            <a:rect l="l" t="t" r="r" b="b"/>
            <a:pathLst>
              <a:path w="3046095" h="80009">
                <a:moveTo>
                  <a:pt x="3045498" y="0"/>
                </a:moveTo>
                <a:lnTo>
                  <a:pt x="0" y="79743"/>
                </a:lnTo>
              </a:path>
            </a:pathLst>
          </a:custGeom>
          <a:ln w="50800">
            <a:solidFill>
              <a:srgbClr val="8D1826"/>
            </a:solidFill>
            <a:prstDash val="lgDash"/>
          </a:ln>
        </p:spPr>
        <p:txBody>
          <a:bodyPr wrap="square" lIns="0" tIns="0" rIns="0" bIns="0" rtlCol="0"/>
          <a:lstStyle/>
          <a:p>
            <a:endParaRPr/>
          </a:p>
        </p:txBody>
      </p:sp>
      <p:grpSp>
        <p:nvGrpSpPr>
          <p:cNvPr id="9" name="object 9"/>
          <p:cNvGrpSpPr/>
          <p:nvPr/>
        </p:nvGrpSpPr>
        <p:grpSpPr>
          <a:xfrm>
            <a:off x="437965" y="1337548"/>
            <a:ext cx="563245" cy="258445"/>
            <a:chOff x="437965" y="1337548"/>
            <a:chExt cx="563245" cy="258445"/>
          </a:xfrm>
        </p:grpSpPr>
        <p:sp>
          <p:nvSpPr>
            <p:cNvPr id="10" name="object 10"/>
            <p:cNvSpPr/>
            <p:nvPr/>
          </p:nvSpPr>
          <p:spPr>
            <a:xfrm>
              <a:off x="463365" y="1362948"/>
              <a:ext cx="225425" cy="175260"/>
            </a:xfrm>
            <a:custGeom>
              <a:avLst/>
              <a:gdLst/>
              <a:ahLst/>
              <a:cxnLst/>
              <a:rect l="l" t="t" r="r" b="b"/>
              <a:pathLst>
                <a:path w="225425" h="175259">
                  <a:moveTo>
                    <a:pt x="0" y="0"/>
                  </a:moveTo>
                  <a:lnTo>
                    <a:pt x="29708" y="37882"/>
                  </a:lnTo>
                  <a:lnTo>
                    <a:pt x="62901" y="72634"/>
                  </a:lnTo>
                  <a:lnTo>
                    <a:pt x="99310" y="103998"/>
                  </a:lnTo>
                  <a:lnTo>
                    <a:pt x="138668" y="131721"/>
                  </a:lnTo>
                  <a:lnTo>
                    <a:pt x="180707" y="155547"/>
                  </a:lnTo>
                  <a:lnTo>
                    <a:pt x="225158" y="175221"/>
                  </a:lnTo>
                </a:path>
              </a:pathLst>
            </a:custGeom>
            <a:ln w="50800">
              <a:solidFill>
                <a:srgbClr val="8D1826"/>
              </a:solidFill>
              <a:prstDash val="lgDash"/>
            </a:ln>
          </p:spPr>
          <p:txBody>
            <a:bodyPr wrap="square" lIns="0" tIns="0" rIns="0" bIns="0" rtlCol="0"/>
            <a:lstStyle/>
            <a:p>
              <a:endParaRPr/>
            </a:p>
          </p:txBody>
        </p:sp>
        <p:sp>
          <p:nvSpPr>
            <p:cNvPr id="11" name="object 11"/>
            <p:cNvSpPr/>
            <p:nvPr/>
          </p:nvSpPr>
          <p:spPr>
            <a:xfrm>
              <a:off x="781411" y="1563664"/>
              <a:ext cx="194945" cy="6985"/>
            </a:xfrm>
            <a:custGeom>
              <a:avLst/>
              <a:gdLst/>
              <a:ahLst/>
              <a:cxnLst/>
              <a:rect l="l" t="t" r="r" b="b"/>
              <a:pathLst>
                <a:path w="194944" h="6984">
                  <a:moveTo>
                    <a:pt x="0" y="0"/>
                  </a:moveTo>
                  <a:lnTo>
                    <a:pt x="23543" y="3434"/>
                  </a:lnTo>
                  <a:lnTo>
                    <a:pt x="47423" y="5737"/>
                  </a:lnTo>
                  <a:lnTo>
                    <a:pt x="71610" y="6883"/>
                  </a:lnTo>
                  <a:lnTo>
                    <a:pt x="96075" y="6845"/>
                  </a:lnTo>
                  <a:lnTo>
                    <a:pt x="194322" y="4267"/>
                  </a:lnTo>
                </a:path>
              </a:pathLst>
            </a:custGeom>
            <a:ln w="50800">
              <a:solidFill>
                <a:srgbClr val="8D1826"/>
              </a:solidFill>
            </a:ln>
          </p:spPr>
          <p:txBody>
            <a:bodyPr wrap="square" lIns="0" tIns="0" rIns="0" bIns="0" rtlCol="0"/>
            <a:lstStyle/>
            <a:p>
              <a:endParaRPr/>
            </a:p>
          </p:txBody>
        </p:sp>
      </p:grpSp>
      <p:sp>
        <p:nvSpPr>
          <p:cNvPr id="12" name="object 12"/>
          <p:cNvSpPr/>
          <p:nvPr/>
        </p:nvSpPr>
        <p:spPr>
          <a:xfrm>
            <a:off x="4315948" y="1466039"/>
            <a:ext cx="194310" cy="14604"/>
          </a:xfrm>
          <a:custGeom>
            <a:avLst/>
            <a:gdLst/>
            <a:ahLst/>
            <a:cxnLst/>
            <a:rect l="l" t="t" r="r" b="b"/>
            <a:pathLst>
              <a:path w="194310" h="14605">
                <a:moveTo>
                  <a:pt x="0" y="14427"/>
                </a:moveTo>
                <a:lnTo>
                  <a:pt x="98247" y="11849"/>
                </a:lnTo>
                <a:lnTo>
                  <a:pt x="122681" y="10615"/>
                </a:lnTo>
                <a:lnTo>
                  <a:pt x="146777" y="8210"/>
                </a:lnTo>
                <a:lnTo>
                  <a:pt x="170506" y="4662"/>
                </a:lnTo>
                <a:lnTo>
                  <a:pt x="193840" y="0"/>
                </a:lnTo>
              </a:path>
            </a:pathLst>
          </a:custGeom>
          <a:ln w="50800">
            <a:solidFill>
              <a:srgbClr val="8D1826"/>
            </a:solidFill>
          </a:ln>
        </p:spPr>
        <p:txBody>
          <a:bodyPr wrap="square" lIns="0" tIns="0" rIns="0" bIns="0" rtlCol="0"/>
          <a:lstStyle/>
          <a:p>
            <a:endParaRPr/>
          </a:p>
        </p:txBody>
      </p:sp>
      <p:grpSp>
        <p:nvGrpSpPr>
          <p:cNvPr id="13" name="object 13"/>
          <p:cNvGrpSpPr/>
          <p:nvPr/>
        </p:nvGrpSpPr>
        <p:grpSpPr>
          <a:xfrm>
            <a:off x="4659504" y="852908"/>
            <a:ext cx="258445" cy="560705"/>
            <a:chOff x="4659504" y="852908"/>
            <a:chExt cx="258445" cy="560705"/>
          </a:xfrm>
        </p:grpSpPr>
        <p:sp>
          <p:nvSpPr>
            <p:cNvPr id="14" name="object 14"/>
            <p:cNvSpPr/>
            <p:nvPr/>
          </p:nvSpPr>
          <p:spPr>
            <a:xfrm>
              <a:off x="4684904" y="1162867"/>
              <a:ext cx="175260" cy="225425"/>
            </a:xfrm>
            <a:custGeom>
              <a:avLst/>
              <a:gdLst/>
              <a:ahLst/>
              <a:cxnLst/>
              <a:rect l="l" t="t" r="r" b="b"/>
              <a:pathLst>
                <a:path w="175260" h="225425">
                  <a:moveTo>
                    <a:pt x="0" y="225158"/>
                  </a:moveTo>
                  <a:lnTo>
                    <a:pt x="37882" y="195454"/>
                  </a:lnTo>
                  <a:lnTo>
                    <a:pt x="72634" y="162262"/>
                  </a:lnTo>
                  <a:lnTo>
                    <a:pt x="103998" y="125852"/>
                  </a:lnTo>
                  <a:lnTo>
                    <a:pt x="131721" y="86492"/>
                  </a:lnTo>
                  <a:lnTo>
                    <a:pt x="155547" y="44451"/>
                  </a:lnTo>
                  <a:lnTo>
                    <a:pt x="175221" y="0"/>
                  </a:lnTo>
                </a:path>
              </a:pathLst>
            </a:custGeom>
            <a:ln w="50800">
              <a:solidFill>
                <a:srgbClr val="8D1826"/>
              </a:solidFill>
              <a:prstDash val="lgDash"/>
            </a:ln>
          </p:spPr>
          <p:txBody>
            <a:bodyPr wrap="square" lIns="0" tIns="0" rIns="0" bIns="0" rtlCol="0"/>
            <a:lstStyle/>
            <a:p>
              <a:endParaRPr/>
            </a:p>
          </p:txBody>
        </p:sp>
        <p:sp>
          <p:nvSpPr>
            <p:cNvPr id="15" name="object 15"/>
            <p:cNvSpPr/>
            <p:nvPr/>
          </p:nvSpPr>
          <p:spPr>
            <a:xfrm>
              <a:off x="4880603" y="878308"/>
              <a:ext cx="12065" cy="191770"/>
            </a:xfrm>
            <a:custGeom>
              <a:avLst/>
              <a:gdLst/>
              <a:ahLst/>
              <a:cxnLst/>
              <a:rect l="l" t="t" r="r" b="b"/>
              <a:pathLst>
                <a:path w="12064" h="191769">
                  <a:moveTo>
                    <a:pt x="5016" y="191681"/>
                  </a:moveTo>
                  <a:lnTo>
                    <a:pt x="8450" y="168130"/>
                  </a:lnTo>
                  <a:lnTo>
                    <a:pt x="10753" y="144246"/>
                  </a:lnTo>
                  <a:lnTo>
                    <a:pt x="11899" y="120057"/>
                  </a:lnTo>
                  <a:lnTo>
                    <a:pt x="11861" y="95592"/>
                  </a:lnTo>
                  <a:lnTo>
                    <a:pt x="10620" y="71158"/>
                  </a:lnTo>
                  <a:lnTo>
                    <a:pt x="8212" y="47063"/>
                  </a:lnTo>
                  <a:lnTo>
                    <a:pt x="4662" y="23333"/>
                  </a:lnTo>
                  <a:lnTo>
                    <a:pt x="0" y="0"/>
                  </a:lnTo>
                </a:path>
              </a:pathLst>
            </a:custGeom>
            <a:ln w="50800">
              <a:solidFill>
                <a:srgbClr val="8D1826"/>
              </a:solidFill>
            </a:ln>
          </p:spPr>
          <p:txBody>
            <a:bodyPr wrap="square" lIns="0" tIns="0" rIns="0" bIns="0" rtlCol="0"/>
            <a:lstStyle/>
            <a:p>
              <a:endParaRPr/>
            </a:p>
          </p:txBody>
        </p:sp>
      </p:grpSp>
      <p:grpSp>
        <p:nvGrpSpPr>
          <p:cNvPr id="16" name="object 16"/>
          <p:cNvGrpSpPr/>
          <p:nvPr/>
        </p:nvGrpSpPr>
        <p:grpSpPr>
          <a:xfrm>
            <a:off x="4264831" y="470187"/>
            <a:ext cx="563245" cy="258445"/>
            <a:chOff x="4264831" y="470187"/>
            <a:chExt cx="563245" cy="258445"/>
          </a:xfrm>
        </p:grpSpPr>
        <p:sp>
          <p:nvSpPr>
            <p:cNvPr id="17" name="object 17"/>
            <p:cNvSpPr/>
            <p:nvPr/>
          </p:nvSpPr>
          <p:spPr>
            <a:xfrm>
              <a:off x="4577436" y="527968"/>
              <a:ext cx="225425" cy="175260"/>
            </a:xfrm>
            <a:custGeom>
              <a:avLst/>
              <a:gdLst/>
              <a:ahLst/>
              <a:cxnLst/>
              <a:rect l="l" t="t" r="r" b="b"/>
              <a:pathLst>
                <a:path w="225425" h="175259">
                  <a:moveTo>
                    <a:pt x="225158" y="175221"/>
                  </a:moveTo>
                  <a:lnTo>
                    <a:pt x="195450" y="137339"/>
                  </a:lnTo>
                  <a:lnTo>
                    <a:pt x="162257" y="102587"/>
                  </a:lnTo>
                  <a:lnTo>
                    <a:pt x="125847" y="71223"/>
                  </a:lnTo>
                  <a:lnTo>
                    <a:pt x="86489" y="43500"/>
                  </a:lnTo>
                  <a:lnTo>
                    <a:pt x="44450" y="19674"/>
                  </a:lnTo>
                  <a:lnTo>
                    <a:pt x="0" y="0"/>
                  </a:lnTo>
                </a:path>
              </a:pathLst>
            </a:custGeom>
            <a:ln w="50800">
              <a:solidFill>
                <a:srgbClr val="8D1826"/>
              </a:solidFill>
              <a:prstDash val="lgDash"/>
            </a:ln>
          </p:spPr>
          <p:txBody>
            <a:bodyPr wrap="square" lIns="0" tIns="0" rIns="0" bIns="0" rtlCol="0"/>
            <a:lstStyle/>
            <a:p>
              <a:endParaRPr/>
            </a:p>
          </p:txBody>
        </p:sp>
        <p:sp>
          <p:nvSpPr>
            <p:cNvPr id="18" name="object 18"/>
            <p:cNvSpPr/>
            <p:nvPr/>
          </p:nvSpPr>
          <p:spPr>
            <a:xfrm>
              <a:off x="4290231" y="495587"/>
              <a:ext cx="194945" cy="6985"/>
            </a:xfrm>
            <a:custGeom>
              <a:avLst/>
              <a:gdLst/>
              <a:ahLst/>
              <a:cxnLst/>
              <a:rect l="l" t="t" r="r" b="b"/>
              <a:pathLst>
                <a:path w="194945" h="6984">
                  <a:moveTo>
                    <a:pt x="194322" y="6877"/>
                  </a:moveTo>
                  <a:lnTo>
                    <a:pt x="170779" y="3443"/>
                  </a:lnTo>
                  <a:lnTo>
                    <a:pt x="146897" y="1142"/>
                  </a:lnTo>
                  <a:lnTo>
                    <a:pt x="122706" y="0"/>
                  </a:lnTo>
                  <a:lnTo>
                    <a:pt x="98234" y="45"/>
                  </a:lnTo>
                  <a:lnTo>
                    <a:pt x="0" y="2623"/>
                  </a:lnTo>
                </a:path>
              </a:pathLst>
            </a:custGeom>
            <a:ln w="50800">
              <a:solidFill>
                <a:srgbClr val="8D1826"/>
              </a:solidFill>
            </a:ln>
          </p:spPr>
          <p:txBody>
            <a:bodyPr wrap="square" lIns="0" tIns="0" rIns="0" bIns="0" rtlCol="0"/>
            <a:lstStyle/>
            <a:p>
              <a:endParaRPr/>
            </a:p>
          </p:txBody>
        </p:sp>
      </p:grpSp>
      <p:sp>
        <p:nvSpPr>
          <p:cNvPr id="19" name="object 19"/>
          <p:cNvSpPr/>
          <p:nvPr/>
        </p:nvSpPr>
        <p:spPr>
          <a:xfrm>
            <a:off x="756177" y="585675"/>
            <a:ext cx="194310" cy="14604"/>
          </a:xfrm>
          <a:custGeom>
            <a:avLst/>
            <a:gdLst/>
            <a:ahLst/>
            <a:cxnLst/>
            <a:rect l="l" t="t" r="r" b="b"/>
            <a:pathLst>
              <a:path w="194309" h="14604">
                <a:moveTo>
                  <a:pt x="193827" y="0"/>
                </a:moveTo>
                <a:lnTo>
                  <a:pt x="95592" y="2565"/>
                </a:lnTo>
                <a:lnTo>
                  <a:pt x="71153" y="3806"/>
                </a:lnTo>
                <a:lnTo>
                  <a:pt x="47058" y="6215"/>
                </a:lnTo>
                <a:lnTo>
                  <a:pt x="23332" y="9764"/>
                </a:lnTo>
                <a:lnTo>
                  <a:pt x="0" y="14427"/>
                </a:lnTo>
              </a:path>
            </a:pathLst>
          </a:custGeom>
          <a:ln w="50800">
            <a:solidFill>
              <a:srgbClr val="8D1826"/>
            </a:solidFill>
          </a:ln>
        </p:spPr>
        <p:txBody>
          <a:bodyPr wrap="square" lIns="0" tIns="0" rIns="0" bIns="0" rtlCol="0"/>
          <a:lstStyle/>
          <a:p>
            <a:endParaRPr/>
          </a:p>
        </p:txBody>
      </p:sp>
      <p:sp>
        <p:nvSpPr>
          <p:cNvPr id="20" name="object 20"/>
          <p:cNvSpPr txBox="1"/>
          <p:nvPr/>
        </p:nvSpPr>
        <p:spPr>
          <a:xfrm>
            <a:off x="356620" y="1710536"/>
            <a:ext cx="4485005" cy="1198880"/>
          </a:xfrm>
          <a:prstGeom prst="rect">
            <a:avLst/>
          </a:prstGeom>
        </p:spPr>
        <p:txBody>
          <a:bodyPr vert="horz" wrap="square" lIns="0" tIns="12700" rIns="0" bIns="0" rtlCol="0">
            <a:spAutoFit/>
          </a:bodyPr>
          <a:lstStyle/>
          <a:p>
            <a:pPr marL="26034" marR="18415" algn="ctr">
              <a:lnSpc>
                <a:spcPct val="100000"/>
              </a:lnSpc>
              <a:spcBef>
                <a:spcPts val="100"/>
              </a:spcBef>
            </a:pPr>
            <a:r>
              <a:rPr sz="1100" spc="10" dirty="0">
                <a:latin typeface="Lucida Sans Unicode"/>
                <a:cs typeface="Lucida Sans Unicode"/>
              </a:rPr>
              <a:t>YKS</a:t>
            </a:r>
            <a:r>
              <a:rPr sz="1100" spc="-65" dirty="0">
                <a:latin typeface="Lucida Sans Unicode"/>
                <a:cs typeface="Lucida Sans Unicode"/>
              </a:rPr>
              <a:t> </a:t>
            </a:r>
            <a:r>
              <a:rPr sz="1100" spc="-15" dirty="0">
                <a:latin typeface="Lucida Sans Unicode"/>
                <a:cs typeface="Lucida Sans Unicode"/>
              </a:rPr>
              <a:t>hazırlık</a:t>
            </a:r>
            <a:r>
              <a:rPr sz="1100" spc="-65" dirty="0">
                <a:latin typeface="Lucida Sans Unicode"/>
                <a:cs typeface="Lucida Sans Unicode"/>
              </a:rPr>
              <a:t> </a:t>
            </a:r>
            <a:r>
              <a:rPr sz="1100" spc="35" dirty="0">
                <a:latin typeface="Lucida Sans Unicode"/>
                <a:cs typeface="Lucida Sans Unicode"/>
              </a:rPr>
              <a:t>sürecinde</a:t>
            </a:r>
            <a:r>
              <a:rPr sz="1100" spc="-65" dirty="0">
                <a:latin typeface="Lucida Sans Unicode"/>
                <a:cs typeface="Lucida Sans Unicode"/>
              </a:rPr>
              <a:t> </a:t>
            </a:r>
            <a:r>
              <a:rPr sz="1100" spc="-5" dirty="0">
                <a:latin typeface="Lucida Sans Unicode"/>
                <a:cs typeface="Lucida Sans Unicode"/>
              </a:rPr>
              <a:t>istikrarlı</a:t>
            </a:r>
            <a:r>
              <a:rPr sz="1100" spc="-65" dirty="0">
                <a:latin typeface="Lucida Sans Unicode"/>
                <a:cs typeface="Lucida Sans Unicode"/>
              </a:rPr>
              <a:t> </a:t>
            </a:r>
            <a:r>
              <a:rPr sz="1100" spc="65" dirty="0">
                <a:latin typeface="Lucida Sans Unicode"/>
                <a:cs typeface="Lucida Sans Unicode"/>
              </a:rPr>
              <a:t>ve</a:t>
            </a:r>
            <a:r>
              <a:rPr sz="1100" spc="-60" dirty="0">
                <a:latin typeface="Lucida Sans Unicode"/>
                <a:cs typeface="Lucida Sans Unicode"/>
              </a:rPr>
              <a:t> </a:t>
            </a:r>
            <a:r>
              <a:rPr sz="1100" spc="20" dirty="0">
                <a:latin typeface="Lucida Sans Unicode"/>
                <a:cs typeface="Lucida Sans Unicode"/>
              </a:rPr>
              <a:t>planlı</a:t>
            </a:r>
            <a:r>
              <a:rPr sz="1100" spc="-65" dirty="0">
                <a:latin typeface="Lucida Sans Unicode"/>
                <a:cs typeface="Lucida Sans Unicode"/>
              </a:rPr>
              <a:t> </a:t>
            </a:r>
            <a:r>
              <a:rPr sz="1100" spc="65" dirty="0">
                <a:latin typeface="Lucida Sans Unicode"/>
                <a:cs typeface="Lucida Sans Unicode"/>
              </a:rPr>
              <a:t>çalışma</a:t>
            </a:r>
            <a:r>
              <a:rPr sz="1100" spc="-65" dirty="0">
                <a:latin typeface="Lucida Sans Unicode"/>
                <a:cs typeface="Lucida Sans Unicode"/>
              </a:rPr>
              <a:t> </a:t>
            </a:r>
            <a:r>
              <a:rPr sz="1100" spc="-20" dirty="0">
                <a:latin typeface="Lucida Sans Unicode"/>
                <a:cs typeface="Lucida Sans Unicode"/>
              </a:rPr>
              <a:t>sizleri</a:t>
            </a:r>
            <a:r>
              <a:rPr sz="1100" spc="-65" dirty="0">
                <a:latin typeface="Lucida Sans Unicode"/>
                <a:cs typeface="Lucida Sans Unicode"/>
              </a:rPr>
              <a:t> </a:t>
            </a:r>
            <a:r>
              <a:rPr sz="1100" spc="60" dirty="0">
                <a:latin typeface="Lucida Sans Unicode"/>
                <a:cs typeface="Lucida Sans Unicode"/>
              </a:rPr>
              <a:t>başarıya </a:t>
            </a:r>
            <a:r>
              <a:rPr sz="1100" spc="-330" dirty="0">
                <a:latin typeface="Lucida Sans Unicode"/>
                <a:cs typeface="Lucida Sans Unicode"/>
              </a:rPr>
              <a:t> </a:t>
            </a:r>
            <a:r>
              <a:rPr sz="1100" spc="40" dirty="0">
                <a:latin typeface="Lucida Sans Unicode"/>
                <a:cs typeface="Lucida Sans Unicode"/>
              </a:rPr>
              <a:t>ulaştıracak </a:t>
            </a:r>
            <a:r>
              <a:rPr sz="1100" spc="45" dirty="0">
                <a:latin typeface="Lucida Sans Unicode"/>
                <a:cs typeface="Lucida Sans Unicode"/>
              </a:rPr>
              <a:t>en </a:t>
            </a:r>
            <a:r>
              <a:rPr sz="1100" dirty="0">
                <a:latin typeface="Lucida Sans Unicode"/>
                <a:cs typeface="Lucida Sans Unicode"/>
              </a:rPr>
              <a:t>iyi </a:t>
            </a:r>
            <a:r>
              <a:rPr sz="1100" spc="5" dirty="0">
                <a:latin typeface="Lucida Sans Unicode"/>
                <a:cs typeface="Lucida Sans Unicode"/>
              </a:rPr>
              <a:t>yoldur. </a:t>
            </a:r>
            <a:r>
              <a:rPr sz="1100" spc="40" dirty="0">
                <a:latin typeface="Lucida Sans Unicode"/>
                <a:cs typeface="Lucida Sans Unicode"/>
              </a:rPr>
              <a:t>Fakat </a:t>
            </a:r>
            <a:r>
              <a:rPr sz="1100" spc="10" dirty="0">
                <a:latin typeface="Lucida Sans Unicode"/>
                <a:cs typeface="Lucida Sans Unicode"/>
              </a:rPr>
              <a:t>bazı </a:t>
            </a:r>
            <a:r>
              <a:rPr sz="1100" spc="45" dirty="0">
                <a:latin typeface="Lucida Sans Unicode"/>
                <a:cs typeface="Lucida Sans Unicode"/>
              </a:rPr>
              <a:t>zamanlar </a:t>
            </a:r>
            <a:r>
              <a:rPr sz="1100" spc="25" dirty="0">
                <a:latin typeface="Lucida Sans Unicode"/>
                <a:cs typeface="Lucida Sans Unicode"/>
              </a:rPr>
              <a:t>ders </a:t>
            </a:r>
            <a:r>
              <a:rPr sz="1100" spc="65" dirty="0">
                <a:latin typeface="Lucida Sans Unicode"/>
                <a:cs typeface="Lucida Sans Unicode"/>
              </a:rPr>
              <a:t>çalışma </a:t>
            </a:r>
            <a:r>
              <a:rPr sz="1100" spc="70" dirty="0">
                <a:latin typeface="Lucida Sans Unicode"/>
                <a:cs typeface="Lucida Sans Unicode"/>
              </a:rPr>
              <a:t> </a:t>
            </a:r>
            <a:r>
              <a:rPr sz="1100" spc="60" dirty="0">
                <a:latin typeface="Lucida Sans Unicode"/>
                <a:cs typeface="Lucida Sans Unicode"/>
              </a:rPr>
              <a:t>modunda </a:t>
            </a:r>
            <a:r>
              <a:rPr sz="1100" spc="20" dirty="0">
                <a:latin typeface="Lucida Sans Unicode"/>
                <a:cs typeface="Lucida Sans Unicode"/>
              </a:rPr>
              <a:t>olamayabiliriz. </a:t>
            </a:r>
            <a:r>
              <a:rPr sz="1100" dirty="0">
                <a:latin typeface="Lucida Sans Unicode"/>
                <a:cs typeface="Lucida Sans Unicode"/>
              </a:rPr>
              <a:t>Bir </a:t>
            </a:r>
            <a:r>
              <a:rPr sz="1100" spc="40" dirty="0">
                <a:latin typeface="Lucida Sans Unicode"/>
                <a:cs typeface="Lucida Sans Unicode"/>
              </a:rPr>
              <a:t>gün </a:t>
            </a:r>
            <a:r>
              <a:rPr sz="1100" spc="25" dirty="0">
                <a:latin typeface="Lucida Sans Unicode"/>
                <a:cs typeface="Lucida Sans Unicode"/>
              </a:rPr>
              <a:t>çok </a:t>
            </a:r>
            <a:r>
              <a:rPr sz="1100" dirty="0">
                <a:latin typeface="Lucida Sans Unicode"/>
                <a:cs typeface="Lucida Sans Unicode"/>
              </a:rPr>
              <a:t>çalışırız </a:t>
            </a:r>
            <a:r>
              <a:rPr sz="1100" spc="65" dirty="0">
                <a:latin typeface="Lucida Sans Unicode"/>
                <a:cs typeface="Lucida Sans Unicode"/>
              </a:rPr>
              <a:t>ve </a:t>
            </a:r>
            <a:r>
              <a:rPr sz="1100" spc="15" dirty="0">
                <a:latin typeface="Lucida Sans Unicode"/>
                <a:cs typeface="Lucida Sans Unicode"/>
              </a:rPr>
              <a:t>ertesi </a:t>
            </a:r>
            <a:r>
              <a:rPr sz="1100" spc="40" dirty="0">
                <a:latin typeface="Lucida Sans Unicode"/>
                <a:cs typeface="Lucida Sans Unicode"/>
              </a:rPr>
              <a:t>gün </a:t>
            </a:r>
            <a:r>
              <a:rPr sz="1100" spc="45" dirty="0">
                <a:latin typeface="Lucida Sans Unicode"/>
                <a:cs typeface="Lucida Sans Unicode"/>
              </a:rPr>
              <a:t> </a:t>
            </a:r>
            <a:r>
              <a:rPr sz="1100" spc="15" dirty="0">
                <a:latin typeface="Lucida Sans Unicode"/>
                <a:cs typeface="Lucida Sans Unicode"/>
              </a:rPr>
              <a:t>“Dün</a:t>
            </a:r>
            <a:r>
              <a:rPr sz="1100" spc="-65" dirty="0">
                <a:latin typeface="Lucida Sans Unicode"/>
                <a:cs typeface="Lucida Sans Unicode"/>
              </a:rPr>
              <a:t> </a:t>
            </a:r>
            <a:r>
              <a:rPr sz="1100" spc="25" dirty="0">
                <a:latin typeface="Lucida Sans Unicode"/>
                <a:cs typeface="Lucida Sans Unicode"/>
              </a:rPr>
              <a:t>çok</a:t>
            </a:r>
            <a:r>
              <a:rPr sz="1100" spc="-65" dirty="0">
                <a:latin typeface="Lucida Sans Unicode"/>
                <a:cs typeface="Lucida Sans Unicode"/>
              </a:rPr>
              <a:t> </a:t>
            </a:r>
            <a:r>
              <a:rPr sz="1100" spc="35" dirty="0">
                <a:latin typeface="Lucida Sans Unicode"/>
                <a:cs typeface="Lucida Sans Unicode"/>
              </a:rPr>
              <a:t>çalıştım</a:t>
            </a:r>
            <a:r>
              <a:rPr sz="1100" spc="-65" dirty="0">
                <a:latin typeface="Lucida Sans Unicode"/>
                <a:cs typeface="Lucida Sans Unicode"/>
              </a:rPr>
              <a:t> </a:t>
            </a:r>
            <a:r>
              <a:rPr sz="1100" spc="40" dirty="0">
                <a:latin typeface="Lucida Sans Unicode"/>
                <a:cs typeface="Lucida Sans Unicode"/>
              </a:rPr>
              <a:t>bugün</a:t>
            </a:r>
            <a:r>
              <a:rPr sz="1100" spc="-65" dirty="0">
                <a:latin typeface="Lucida Sans Unicode"/>
                <a:cs typeface="Lucida Sans Unicode"/>
              </a:rPr>
              <a:t> </a:t>
            </a:r>
            <a:r>
              <a:rPr sz="1100" spc="35" dirty="0">
                <a:latin typeface="Lucida Sans Unicode"/>
                <a:cs typeface="Lucida Sans Unicode"/>
              </a:rPr>
              <a:t>kendime</a:t>
            </a:r>
            <a:r>
              <a:rPr sz="1100" spc="-65" dirty="0">
                <a:latin typeface="Lucida Sans Unicode"/>
                <a:cs typeface="Lucida Sans Unicode"/>
              </a:rPr>
              <a:t> </a:t>
            </a:r>
            <a:r>
              <a:rPr sz="1100" spc="15" dirty="0">
                <a:latin typeface="Lucida Sans Unicode"/>
                <a:cs typeface="Lucida Sans Unicode"/>
              </a:rPr>
              <a:t>tatil</a:t>
            </a:r>
            <a:r>
              <a:rPr sz="1100" spc="-65" dirty="0">
                <a:latin typeface="Lucida Sans Unicode"/>
                <a:cs typeface="Lucida Sans Unicode"/>
              </a:rPr>
              <a:t> </a:t>
            </a:r>
            <a:r>
              <a:rPr sz="1100" spc="25" dirty="0">
                <a:latin typeface="Lucida Sans Unicode"/>
                <a:cs typeface="Lucida Sans Unicode"/>
              </a:rPr>
              <a:t>ilan</a:t>
            </a:r>
            <a:r>
              <a:rPr sz="1100" spc="-65" dirty="0">
                <a:latin typeface="Lucida Sans Unicode"/>
                <a:cs typeface="Lucida Sans Unicode"/>
              </a:rPr>
              <a:t> </a:t>
            </a:r>
            <a:r>
              <a:rPr sz="1100" spc="20" dirty="0">
                <a:latin typeface="Lucida Sans Unicode"/>
                <a:cs typeface="Lucida Sans Unicode"/>
              </a:rPr>
              <a:t>ediyorum,</a:t>
            </a:r>
            <a:endParaRPr sz="1100">
              <a:latin typeface="Lucida Sans Unicode"/>
              <a:cs typeface="Lucida Sans Unicode"/>
            </a:endParaRPr>
          </a:p>
          <a:p>
            <a:pPr marL="12065" marR="5080" algn="ctr">
              <a:lnSpc>
                <a:spcPct val="100000"/>
              </a:lnSpc>
            </a:pPr>
            <a:r>
              <a:rPr sz="1100" spc="60" dirty="0">
                <a:latin typeface="Lucida Sans Unicode"/>
                <a:cs typeface="Lucida Sans Unicode"/>
              </a:rPr>
              <a:t>çalışmayacağım.”</a:t>
            </a:r>
            <a:r>
              <a:rPr sz="1100" spc="-45" dirty="0">
                <a:latin typeface="Lucida Sans Unicode"/>
                <a:cs typeface="Lucida Sans Unicode"/>
              </a:rPr>
              <a:t> </a:t>
            </a:r>
            <a:r>
              <a:rPr sz="1100" spc="-15" dirty="0">
                <a:latin typeface="Lucida Sans Unicode"/>
                <a:cs typeface="Lucida Sans Unicode"/>
              </a:rPr>
              <a:t>diyebiliriz.</a:t>
            </a:r>
            <a:r>
              <a:rPr sz="1100" spc="-45" dirty="0">
                <a:latin typeface="Lucida Sans Unicode"/>
                <a:cs typeface="Lucida Sans Unicode"/>
              </a:rPr>
              <a:t> </a:t>
            </a:r>
            <a:r>
              <a:rPr sz="1100" spc="25" dirty="0">
                <a:latin typeface="Lucida Sans Unicode"/>
                <a:cs typeface="Lucida Sans Unicode"/>
              </a:rPr>
              <a:t>Böylesi</a:t>
            </a:r>
            <a:r>
              <a:rPr sz="1100" spc="-45" dirty="0">
                <a:latin typeface="Lucida Sans Unicode"/>
                <a:cs typeface="Lucida Sans Unicode"/>
              </a:rPr>
              <a:t> </a:t>
            </a:r>
            <a:r>
              <a:rPr sz="1100" spc="45" dirty="0">
                <a:latin typeface="Lucida Sans Unicode"/>
                <a:cs typeface="Lucida Sans Unicode"/>
              </a:rPr>
              <a:t>durumlarda</a:t>
            </a:r>
            <a:r>
              <a:rPr sz="1100" spc="-45" dirty="0">
                <a:latin typeface="Lucida Sans Unicode"/>
                <a:cs typeface="Lucida Sans Unicode"/>
              </a:rPr>
              <a:t> </a:t>
            </a:r>
            <a:r>
              <a:rPr sz="1100" dirty="0">
                <a:latin typeface="Lucida Sans Unicode"/>
                <a:cs typeface="Lucida Sans Unicode"/>
              </a:rPr>
              <a:t>kendimizi</a:t>
            </a:r>
            <a:r>
              <a:rPr sz="1100" spc="-45" dirty="0">
                <a:latin typeface="Lucida Sans Unicode"/>
                <a:cs typeface="Lucida Sans Unicode"/>
              </a:rPr>
              <a:t> </a:t>
            </a:r>
            <a:r>
              <a:rPr sz="1100" spc="-20" dirty="0">
                <a:latin typeface="Lucida Sans Unicode"/>
                <a:cs typeface="Lucida Sans Unicode"/>
              </a:rPr>
              <a:t>kısır </a:t>
            </a:r>
            <a:r>
              <a:rPr sz="1100" spc="-330" dirty="0">
                <a:latin typeface="Lucida Sans Unicode"/>
                <a:cs typeface="Lucida Sans Unicode"/>
              </a:rPr>
              <a:t> </a:t>
            </a:r>
            <a:r>
              <a:rPr sz="1100" spc="-5" dirty="0">
                <a:latin typeface="Lucida Sans Unicode"/>
                <a:cs typeface="Lucida Sans Unicode"/>
              </a:rPr>
              <a:t>bir </a:t>
            </a:r>
            <a:r>
              <a:rPr sz="1100" spc="35" dirty="0">
                <a:latin typeface="Lucida Sans Unicode"/>
                <a:cs typeface="Lucida Sans Unicode"/>
              </a:rPr>
              <a:t>döngünün </a:t>
            </a:r>
            <a:r>
              <a:rPr sz="1100" spc="15" dirty="0">
                <a:latin typeface="Lucida Sans Unicode"/>
                <a:cs typeface="Lucida Sans Unicode"/>
              </a:rPr>
              <a:t>içerisine </a:t>
            </a:r>
            <a:r>
              <a:rPr sz="1100" spc="30" dirty="0">
                <a:latin typeface="Lucida Sans Unicode"/>
                <a:cs typeface="Lucida Sans Unicode"/>
              </a:rPr>
              <a:t>sokarak </a:t>
            </a:r>
            <a:r>
              <a:rPr sz="1100" spc="40" dirty="0">
                <a:latin typeface="Lucida Sans Unicode"/>
                <a:cs typeface="Lucida Sans Unicode"/>
              </a:rPr>
              <a:t>hedefe </a:t>
            </a:r>
            <a:r>
              <a:rPr sz="1100" spc="45" dirty="0">
                <a:latin typeface="Lucida Sans Unicode"/>
                <a:cs typeface="Lucida Sans Unicode"/>
              </a:rPr>
              <a:t>yaklaşacağımız </a:t>
            </a:r>
            <a:r>
              <a:rPr sz="1100" spc="20" dirty="0">
                <a:latin typeface="Lucida Sans Unicode"/>
                <a:cs typeface="Lucida Sans Unicode"/>
              </a:rPr>
              <a:t>yerde, </a:t>
            </a:r>
            <a:r>
              <a:rPr sz="1100" spc="25" dirty="0">
                <a:latin typeface="Lucida Sans Unicode"/>
                <a:cs typeface="Lucida Sans Unicode"/>
              </a:rPr>
              <a:t> </a:t>
            </a:r>
            <a:r>
              <a:rPr sz="1100" b="1" u="heavy" spc="60" dirty="0">
                <a:solidFill>
                  <a:srgbClr val="8D1826"/>
                </a:solidFill>
                <a:uFill>
                  <a:solidFill>
                    <a:srgbClr val="8D1826"/>
                  </a:solidFill>
                </a:uFill>
                <a:latin typeface="Arial"/>
                <a:cs typeface="Arial"/>
              </a:rPr>
              <a:t>hedefimizden</a:t>
            </a:r>
            <a:r>
              <a:rPr sz="1100" b="1" u="heavy" spc="-80" dirty="0">
                <a:solidFill>
                  <a:srgbClr val="8D1826"/>
                </a:solidFill>
                <a:uFill>
                  <a:solidFill>
                    <a:srgbClr val="8D1826"/>
                  </a:solidFill>
                </a:uFill>
                <a:latin typeface="Arial"/>
                <a:cs typeface="Arial"/>
              </a:rPr>
              <a:t> </a:t>
            </a:r>
            <a:r>
              <a:rPr sz="1100" b="1" u="heavy" spc="65" dirty="0">
                <a:solidFill>
                  <a:srgbClr val="8D1826"/>
                </a:solidFill>
                <a:uFill>
                  <a:solidFill>
                    <a:srgbClr val="8D1826"/>
                  </a:solidFill>
                </a:uFill>
                <a:latin typeface="Arial"/>
                <a:cs typeface="Arial"/>
              </a:rPr>
              <a:t>uzaklaşmış</a:t>
            </a:r>
            <a:r>
              <a:rPr sz="1100" b="1" u="heavy" spc="-75" dirty="0">
                <a:solidFill>
                  <a:srgbClr val="8D1826"/>
                </a:solidFill>
                <a:uFill>
                  <a:solidFill>
                    <a:srgbClr val="8D1826"/>
                  </a:solidFill>
                </a:uFill>
                <a:latin typeface="Arial"/>
                <a:cs typeface="Arial"/>
              </a:rPr>
              <a:t> </a:t>
            </a:r>
            <a:r>
              <a:rPr sz="1100" b="1" u="heavy" spc="30" dirty="0">
                <a:solidFill>
                  <a:srgbClr val="8D1826"/>
                </a:solidFill>
                <a:uFill>
                  <a:solidFill>
                    <a:srgbClr val="8D1826"/>
                  </a:solidFill>
                </a:uFill>
                <a:latin typeface="Arial"/>
                <a:cs typeface="Arial"/>
              </a:rPr>
              <a:t>oluruz</a:t>
            </a:r>
            <a:r>
              <a:rPr sz="1100" b="1" spc="30" dirty="0">
                <a:solidFill>
                  <a:srgbClr val="8D1826"/>
                </a:solidFill>
                <a:latin typeface="Arial"/>
                <a:cs typeface="Arial"/>
              </a:rPr>
              <a:t>.</a:t>
            </a:r>
            <a:endParaRPr sz="1100">
              <a:latin typeface="Arial"/>
              <a:cs typeface="Arial"/>
            </a:endParaRPr>
          </a:p>
        </p:txBody>
      </p:sp>
      <p:sp>
        <p:nvSpPr>
          <p:cNvPr id="21" name="object 21"/>
          <p:cNvSpPr txBox="1"/>
          <p:nvPr/>
        </p:nvSpPr>
        <p:spPr>
          <a:xfrm>
            <a:off x="5599701" y="354228"/>
            <a:ext cx="4460875" cy="2372360"/>
          </a:xfrm>
          <a:prstGeom prst="rect">
            <a:avLst/>
          </a:prstGeom>
        </p:spPr>
        <p:txBody>
          <a:bodyPr vert="horz" wrap="square" lIns="0" tIns="12700" rIns="0" bIns="0" rtlCol="0">
            <a:spAutoFit/>
          </a:bodyPr>
          <a:lstStyle/>
          <a:p>
            <a:pPr marL="300990" marR="294005" algn="ctr">
              <a:lnSpc>
                <a:spcPct val="100000"/>
              </a:lnSpc>
              <a:spcBef>
                <a:spcPts val="100"/>
              </a:spcBef>
            </a:pPr>
            <a:r>
              <a:rPr sz="1100" spc="25" dirty="0">
                <a:latin typeface="Lucida Sans Unicode"/>
                <a:cs typeface="Lucida Sans Unicode"/>
              </a:rPr>
              <a:t>Kendine</a:t>
            </a:r>
            <a:r>
              <a:rPr sz="1100" spc="-65" dirty="0">
                <a:latin typeface="Lucida Sans Unicode"/>
                <a:cs typeface="Lucida Sans Unicode"/>
              </a:rPr>
              <a:t> </a:t>
            </a:r>
            <a:r>
              <a:rPr sz="1100" spc="35" dirty="0">
                <a:latin typeface="Lucida Sans Unicode"/>
                <a:cs typeface="Lucida Sans Unicode"/>
              </a:rPr>
              <a:t>yaptığın</a:t>
            </a:r>
            <a:r>
              <a:rPr sz="1100" spc="-60" dirty="0">
                <a:latin typeface="Lucida Sans Unicode"/>
                <a:cs typeface="Lucida Sans Unicode"/>
              </a:rPr>
              <a:t> </a:t>
            </a:r>
            <a:r>
              <a:rPr sz="1100" spc="5" dirty="0">
                <a:latin typeface="Lucida Sans Unicode"/>
                <a:cs typeface="Lucida Sans Unicode"/>
              </a:rPr>
              <a:t>haftalık,</a:t>
            </a:r>
            <a:r>
              <a:rPr sz="1100" spc="-60" dirty="0">
                <a:latin typeface="Lucida Sans Unicode"/>
                <a:cs typeface="Lucida Sans Unicode"/>
              </a:rPr>
              <a:t> </a:t>
            </a:r>
            <a:r>
              <a:rPr sz="1100" dirty="0">
                <a:latin typeface="Lucida Sans Unicode"/>
                <a:cs typeface="Lucida Sans Unicode"/>
              </a:rPr>
              <a:t>aylık,</a:t>
            </a:r>
            <a:r>
              <a:rPr sz="1100" spc="-65" dirty="0">
                <a:latin typeface="Lucida Sans Unicode"/>
                <a:cs typeface="Lucida Sans Unicode"/>
              </a:rPr>
              <a:t> </a:t>
            </a:r>
            <a:r>
              <a:rPr sz="1100" spc="-15" dirty="0">
                <a:latin typeface="Lucida Sans Unicode"/>
                <a:cs typeface="Lucida Sans Unicode"/>
              </a:rPr>
              <a:t>yıllık</a:t>
            </a:r>
            <a:r>
              <a:rPr sz="1100" spc="-60" dirty="0">
                <a:latin typeface="Lucida Sans Unicode"/>
                <a:cs typeface="Lucida Sans Unicode"/>
              </a:rPr>
              <a:t> </a:t>
            </a:r>
            <a:r>
              <a:rPr sz="1100" spc="30" dirty="0">
                <a:latin typeface="Lucida Sans Unicode"/>
                <a:cs typeface="Lucida Sans Unicode"/>
              </a:rPr>
              <a:t>planları</a:t>
            </a:r>
            <a:r>
              <a:rPr sz="1100" spc="-60" dirty="0">
                <a:latin typeface="Lucida Sans Unicode"/>
                <a:cs typeface="Lucida Sans Unicode"/>
              </a:rPr>
              <a:t> </a:t>
            </a:r>
            <a:r>
              <a:rPr sz="1100" spc="-5" dirty="0">
                <a:latin typeface="Lucida Sans Unicode"/>
                <a:cs typeface="Lucida Sans Unicode"/>
              </a:rPr>
              <a:t>bir</a:t>
            </a:r>
            <a:r>
              <a:rPr sz="1100" spc="-65" dirty="0">
                <a:latin typeface="Lucida Sans Unicode"/>
                <a:cs typeface="Lucida Sans Unicode"/>
              </a:rPr>
              <a:t> </a:t>
            </a:r>
            <a:r>
              <a:rPr sz="1100" spc="50" dirty="0">
                <a:latin typeface="Lucida Sans Unicode"/>
                <a:cs typeface="Lucida Sans Unicode"/>
              </a:rPr>
              <a:t>kenara </a:t>
            </a:r>
            <a:r>
              <a:rPr sz="1100" spc="-330" dirty="0">
                <a:latin typeface="Lucida Sans Unicode"/>
                <a:cs typeface="Lucida Sans Unicode"/>
              </a:rPr>
              <a:t> </a:t>
            </a:r>
            <a:r>
              <a:rPr sz="1100" spc="35" dirty="0">
                <a:latin typeface="Lucida Sans Unicode"/>
                <a:cs typeface="Lucida Sans Unicode"/>
              </a:rPr>
              <a:t>bırakarak</a:t>
            </a:r>
            <a:r>
              <a:rPr sz="1100" spc="-65" dirty="0">
                <a:latin typeface="Lucida Sans Unicode"/>
                <a:cs typeface="Lucida Sans Unicode"/>
              </a:rPr>
              <a:t> </a:t>
            </a:r>
            <a:r>
              <a:rPr sz="1100" spc="15" dirty="0">
                <a:latin typeface="Lucida Sans Unicode"/>
                <a:cs typeface="Lucida Sans Unicode"/>
              </a:rPr>
              <a:t>günlük</a:t>
            </a:r>
            <a:r>
              <a:rPr sz="1100" spc="-65" dirty="0">
                <a:latin typeface="Lucida Sans Unicode"/>
                <a:cs typeface="Lucida Sans Unicode"/>
              </a:rPr>
              <a:t> </a:t>
            </a:r>
            <a:r>
              <a:rPr sz="1100" spc="35" dirty="0">
                <a:latin typeface="Lucida Sans Unicode"/>
                <a:cs typeface="Lucida Sans Unicode"/>
              </a:rPr>
              <a:t>planlar</a:t>
            </a:r>
            <a:r>
              <a:rPr sz="1100" spc="-60" dirty="0">
                <a:latin typeface="Lucida Sans Unicode"/>
                <a:cs typeface="Lucida Sans Unicode"/>
              </a:rPr>
              <a:t> </a:t>
            </a:r>
            <a:r>
              <a:rPr sz="1100" spc="65" dirty="0">
                <a:latin typeface="Lucida Sans Unicode"/>
                <a:cs typeface="Lucida Sans Unicode"/>
              </a:rPr>
              <a:t>ve</a:t>
            </a:r>
            <a:r>
              <a:rPr sz="1100" spc="-65" dirty="0">
                <a:latin typeface="Lucida Sans Unicode"/>
                <a:cs typeface="Lucida Sans Unicode"/>
              </a:rPr>
              <a:t> </a:t>
            </a:r>
            <a:r>
              <a:rPr sz="1100" spc="20" dirty="0">
                <a:latin typeface="Lucida Sans Unicode"/>
                <a:cs typeface="Lucida Sans Unicode"/>
              </a:rPr>
              <a:t>hedefler</a:t>
            </a:r>
            <a:r>
              <a:rPr sz="1100" spc="-65" dirty="0">
                <a:latin typeface="Lucida Sans Unicode"/>
                <a:cs typeface="Lucida Sans Unicode"/>
              </a:rPr>
              <a:t> </a:t>
            </a:r>
            <a:r>
              <a:rPr sz="1100" spc="10" dirty="0">
                <a:latin typeface="Lucida Sans Unicode"/>
                <a:cs typeface="Lucida Sans Unicode"/>
              </a:rPr>
              <a:t>oluşturmalısın.</a:t>
            </a:r>
            <a:endParaRPr sz="1100">
              <a:latin typeface="Lucida Sans Unicode"/>
              <a:cs typeface="Lucida Sans Unicode"/>
            </a:endParaRPr>
          </a:p>
          <a:p>
            <a:pPr marL="17145" marR="9525" algn="ctr">
              <a:lnSpc>
                <a:spcPct val="100000"/>
              </a:lnSpc>
            </a:pPr>
            <a:r>
              <a:rPr sz="1100" spc="55" dirty="0">
                <a:latin typeface="Lucida Sans Unicode"/>
                <a:cs typeface="Lucida Sans Unicode"/>
              </a:rPr>
              <a:t>Koyacağın</a:t>
            </a:r>
            <a:r>
              <a:rPr sz="1100" spc="-55" dirty="0">
                <a:latin typeface="Lucida Sans Unicode"/>
                <a:cs typeface="Lucida Sans Unicode"/>
              </a:rPr>
              <a:t> </a:t>
            </a:r>
            <a:r>
              <a:rPr sz="1100" spc="20" dirty="0">
                <a:latin typeface="Lucida Sans Unicode"/>
                <a:cs typeface="Lucida Sans Unicode"/>
              </a:rPr>
              <a:t>hedefler</a:t>
            </a:r>
            <a:r>
              <a:rPr sz="1100" spc="-55" dirty="0">
                <a:latin typeface="Lucida Sans Unicode"/>
                <a:cs typeface="Lucida Sans Unicode"/>
              </a:rPr>
              <a:t> </a:t>
            </a:r>
            <a:r>
              <a:rPr sz="1100" spc="75" dirty="0">
                <a:latin typeface="Lucida Sans Unicode"/>
                <a:cs typeface="Lucida Sans Unicode"/>
              </a:rPr>
              <a:t>tamamlayamayacağın,</a:t>
            </a:r>
            <a:r>
              <a:rPr sz="1100" spc="-50" dirty="0">
                <a:latin typeface="Lucida Sans Unicode"/>
                <a:cs typeface="Lucida Sans Unicode"/>
              </a:rPr>
              <a:t> </a:t>
            </a:r>
            <a:r>
              <a:rPr sz="1100" spc="25" dirty="0">
                <a:latin typeface="Lucida Sans Unicode"/>
                <a:cs typeface="Lucida Sans Unicode"/>
              </a:rPr>
              <a:t>ulaşılmaz</a:t>
            </a:r>
            <a:r>
              <a:rPr sz="1100" spc="-55" dirty="0">
                <a:latin typeface="Lucida Sans Unicode"/>
                <a:cs typeface="Lucida Sans Unicode"/>
              </a:rPr>
              <a:t> </a:t>
            </a:r>
            <a:r>
              <a:rPr sz="1100" spc="20" dirty="0">
                <a:latin typeface="Lucida Sans Unicode"/>
                <a:cs typeface="Lucida Sans Unicode"/>
              </a:rPr>
              <a:t>hedefler </a:t>
            </a:r>
            <a:r>
              <a:rPr sz="1100" spc="-330" dirty="0">
                <a:latin typeface="Lucida Sans Unicode"/>
                <a:cs typeface="Lucida Sans Unicode"/>
              </a:rPr>
              <a:t> </a:t>
            </a:r>
            <a:r>
              <a:rPr sz="1100" spc="30" dirty="0">
                <a:latin typeface="Lucida Sans Unicode"/>
                <a:cs typeface="Lucida Sans Unicode"/>
              </a:rPr>
              <a:t>olmamalıdır.</a:t>
            </a:r>
            <a:r>
              <a:rPr sz="1100" spc="-70" dirty="0">
                <a:latin typeface="Lucida Sans Unicode"/>
                <a:cs typeface="Lucida Sans Unicode"/>
              </a:rPr>
              <a:t> </a:t>
            </a:r>
            <a:r>
              <a:rPr sz="1100" spc="45" dirty="0">
                <a:latin typeface="Lucida Sans Unicode"/>
                <a:cs typeface="Lucida Sans Unicode"/>
              </a:rPr>
              <a:t>Bu</a:t>
            </a:r>
            <a:r>
              <a:rPr sz="1100" spc="-70" dirty="0">
                <a:latin typeface="Lucida Sans Unicode"/>
                <a:cs typeface="Lucida Sans Unicode"/>
              </a:rPr>
              <a:t> </a:t>
            </a:r>
            <a:r>
              <a:rPr sz="1100" spc="40" dirty="0">
                <a:latin typeface="Lucida Sans Unicode"/>
                <a:cs typeface="Lucida Sans Unicode"/>
              </a:rPr>
              <a:t>hususta</a:t>
            </a:r>
            <a:r>
              <a:rPr sz="1100" spc="-70" dirty="0">
                <a:latin typeface="Lucida Sans Unicode"/>
                <a:cs typeface="Lucida Sans Unicode"/>
              </a:rPr>
              <a:t> </a:t>
            </a:r>
            <a:r>
              <a:rPr sz="1100" spc="10" dirty="0">
                <a:latin typeface="Lucida Sans Unicode"/>
                <a:cs typeface="Lucida Sans Unicode"/>
              </a:rPr>
              <a:t>kendini</a:t>
            </a:r>
            <a:r>
              <a:rPr sz="1100" spc="-65" dirty="0">
                <a:latin typeface="Lucida Sans Unicode"/>
                <a:cs typeface="Lucida Sans Unicode"/>
              </a:rPr>
              <a:t> </a:t>
            </a:r>
            <a:r>
              <a:rPr sz="1100" spc="10" dirty="0">
                <a:latin typeface="Lucida Sans Unicode"/>
                <a:cs typeface="Lucida Sans Unicode"/>
              </a:rPr>
              <a:t>zorlayıp</a:t>
            </a:r>
            <a:r>
              <a:rPr sz="1100" spc="-70" dirty="0">
                <a:latin typeface="Lucida Sans Unicode"/>
                <a:cs typeface="Lucida Sans Unicode"/>
              </a:rPr>
              <a:t> </a:t>
            </a:r>
            <a:r>
              <a:rPr sz="1100" spc="30" dirty="0">
                <a:latin typeface="Lucida Sans Unicode"/>
                <a:cs typeface="Lucida Sans Unicode"/>
              </a:rPr>
              <a:t>üstesinden</a:t>
            </a:r>
            <a:r>
              <a:rPr sz="1100" spc="-70" dirty="0">
                <a:latin typeface="Lucida Sans Unicode"/>
                <a:cs typeface="Lucida Sans Unicode"/>
              </a:rPr>
              <a:t> </a:t>
            </a:r>
            <a:r>
              <a:rPr sz="1100" spc="40" dirty="0">
                <a:latin typeface="Lucida Sans Unicode"/>
                <a:cs typeface="Lucida Sans Unicode"/>
              </a:rPr>
              <a:t>geleceğin </a:t>
            </a:r>
            <a:r>
              <a:rPr sz="1100" spc="-330" dirty="0">
                <a:latin typeface="Lucida Sans Unicode"/>
                <a:cs typeface="Lucida Sans Unicode"/>
              </a:rPr>
              <a:t> </a:t>
            </a:r>
            <a:r>
              <a:rPr sz="1100" spc="20" dirty="0">
                <a:latin typeface="Lucida Sans Unicode"/>
                <a:cs typeface="Lucida Sans Unicode"/>
              </a:rPr>
              <a:t>hedefler</a:t>
            </a:r>
            <a:r>
              <a:rPr sz="1100" spc="-65" dirty="0">
                <a:latin typeface="Lucida Sans Unicode"/>
                <a:cs typeface="Lucida Sans Unicode"/>
              </a:rPr>
              <a:t> </a:t>
            </a:r>
            <a:r>
              <a:rPr sz="1100" spc="5" dirty="0">
                <a:latin typeface="Lucida Sans Unicode"/>
                <a:cs typeface="Lucida Sans Unicode"/>
              </a:rPr>
              <a:t>belirlemelisin.</a:t>
            </a:r>
            <a:endParaRPr sz="1100">
              <a:latin typeface="Lucida Sans Unicode"/>
              <a:cs typeface="Lucida Sans Unicode"/>
            </a:endParaRPr>
          </a:p>
          <a:p>
            <a:pPr marL="12700" marR="5080" indent="-635" algn="ctr">
              <a:lnSpc>
                <a:spcPct val="100000"/>
              </a:lnSpc>
              <a:spcBef>
                <a:spcPts val="1320"/>
              </a:spcBef>
            </a:pPr>
            <a:r>
              <a:rPr sz="1100" spc="25" dirty="0">
                <a:latin typeface="Lucida Sans Unicode"/>
                <a:cs typeface="Lucida Sans Unicode"/>
              </a:rPr>
              <a:t>Kendine </a:t>
            </a:r>
            <a:r>
              <a:rPr sz="1100" spc="20" dirty="0">
                <a:latin typeface="Lucida Sans Unicode"/>
                <a:cs typeface="Lucida Sans Unicode"/>
              </a:rPr>
              <a:t>oluşturduğun </a:t>
            </a:r>
            <a:r>
              <a:rPr sz="1100" spc="15" dirty="0">
                <a:latin typeface="Lucida Sans Unicode"/>
                <a:cs typeface="Lucida Sans Unicode"/>
              </a:rPr>
              <a:t>hedefleri </a:t>
            </a:r>
            <a:r>
              <a:rPr sz="1100" spc="-45" dirty="0">
                <a:latin typeface="Lucida Sans Unicode"/>
                <a:cs typeface="Lucida Sans Unicode"/>
              </a:rPr>
              <a:t>3 </a:t>
            </a:r>
            <a:r>
              <a:rPr sz="1100" spc="50" dirty="0">
                <a:latin typeface="Lucida Sans Unicode"/>
                <a:cs typeface="Lucida Sans Unicode"/>
              </a:rPr>
              <a:t>hafta </a:t>
            </a:r>
            <a:r>
              <a:rPr sz="1100" spc="60" dirty="0">
                <a:latin typeface="Lucida Sans Unicode"/>
                <a:cs typeface="Lucida Sans Unicode"/>
              </a:rPr>
              <a:t>boyunca </a:t>
            </a:r>
            <a:r>
              <a:rPr sz="1100" spc="30" dirty="0">
                <a:latin typeface="Lucida Sans Unicode"/>
                <a:cs typeface="Lucida Sans Unicode"/>
              </a:rPr>
              <a:t>hiç </a:t>
            </a:r>
            <a:r>
              <a:rPr sz="1100" spc="80" dirty="0">
                <a:latin typeface="Lucida Sans Unicode"/>
                <a:cs typeface="Lucida Sans Unicode"/>
              </a:rPr>
              <a:t>ara </a:t>
            </a:r>
            <a:r>
              <a:rPr sz="1100" spc="85" dirty="0">
                <a:latin typeface="Lucida Sans Unicode"/>
                <a:cs typeface="Lucida Sans Unicode"/>
              </a:rPr>
              <a:t> </a:t>
            </a:r>
            <a:r>
              <a:rPr sz="1100" spc="50" dirty="0">
                <a:latin typeface="Lucida Sans Unicode"/>
                <a:cs typeface="Lucida Sans Unicode"/>
              </a:rPr>
              <a:t>vermeden</a:t>
            </a:r>
            <a:r>
              <a:rPr sz="1100" spc="-65" dirty="0">
                <a:latin typeface="Lucida Sans Unicode"/>
                <a:cs typeface="Lucida Sans Unicode"/>
              </a:rPr>
              <a:t> </a:t>
            </a:r>
            <a:r>
              <a:rPr sz="1100" spc="75" dirty="0">
                <a:latin typeface="Lucida Sans Unicode"/>
                <a:cs typeface="Lucida Sans Unicode"/>
              </a:rPr>
              <a:t>uygulamaya</a:t>
            </a:r>
            <a:r>
              <a:rPr sz="1100" spc="-60" dirty="0">
                <a:latin typeface="Lucida Sans Unicode"/>
                <a:cs typeface="Lucida Sans Unicode"/>
              </a:rPr>
              <a:t> </a:t>
            </a:r>
            <a:r>
              <a:rPr sz="1100" spc="40" dirty="0">
                <a:latin typeface="Lucida Sans Unicode"/>
                <a:cs typeface="Lucida Sans Unicode"/>
              </a:rPr>
              <a:t>başla.</a:t>
            </a:r>
            <a:r>
              <a:rPr sz="1100" spc="-60" dirty="0">
                <a:latin typeface="Lucida Sans Unicode"/>
                <a:cs typeface="Lucida Sans Unicode"/>
              </a:rPr>
              <a:t> </a:t>
            </a:r>
            <a:r>
              <a:rPr sz="1100" spc="35" dirty="0">
                <a:latin typeface="Lucida Sans Unicode"/>
                <a:cs typeface="Lucida Sans Unicode"/>
              </a:rPr>
              <a:t>Neden</a:t>
            </a:r>
            <a:r>
              <a:rPr sz="1100" spc="-60" dirty="0">
                <a:latin typeface="Lucida Sans Unicode"/>
                <a:cs typeface="Lucida Sans Unicode"/>
              </a:rPr>
              <a:t> </a:t>
            </a:r>
            <a:r>
              <a:rPr sz="1100" spc="70" dirty="0">
                <a:latin typeface="Lucida Sans Unicode"/>
                <a:cs typeface="Lucida Sans Unicode"/>
              </a:rPr>
              <a:t>mi?</a:t>
            </a:r>
            <a:r>
              <a:rPr sz="1100" spc="-60" dirty="0">
                <a:latin typeface="Lucida Sans Unicode"/>
                <a:cs typeface="Lucida Sans Unicode"/>
              </a:rPr>
              <a:t> </a:t>
            </a:r>
            <a:r>
              <a:rPr sz="1100" spc="25" dirty="0">
                <a:latin typeface="Lucida Sans Unicode"/>
                <a:cs typeface="Lucida Sans Unicode"/>
              </a:rPr>
              <a:t>Çünkü</a:t>
            </a:r>
            <a:r>
              <a:rPr sz="1100" spc="-60" dirty="0">
                <a:latin typeface="Lucida Sans Unicode"/>
                <a:cs typeface="Lucida Sans Unicode"/>
              </a:rPr>
              <a:t> </a:t>
            </a:r>
            <a:r>
              <a:rPr sz="1100" spc="15" dirty="0">
                <a:latin typeface="Lucida Sans Unicode"/>
                <a:cs typeface="Lucida Sans Unicode"/>
              </a:rPr>
              <a:t>beynimizin</a:t>
            </a:r>
            <a:r>
              <a:rPr sz="1100" spc="-60" dirty="0">
                <a:latin typeface="Lucida Sans Unicode"/>
                <a:cs typeface="Lucida Sans Unicode"/>
              </a:rPr>
              <a:t> </a:t>
            </a:r>
            <a:r>
              <a:rPr sz="1100" spc="-5" dirty="0">
                <a:latin typeface="Lucida Sans Unicode"/>
                <a:cs typeface="Lucida Sans Unicode"/>
              </a:rPr>
              <a:t>bir </a:t>
            </a:r>
            <a:r>
              <a:rPr sz="1100" spc="-335" dirty="0">
                <a:latin typeface="Lucida Sans Unicode"/>
                <a:cs typeface="Lucida Sans Unicode"/>
              </a:rPr>
              <a:t> </a:t>
            </a:r>
            <a:r>
              <a:rPr sz="1100" spc="30" dirty="0">
                <a:latin typeface="Lucida Sans Unicode"/>
                <a:cs typeface="Lucida Sans Unicode"/>
              </a:rPr>
              <a:t>şeyi</a:t>
            </a:r>
            <a:r>
              <a:rPr sz="1100" spc="-65" dirty="0">
                <a:latin typeface="Lucida Sans Unicode"/>
                <a:cs typeface="Lucida Sans Unicode"/>
              </a:rPr>
              <a:t> </a:t>
            </a:r>
            <a:r>
              <a:rPr sz="1100" spc="15" dirty="0">
                <a:latin typeface="Lucida Sans Unicode"/>
                <a:cs typeface="Lucida Sans Unicode"/>
              </a:rPr>
              <a:t>alışkanlık</a:t>
            </a:r>
            <a:r>
              <a:rPr sz="1100" spc="-65" dirty="0">
                <a:latin typeface="Lucida Sans Unicode"/>
                <a:cs typeface="Lucida Sans Unicode"/>
              </a:rPr>
              <a:t> </a:t>
            </a:r>
            <a:r>
              <a:rPr sz="1100" spc="35" dirty="0">
                <a:latin typeface="Lucida Sans Unicode"/>
                <a:cs typeface="Lucida Sans Unicode"/>
              </a:rPr>
              <a:t>haline</a:t>
            </a:r>
            <a:r>
              <a:rPr sz="1100" spc="-65" dirty="0">
                <a:latin typeface="Lucida Sans Unicode"/>
                <a:cs typeface="Lucida Sans Unicode"/>
              </a:rPr>
              <a:t> </a:t>
            </a:r>
            <a:r>
              <a:rPr sz="1100" spc="25" dirty="0">
                <a:latin typeface="Lucida Sans Unicode"/>
                <a:cs typeface="Lucida Sans Unicode"/>
              </a:rPr>
              <a:t>getirmesi</a:t>
            </a:r>
            <a:r>
              <a:rPr sz="1100" spc="-65" dirty="0">
                <a:latin typeface="Lucida Sans Unicode"/>
                <a:cs typeface="Lucida Sans Unicode"/>
              </a:rPr>
              <a:t> </a:t>
            </a:r>
            <a:r>
              <a:rPr sz="1100" spc="30" dirty="0">
                <a:latin typeface="Lucida Sans Unicode"/>
                <a:cs typeface="Lucida Sans Unicode"/>
              </a:rPr>
              <a:t>yaklaşık</a:t>
            </a:r>
            <a:r>
              <a:rPr sz="1100" spc="-65" dirty="0">
                <a:latin typeface="Lucida Sans Unicode"/>
                <a:cs typeface="Lucida Sans Unicode"/>
              </a:rPr>
              <a:t> </a:t>
            </a:r>
            <a:r>
              <a:rPr sz="1100" spc="-190" dirty="0">
                <a:latin typeface="Lucida Sans Unicode"/>
                <a:cs typeface="Lucida Sans Unicode"/>
              </a:rPr>
              <a:t>21</a:t>
            </a:r>
            <a:r>
              <a:rPr sz="1100" spc="-65" dirty="0">
                <a:latin typeface="Lucida Sans Unicode"/>
                <a:cs typeface="Lucida Sans Unicode"/>
              </a:rPr>
              <a:t> </a:t>
            </a:r>
            <a:r>
              <a:rPr sz="1100" spc="20" dirty="0">
                <a:latin typeface="Lucida Sans Unicode"/>
                <a:cs typeface="Lucida Sans Unicode"/>
              </a:rPr>
              <a:t>günümüzü  </a:t>
            </a:r>
            <a:r>
              <a:rPr sz="1100" spc="30" dirty="0">
                <a:latin typeface="Lucida Sans Unicode"/>
                <a:cs typeface="Lucida Sans Unicode"/>
              </a:rPr>
              <a:t>almaktadır.</a:t>
            </a:r>
            <a:endParaRPr sz="1100">
              <a:latin typeface="Lucida Sans Unicode"/>
              <a:cs typeface="Lucida Sans Unicode"/>
            </a:endParaRPr>
          </a:p>
          <a:p>
            <a:pPr marL="201295" marR="193675" algn="ctr">
              <a:lnSpc>
                <a:spcPct val="100000"/>
              </a:lnSpc>
              <a:spcBef>
                <a:spcPts val="1320"/>
              </a:spcBef>
            </a:pPr>
            <a:r>
              <a:rPr sz="1100" spc="-45" dirty="0">
                <a:latin typeface="Lucida Sans Unicode"/>
                <a:cs typeface="Lucida Sans Unicode"/>
              </a:rPr>
              <a:t>3</a:t>
            </a:r>
            <a:r>
              <a:rPr sz="1100" spc="-60" dirty="0">
                <a:latin typeface="Lucida Sans Unicode"/>
                <a:cs typeface="Lucida Sans Unicode"/>
              </a:rPr>
              <a:t> </a:t>
            </a:r>
            <a:r>
              <a:rPr sz="1100" spc="20" dirty="0">
                <a:latin typeface="Lucida Sans Unicode"/>
                <a:cs typeface="Lucida Sans Unicode"/>
              </a:rPr>
              <a:t>haftalık</a:t>
            </a:r>
            <a:r>
              <a:rPr sz="1100" spc="-60" dirty="0">
                <a:latin typeface="Lucida Sans Unicode"/>
                <a:cs typeface="Lucida Sans Unicode"/>
              </a:rPr>
              <a:t> </a:t>
            </a:r>
            <a:r>
              <a:rPr sz="1100" spc="25" dirty="0">
                <a:latin typeface="Lucida Sans Unicode"/>
                <a:cs typeface="Lucida Sans Unicode"/>
              </a:rPr>
              <a:t>sürecin</a:t>
            </a:r>
            <a:r>
              <a:rPr sz="1100" spc="-55" dirty="0">
                <a:latin typeface="Lucida Sans Unicode"/>
                <a:cs typeface="Lucida Sans Unicode"/>
              </a:rPr>
              <a:t> </a:t>
            </a:r>
            <a:r>
              <a:rPr sz="1100" spc="45" dirty="0">
                <a:latin typeface="Lucida Sans Unicode"/>
                <a:cs typeface="Lucida Sans Unicode"/>
              </a:rPr>
              <a:t>sonunda</a:t>
            </a:r>
            <a:r>
              <a:rPr sz="1100" spc="-60" dirty="0">
                <a:latin typeface="Lucida Sans Unicode"/>
                <a:cs typeface="Lucida Sans Unicode"/>
              </a:rPr>
              <a:t> </a:t>
            </a:r>
            <a:r>
              <a:rPr sz="1100" spc="65" dirty="0">
                <a:latin typeface="Lucida Sans Unicode"/>
                <a:cs typeface="Lucida Sans Unicode"/>
              </a:rPr>
              <a:t>çalışma</a:t>
            </a:r>
            <a:r>
              <a:rPr sz="1100" spc="-60" dirty="0">
                <a:latin typeface="Lucida Sans Unicode"/>
                <a:cs typeface="Lucida Sans Unicode"/>
              </a:rPr>
              <a:t> </a:t>
            </a:r>
            <a:r>
              <a:rPr sz="1100" spc="15" dirty="0">
                <a:latin typeface="Lucida Sans Unicode"/>
                <a:cs typeface="Lucida Sans Unicode"/>
              </a:rPr>
              <a:t>alışkanlığını</a:t>
            </a:r>
            <a:r>
              <a:rPr sz="1100" spc="-55" dirty="0">
                <a:latin typeface="Lucida Sans Unicode"/>
                <a:cs typeface="Lucida Sans Unicode"/>
              </a:rPr>
              <a:t> </a:t>
            </a:r>
            <a:r>
              <a:rPr sz="1100" spc="30" dirty="0">
                <a:latin typeface="Lucida Sans Unicode"/>
                <a:cs typeface="Lucida Sans Unicode"/>
              </a:rPr>
              <a:t>kazanmış </a:t>
            </a:r>
            <a:r>
              <a:rPr sz="1100" spc="-335" dirty="0">
                <a:latin typeface="Lucida Sans Unicode"/>
                <a:cs typeface="Lucida Sans Unicode"/>
              </a:rPr>
              <a:t> </a:t>
            </a:r>
            <a:r>
              <a:rPr sz="1100" spc="-15" dirty="0">
                <a:latin typeface="Lucida Sans Unicode"/>
                <a:cs typeface="Lucida Sans Unicode"/>
              </a:rPr>
              <a:t>istikrarlı, </a:t>
            </a:r>
            <a:r>
              <a:rPr sz="1100" spc="5" dirty="0">
                <a:latin typeface="Lucida Sans Unicode"/>
                <a:cs typeface="Lucida Sans Unicode"/>
              </a:rPr>
              <a:t>planlı, </a:t>
            </a:r>
            <a:r>
              <a:rPr sz="1100" dirty="0">
                <a:latin typeface="Lucida Sans Unicode"/>
                <a:cs typeface="Lucida Sans Unicode"/>
              </a:rPr>
              <a:t>düzenli </a:t>
            </a:r>
            <a:r>
              <a:rPr sz="1100" spc="65" dirty="0">
                <a:latin typeface="Lucida Sans Unicode"/>
                <a:cs typeface="Lucida Sans Unicode"/>
              </a:rPr>
              <a:t>ve </a:t>
            </a:r>
            <a:r>
              <a:rPr sz="1100" spc="30" dirty="0">
                <a:latin typeface="Lucida Sans Unicode"/>
                <a:cs typeface="Lucida Sans Unicode"/>
              </a:rPr>
              <a:t>hedefine </a:t>
            </a:r>
            <a:r>
              <a:rPr sz="1100" spc="90" dirty="0">
                <a:latin typeface="Lucida Sans Unicode"/>
                <a:cs typeface="Lucida Sans Unicode"/>
              </a:rPr>
              <a:t>daha </a:t>
            </a:r>
            <a:r>
              <a:rPr sz="1100" spc="45" dirty="0">
                <a:latin typeface="Lucida Sans Unicode"/>
                <a:cs typeface="Lucida Sans Unicode"/>
              </a:rPr>
              <a:t>emin </a:t>
            </a:r>
            <a:r>
              <a:rPr sz="1100" spc="50" dirty="0">
                <a:latin typeface="Lucida Sans Unicode"/>
                <a:cs typeface="Lucida Sans Unicode"/>
              </a:rPr>
              <a:t>adımlarla </a:t>
            </a:r>
            <a:r>
              <a:rPr sz="1100" spc="-335" dirty="0">
                <a:latin typeface="Lucida Sans Unicode"/>
                <a:cs typeface="Lucida Sans Unicode"/>
              </a:rPr>
              <a:t> </a:t>
            </a:r>
            <a:r>
              <a:rPr sz="1100" spc="-5" dirty="0">
                <a:latin typeface="Lucida Sans Unicode"/>
                <a:cs typeface="Lucida Sans Unicode"/>
              </a:rPr>
              <a:t>ilerliyor</a:t>
            </a:r>
            <a:r>
              <a:rPr sz="1100" spc="-70" dirty="0">
                <a:latin typeface="Lucida Sans Unicode"/>
                <a:cs typeface="Lucida Sans Unicode"/>
              </a:rPr>
              <a:t> </a:t>
            </a:r>
            <a:r>
              <a:rPr sz="1100" spc="25" dirty="0">
                <a:latin typeface="Lucida Sans Unicode"/>
                <a:cs typeface="Lucida Sans Unicode"/>
              </a:rPr>
              <a:t>olacaksın.</a:t>
            </a:r>
            <a:endParaRPr sz="1100">
              <a:latin typeface="Lucida Sans Unicode"/>
              <a:cs typeface="Lucida Sans Unicode"/>
            </a:endParaRPr>
          </a:p>
        </p:txBody>
      </p:sp>
      <p:pic>
        <p:nvPicPr>
          <p:cNvPr id="22" name="object 22"/>
          <p:cNvPicPr/>
          <p:nvPr/>
        </p:nvPicPr>
        <p:blipFill>
          <a:blip r:embed="rId2" cstate="print"/>
          <a:stretch>
            <a:fillRect/>
          </a:stretch>
        </p:blipFill>
        <p:spPr>
          <a:xfrm>
            <a:off x="5641097" y="2744143"/>
            <a:ext cx="4361061" cy="2169850"/>
          </a:xfrm>
          <a:prstGeom prst="rect">
            <a:avLst/>
          </a:prstGeom>
        </p:spPr>
      </p:pic>
      <p:sp>
        <p:nvSpPr>
          <p:cNvPr id="23" name="object 23"/>
          <p:cNvSpPr/>
          <p:nvPr/>
        </p:nvSpPr>
        <p:spPr>
          <a:xfrm>
            <a:off x="2307522" y="3022870"/>
            <a:ext cx="604520" cy="604520"/>
          </a:xfrm>
          <a:custGeom>
            <a:avLst/>
            <a:gdLst/>
            <a:ahLst/>
            <a:cxnLst/>
            <a:rect l="l" t="t" r="r" b="b"/>
            <a:pathLst>
              <a:path w="604519" h="604520">
                <a:moveTo>
                  <a:pt x="604062" y="161594"/>
                </a:moveTo>
                <a:lnTo>
                  <a:pt x="442467" y="0"/>
                </a:lnTo>
                <a:lnTo>
                  <a:pt x="302615" y="139839"/>
                </a:lnTo>
                <a:lnTo>
                  <a:pt x="163779" y="1003"/>
                </a:lnTo>
                <a:lnTo>
                  <a:pt x="1003" y="163766"/>
                </a:lnTo>
                <a:lnTo>
                  <a:pt x="139852" y="302615"/>
                </a:lnTo>
                <a:lnTo>
                  <a:pt x="0" y="442455"/>
                </a:lnTo>
                <a:lnTo>
                  <a:pt x="161594" y="604062"/>
                </a:lnTo>
                <a:lnTo>
                  <a:pt x="301447" y="464210"/>
                </a:lnTo>
                <a:lnTo>
                  <a:pt x="440283" y="603046"/>
                </a:lnTo>
                <a:lnTo>
                  <a:pt x="603059" y="440283"/>
                </a:lnTo>
                <a:lnTo>
                  <a:pt x="464210" y="301447"/>
                </a:lnTo>
                <a:lnTo>
                  <a:pt x="604062" y="161594"/>
                </a:lnTo>
                <a:close/>
              </a:path>
            </a:pathLst>
          </a:custGeom>
          <a:ln w="25399">
            <a:solidFill>
              <a:srgbClr val="8D1826"/>
            </a:solidFill>
          </a:ln>
        </p:spPr>
        <p:txBody>
          <a:bodyPr wrap="square" lIns="0" tIns="0" rIns="0" bIns="0" rtlCol="0"/>
          <a:lstStyle/>
          <a:p>
            <a:endParaRPr/>
          </a:p>
        </p:txBody>
      </p:sp>
      <p:sp>
        <p:nvSpPr>
          <p:cNvPr id="37" name="Metin kutusu 36"/>
          <p:cNvSpPr txBox="1"/>
          <p:nvPr/>
        </p:nvSpPr>
        <p:spPr>
          <a:xfrm>
            <a:off x="1483993" y="3631809"/>
            <a:ext cx="2218813" cy="1107996"/>
          </a:xfrm>
          <a:prstGeom prst="rect">
            <a:avLst/>
          </a:prstGeom>
          <a:noFill/>
        </p:spPr>
        <p:txBody>
          <a:bodyPr wrap="none" rtlCol="0">
            <a:spAutoFit/>
          </a:bodyPr>
          <a:lstStyle/>
          <a:p>
            <a:r>
              <a:rPr lang="tr-TR" sz="2200" b="1" dirty="0" smtClean="0"/>
              <a:t>BU DURUMDA</a:t>
            </a:r>
          </a:p>
          <a:p>
            <a:endParaRPr lang="tr-TR" sz="2200" b="1" dirty="0" smtClean="0"/>
          </a:p>
          <a:p>
            <a:r>
              <a:rPr lang="tr-TR" sz="2200" b="1" dirty="0" smtClean="0"/>
              <a:t> NE YAPMALISIN?</a:t>
            </a:r>
            <a:endParaRPr lang="tr-TR" sz="2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43314" y="243511"/>
            <a:ext cx="3240405" cy="432434"/>
          </a:xfrm>
          <a:prstGeom prst="rect">
            <a:avLst/>
          </a:prstGeom>
          <a:solidFill>
            <a:srgbClr val="00847E"/>
          </a:solidFill>
        </p:spPr>
        <p:txBody>
          <a:bodyPr vert="horz" wrap="square" lIns="0" tIns="38100" rIns="0" bIns="0" rtlCol="0">
            <a:spAutoFit/>
          </a:bodyPr>
          <a:lstStyle/>
          <a:p>
            <a:pPr marL="270510" marR="106680" indent="-160020">
              <a:lnSpc>
                <a:spcPct val="100000"/>
              </a:lnSpc>
              <a:spcBef>
                <a:spcPts val="300"/>
              </a:spcBef>
            </a:pPr>
            <a:r>
              <a:rPr sz="1100" spc="10" dirty="0">
                <a:solidFill>
                  <a:srgbClr val="FFFFFF"/>
                </a:solidFill>
                <a:latin typeface="Lucida Sans Unicode"/>
                <a:cs typeface="Lucida Sans Unicode"/>
              </a:rPr>
              <a:t>YKS</a:t>
            </a:r>
            <a:r>
              <a:rPr sz="1100" spc="-70" dirty="0">
                <a:solidFill>
                  <a:srgbClr val="FFFFFF"/>
                </a:solidFill>
                <a:latin typeface="Lucida Sans Unicode"/>
                <a:cs typeface="Lucida Sans Unicode"/>
              </a:rPr>
              <a:t> </a:t>
            </a:r>
            <a:r>
              <a:rPr sz="1100" spc="40" dirty="0">
                <a:solidFill>
                  <a:srgbClr val="FFFFFF"/>
                </a:solidFill>
                <a:latin typeface="Lucida Sans Unicode"/>
                <a:cs typeface="Lucida Sans Unicode"/>
              </a:rPr>
              <a:t>sınavlarına</a:t>
            </a:r>
            <a:r>
              <a:rPr sz="1100" spc="-70" dirty="0">
                <a:solidFill>
                  <a:srgbClr val="FFFFFF"/>
                </a:solidFill>
                <a:latin typeface="Lucida Sans Unicode"/>
                <a:cs typeface="Lucida Sans Unicode"/>
              </a:rPr>
              <a:t> </a:t>
            </a:r>
            <a:r>
              <a:rPr sz="1100" spc="30" dirty="0">
                <a:solidFill>
                  <a:srgbClr val="FFFFFF"/>
                </a:solidFill>
                <a:latin typeface="Lucida Sans Unicode"/>
                <a:cs typeface="Lucida Sans Unicode"/>
              </a:rPr>
              <a:t>hazırlanan</a:t>
            </a:r>
            <a:r>
              <a:rPr sz="1100" spc="-70" dirty="0">
                <a:solidFill>
                  <a:srgbClr val="FFFFFF"/>
                </a:solidFill>
                <a:latin typeface="Lucida Sans Unicode"/>
                <a:cs typeface="Lucida Sans Unicode"/>
              </a:rPr>
              <a:t> </a:t>
            </a:r>
            <a:r>
              <a:rPr sz="1100" spc="95" dirty="0">
                <a:solidFill>
                  <a:srgbClr val="FFFFFF"/>
                </a:solidFill>
                <a:latin typeface="Lucida Sans Unicode"/>
                <a:cs typeface="Lucida Sans Unicode"/>
              </a:rPr>
              <a:t>aday</a:t>
            </a:r>
            <a:r>
              <a:rPr sz="1100" spc="-70" dirty="0">
                <a:solidFill>
                  <a:srgbClr val="FFFFFF"/>
                </a:solidFill>
                <a:latin typeface="Lucida Sans Unicode"/>
                <a:cs typeface="Lucida Sans Unicode"/>
              </a:rPr>
              <a:t> </a:t>
            </a:r>
            <a:r>
              <a:rPr sz="1100" spc="20" dirty="0">
                <a:solidFill>
                  <a:srgbClr val="FFFFFF"/>
                </a:solidFill>
                <a:latin typeface="Lucida Sans Unicode"/>
                <a:cs typeface="Lucida Sans Unicode"/>
              </a:rPr>
              <a:t>öğrenciler </a:t>
            </a:r>
            <a:r>
              <a:rPr sz="1100" spc="-335" dirty="0">
                <a:solidFill>
                  <a:srgbClr val="FFFFFF"/>
                </a:solidFill>
                <a:latin typeface="Lucida Sans Unicode"/>
                <a:cs typeface="Lucida Sans Unicode"/>
              </a:rPr>
              <a:t> </a:t>
            </a:r>
            <a:r>
              <a:rPr sz="1100" spc="35" dirty="0">
                <a:solidFill>
                  <a:srgbClr val="FFFFFF"/>
                </a:solidFill>
                <a:latin typeface="Lucida Sans Unicode"/>
                <a:cs typeface="Lucida Sans Unicode"/>
              </a:rPr>
              <a:t>süreç</a:t>
            </a:r>
            <a:r>
              <a:rPr sz="1100" spc="-65" dirty="0">
                <a:solidFill>
                  <a:srgbClr val="FFFFFF"/>
                </a:solidFill>
                <a:latin typeface="Lucida Sans Unicode"/>
                <a:cs typeface="Lucida Sans Unicode"/>
              </a:rPr>
              <a:t> </a:t>
            </a:r>
            <a:r>
              <a:rPr sz="1100" spc="20" dirty="0">
                <a:solidFill>
                  <a:srgbClr val="FFFFFF"/>
                </a:solidFill>
                <a:latin typeface="Lucida Sans Unicode"/>
                <a:cs typeface="Lucida Sans Unicode"/>
              </a:rPr>
              <a:t>içerisinde</a:t>
            </a:r>
            <a:r>
              <a:rPr sz="1100" spc="-65" dirty="0">
                <a:solidFill>
                  <a:srgbClr val="FFFFFF"/>
                </a:solidFill>
                <a:latin typeface="Lucida Sans Unicode"/>
                <a:cs typeface="Lucida Sans Unicode"/>
              </a:rPr>
              <a:t> 2 </a:t>
            </a:r>
            <a:r>
              <a:rPr sz="1100" spc="95" dirty="0">
                <a:solidFill>
                  <a:srgbClr val="FFFFFF"/>
                </a:solidFill>
                <a:latin typeface="Lucida Sans Unicode"/>
                <a:cs typeface="Lucida Sans Unicode"/>
              </a:rPr>
              <a:t>aşamadan</a:t>
            </a:r>
            <a:r>
              <a:rPr sz="1100" spc="-65" dirty="0">
                <a:solidFill>
                  <a:srgbClr val="FFFFFF"/>
                </a:solidFill>
                <a:latin typeface="Lucida Sans Unicode"/>
                <a:cs typeface="Lucida Sans Unicode"/>
              </a:rPr>
              <a:t> </a:t>
            </a:r>
            <a:r>
              <a:rPr sz="1100" spc="20" dirty="0">
                <a:solidFill>
                  <a:srgbClr val="FFFFFF"/>
                </a:solidFill>
                <a:latin typeface="Lucida Sans Unicode"/>
                <a:cs typeface="Lucida Sans Unicode"/>
              </a:rPr>
              <a:t>geçerler.</a:t>
            </a:r>
            <a:endParaRPr sz="1100" dirty="0">
              <a:latin typeface="Lucida Sans Unicode"/>
              <a:cs typeface="Lucida Sans Unicode"/>
            </a:endParaRPr>
          </a:p>
        </p:txBody>
      </p:sp>
      <p:sp>
        <p:nvSpPr>
          <p:cNvPr id="3" name="object 3"/>
          <p:cNvSpPr txBox="1"/>
          <p:nvPr/>
        </p:nvSpPr>
        <p:spPr>
          <a:xfrm>
            <a:off x="5569254" y="675996"/>
            <a:ext cx="4521835" cy="626745"/>
          </a:xfrm>
          <a:prstGeom prst="rect">
            <a:avLst/>
          </a:prstGeom>
        </p:spPr>
        <p:txBody>
          <a:bodyPr vert="horz" wrap="square" lIns="0" tIns="95250" rIns="0" bIns="0" rtlCol="0">
            <a:spAutoFit/>
          </a:bodyPr>
          <a:lstStyle/>
          <a:p>
            <a:pPr marL="12700">
              <a:lnSpc>
                <a:spcPct val="100000"/>
              </a:lnSpc>
              <a:spcBef>
                <a:spcPts val="750"/>
              </a:spcBef>
              <a:tabLst>
                <a:tab pos="2595245" algn="l"/>
              </a:tabLst>
            </a:pPr>
            <a:r>
              <a:rPr sz="2000" b="1" spc="30" dirty="0">
                <a:solidFill>
                  <a:srgbClr val="00847E"/>
                </a:solidFill>
                <a:latin typeface="Tahoma"/>
                <a:cs typeface="Tahoma"/>
              </a:rPr>
              <a:t>KONU</a:t>
            </a:r>
            <a:r>
              <a:rPr sz="2000" b="1" spc="-250" dirty="0">
                <a:solidFill>
                  <a:srgbClr val="00847E"/>
                </a:solidFill>
                <a:latin typeface="Tahoma"/>
                <a:cs typeface="Tahoma"/>
              </a:rPr>
              <a:t> </a:t>
            </a:r>
            <a:r>
              <a:rPr sz="2000" b="1" spc="20" dirty="0">
                <a:solidFill>
                  <a:srgbClr val="00847E"/>
                </a:solidFill>
                <a:latin typeface="Tahoma"/>
                <a:cs typeface="Tahoma"/>
              </a:rPr>
              <a:t>ÇALIŞMA</a:t>
            </a:r>
            <a:r>
              <a:rPr sz="2000" b="1" dirty="0">
                <a:solidFill>
                  <a:srgbClr val="00847E"/>
                </a:solidFill>
                <a:latin typeface="Tahoma"/>
                <a:cs typeface="Tahoma"/>
              </a:rPr>
              <a:t>	</a:t>
            </a:r>
            <a:r>
              <a:rPr sz="2000" b="1" spc="-35" dirty="0">
                <a:solidFill>
                  <a:srgbClr val="00847E"/>
                </a:solidFill>
                <a:latin typeface="Tahoma"/>
                <a:cs typeface="Tahoma"/>
              </a:rPr>
              <a:t>SORU</a:t>
            </a:r>
            <a:r>
              <a:rPr sz="2000" b="1" spc="-250" dirty="0">
                <a:solidFill>
                  <a:srgbClr val="00847E"/>
                </a:solidFill>
                <a:latin typeface="Tahoma"/>
                <a:cs typeface="Tahoma"/>
              </a:rPr>
              <a:t> </a:t>
            </a:r>
            <a:r>
              <a:rPr sz="2000" b="1" spc="40" dirty="0">
                <a:solidFill>
                  <a:srgbClr val="00847E"/>
                </a:solidFill>
                <a:latin typeface="Tahoma"/>
                <a:cs typeface="Tahoma"/>
              </a:rPr>
              <a:t>ÇÖZÜMÜ</a:t>
            </a:r>
            <a:endParaRPr sz="2000" dirty="0">
              <a:latin typeface="Tahoma"/>
              <a:cs typeface="Tahoma"/>
            </a:endParaRPr>
          </a:p>
          <a:p>
            <a:pPr marL="99060">
              <a:lnSpc>
                <a:spcPct val="100000"/>
              </a:lnSpc>
              <a:spcBef>
                <a:spcPts val="360"/>
              </a:spcBef>
            </a:pPr>
            <a:r>
              <a:rPr sz="1100" spc="35" dirty="0">
                <a:latin typeface="Lucida Sans Unicode"/>
                <a:cs typeface="Lucida Sans Unicode"/>
              </a:rPr>
              <a:t>Burada</a:t>
            </a:r>
            <a:r>
              <a:rPr sz="1100" spc="-130" dirty="0">
                <a:latin typeface="Lucida Sans Unicode"/>
                <a:cs typeface="Lucida Sans Unicode"/>
              </a:rPr>
              <a:t> </a:t>
            </a:r>
            <a:r>
              <a:rPr sz="1100" spc="15" dirty="0">
                <a:latin typeface="Lucida Sans Unicode"/>
                <a:cs typeface="Lucida Sans Unicode"/>
              </a:rPr>
              <a:t>unutulmaması</a:t>
            </a:r>
            <a:r>
              <a:rPr sz="1100" spc="-130" dirty="0">
                <a:latin typeface="Lucida Sans Unicode"/>
                <a:cs typeface="Lucida Sans Unicode"/>
              </a:rPr>
              <a:t> </a:t>
            </a:r>
            <a:r>
              <a:rPr sz="1100" dirty="0">
                <a:latin typeface="Lucida Sans Unicode"/>
                <a:cs typeface="Lucida Sans Unicode"/>
              </a:rPr>
              <a:t>gereken</a:t>
            </a:r>
            <a:r>
              <a:rPr sz="1100" spc="-130" dirty="0">
                <a:latin typeface="Lucida Sans Unicode"/>
                <a:cs typeface="Lucida Sans Unicode"/>
              </a:rPr>
              <a:t> </a:t>
            </a:r>
            <a:r>
              <a:rPr sz="1100" spc="25" dirty="0">
                <a:latin typeface="Lucida Sans Unicode"/>
                <a:cs typeface="Lucida Sans Unicode"/>
              </a:rPr>
              <a:t>şey</a:t>
            </a:r>
            <a:r>
              <a:rPr sz="1100" spc="-125" dirty="0">
                <a:latin typeface="Lucida Sans Unicode"/>
                <a:cs typeface="Lucida Sans Unicode"/>
              </a:rPr>
              <a:t> </a:t>
            </a:r>
            <a:r>
              <a:rPr sz="1100" spc="-55" dirty="0">
                <a:latin typeface="Lucida Sans Unicode"/>
                <a:cs typeface="Lucida Sans Unicode"/>
              </a:rPr>
              <a:t>iki</a:t>
            </a:r>
            <a:r>
              <a:rPr sz="1100" spc="-130" dirty="0">
                <a:latin typeface="Lucida Sans Unicode"/>
                <a:cs typeface="Lucida Sans Unicode"/>
              </a:rPr>
              <a:t> </a:t>
            </a:r>
            <a:r>
              <a:rPr sz="1100" spc="35" dirty="0">
                <a:latin typeface="Lucida Sans Unicode"/>
                <a:cs typeface="Lucida Sans Unicode"/>
              </a:rPr>
              <a:t>çalışma</a:t>
            </a:r>
            <a:r>
              <a:rPr sz="1100" spc="-130" dirty="0">
                <a:latin typeface="Lucida Sans Unicode"/>
                <a:cs typeface="Lucida Sans Unicode"/>
              </a:rPr>
              <a:t> </a:t>
            </a:r>
            <a:r>
              <a:rPr sz="1100" dirty="0">
                <a:latin typeface="Lucida Sans Unicode"/>
                <a:cs typeface="Lucida Sans Unicode"/>
              </a:rPr>
              <a:t>dinamiğini</a:t>
            </a:r>
            <a:r>
              <a:rPr sz="1100" spc="-130" dirty="0">
                <a:latin typeface="Lucida Sans Unicode"/>
                <a:cs typeface="Lucida Sans Unicode"/>
              </a:rPr>
              <a:t> </a:t>
            </a:r>
            <a:r>
              <a:rPr sz="1100" spc="40" dirty="0">
                <a:latin typeface="Lucida Sans Unicode"/>
                <a:cs typeface="Lucida Sans Unicode"/>
              </a:rPr>
              <a:t>de</a:t>
            </a:r>
            <a:r>
              <a:rPr sz="1100" spc="-125" dirty="0">
                <a:latin typeface="Lucida Sans Unicode"/>
                <a:cs typeface="Lucida Sans Unicode"/>
              </a:rPr>
              <a:t> </a:t>
            </a:r>
            <a:r>
              <a:rPr sz="1100" spc="-10" dirty="0">
                <a:latin typeface="Lucida Sans Unicode"/>
                <a:cs typeface="Lucida Sans Unicode"/>
              </a:rPr>
              <a:t>çok</a:t>
            </a:r>
            <a:endParaRPr sz="1100" dirty="0">
              <a:latin typeface="Lucida Sans Unicode"/>
              <a:cs typeface="Lucida Sans Unicode"/>
            </a:endParaRPr>
          </a:p>
        </p:txBody>
      </p:sp>
      <p:sp>
        <p:nvSpPr>
          <p:cNvPr id="4" name="object 4"/>
          <p:cNvSpPr txBox="1"/>
          <p:nvPr/>
        </p:nvSpPr>
        <p:spPr>
          <a:xfrm>
            <a:off x="5583624" y="1352326"/>
            <a:ext cx="4569397" cy="1195199"/>
          </a:xfrm>
          <a:prstGeom prst="rect">
            <a:avLst/>
          </a:prstGeom>
        </p:spPr>
        <p:txBody>
          <a:bodyPr vert="horz" wrap="square" lIns="0" tIns="12700" rIns="0" bIns="0" rtlCol="0">
            <a:spAutoFit/>
          </a:bodyPr>
          <a:lstStyle/>
          <a:p>
            <a:pPr marL="12065" marR="5080" indent="-635" algn="ctr">
              <a:lnSpc>
                <a:spcPct val="100000"/>
              </a:lnSpc>
              <a:spcBef>
                <a:spcPts val="100"/>
              </a:spcBef>
            </a:pPr>
            <a:r>
              <a:rPr sz="1100" spc="-20" dirty="0">
                <a:latin typeface="Lucida Sans Unicode"/>
                <a:cs typeface="Lucida Sans Unicode"/>
              </a:rPr>
              <a:t>iyi </a:t>
            </a:r>
            <a:r>
              <a:rPr sz="1100" spc="5" dirty="0">
                <a:latin typeface="Lucida Sans Unicode"/>
                <a:cs typeface="Lucida Sans Unicode"/>
              </a:rPr>
              <a:t>ayarlamaktır. </a:t>
            </a:r>
            <a:r>
              <a:rPr sz="1100" spc="-10" dirty="0">
                <a:latin typeface="Lucida Sans Unicode"/>
                <a:cs typeface="Lucida Sans Unicode"/>
              </a:rPr>
              <a:t>Konu </a:t>
            </a:r>
            <a:r>
              <a:rPr sz="1100" spc="20" dirty="0">
                <a:latin typeface="Lucida Sans Unicode"/>
                <a:cs typeface="Lucida Sans Unicode"/>
              </a:rPr>
              <a:t>çalışmak </a:t>
            </a:r>
            <a:r>
              <a:rPr sz="1100" spc="45" dirty="0">
                <a:latin typeface="Lucida Sans Unicode"/>
                <a:cs typeface="Lucida Sans Unicode"/>
              </a:rPr>
              <a:t>ve </a:t>
            </a:r>
            <a:r>
              <a:rPr sz="1100" spc="-15" dirty="0">
                <a:latin typeface="Lucida Sans Unicode"/>
                <a:cs typeface="Lucida Sans Unicode"/>
              </a:rPr>
              <a:t>soru </a:t>
            </a:r>
            <a:r>
              <a:rPr sz="1100" spc="-5" dirty="0">
                <a:latin typeface="Lucida Sans Unicode"/>
                <a:cs typeface="Lucida Sans Unicode"/>
              </a:rPr>
              <a:t>çözmek </a:t>
            </a:r>
            <a:r>
              <a:rPr sz="1100" spc="40" dirty="0">
                <a:latin typeface="Lucida Sans Unicode"/>
                <a:cs typeface="Lucida Sans Unicode"/>
              </a:rPr>
              <a:t>de </a:t>
            </a:r>
            <a:r>
              <a:rPr sz="1100" spc="10" dirty="0">
                <a:latin typeface="Lucida Sans Unicode"/>
                <a:cs typeface="Lucida Sans Unicode"/>
              </a:rPr>
              <a:t>alacağımız </a:t>
            </a:r>
            <a:r>
              <a:rPr sz="1100" spc="15" dirty="0">
                <a:latin typeface="Lucida Sans Unicode"/>
                <a:cs typeface="Lucida Sans Unicode"/>
              </a:rPr>
              <a:t> </a:t>
            </a:r>
            <a:r>
              <a:rPr sz="1100" spc="10" dirty="0">
                <a:latin typeface="Lucida Sans Unicode"/>
                <a:cs typeface="Lucida Sans Unicode"/>
              </a:rPr>
              <a:t>verim</a:t>
            </a:r>
            <a:r>
              <a:rPr sz="1100" spc="-130" dirty="0">
                <a:latin typeface="Lucida Sans Unicode"/>
                <a:cs typeface="Lucida Sans Unicode"/>
              </a:rPr>
              <a:t> </a:t>
            </a:r>
            <a:r>
              <a:rPr sz="1100" spc="20" dirty="0">
                <a:latin typeface="Lucida Sans Unicode"/>
                <a:cs typeface="Lucida Sans Unicode"/>
              </a:rPr>
              <a:t>açısından</a:t>
            </a:r>
            <a:r>
              <a:rPr sz="1100" spc="-125" dirty="0">
                <a:latin typeface="Lucida Sans Unicode"/>
                <a:cs typeface="Lucida Sans Unicode"/>
              </a:rPr>
              <a:t> </a:t>
            </a:r>
            <a:r>
              <a:rPr sz="1100" spc="10" dirty="0">
                <a:latin typeface="Lucida Sans Unicode"/>
                <a:cs typeface="Lucida Sans Unicode"/>
              </a:rPr>
              <a:t>oldukça</a:t>
            </a:r>
            <a:r>
              <a:rPr sz="1100" spc="-130" dirty="0">
                <a:latin typeface="Lucida Sans Unicode"/>
                <a:cs typeface="Lucida Sans Unicode"/>
              </a:rPr>
              <a:t> </a:t>
            </a:r>
            <a:r>
              <a:rPr sz="1100" spc="-25" dirty="0">
                <a:latin typeface="Lucida Sans Unicode"/>
                <a:cs typeface="Lucida Sans Unicode"/>
              </a:rPr>
              <a:t>önemlidir.</a:t>
            </a:r>
            <a:r>
              <a:rPr sz="1100" spc="-125" dirty="0">
                <a:latin typeface="Lucida Sans Unicode"/>
                <a:cs typeface="Lucida Sans Unicode"/>
              </a:rPr>
              <a:t> </a:t>
            </a:r>
            <a:r>
              <a:rPr sz="1100" dirty="0">
                <a:latin typeface="Lucida Sans Unicode"/>
                <a:cs typeface="Lucida Sans Unicode"/>
              </a:rPr>
              <a:t>Çalışılan</a:t>
            </a:r>
            <a:r>
              <a:rPr sz="1100" spc="-125" dirty="0">
                <a:latin typeface="Lucida Sans Unicode"/>
                <a:cs typeface="Lucida Sans Unicode"/>
              </a:rPr>
              <a:t> </a:t>
            </a:r>
            <a:r>
              <a:rPr sz="1100" spc="-5" dirty="0">
                <a:latin typeface="Lucida Sans Unicode"/>
                <a:cs typeface="Lucida Sans Unicode"/>
              </a:rPr>
              <a:t>konuyu</a:t>
            </a:r>
            <a:r>
              <a:rPr sz="1100" spc="-130" dirty="0">
                <a:latin typeface="Lucida Sans Unicode"/>
                <a:cs typeface="Lucida Sans Unicode"/>
              </a:rPr>
              <a:t> </a:t>
            </a:r>
            <a:r>
              <a:rPr sz="1100" spc="-15" dirty="0">
                <a:latin typeface="Lucida Sans Unicode"/>
                <a:cs typeface="Lucida Sans Unicode"/>
              </a:rPr>
              <a:t>soru</a:t>
            </a:r>
            <a:r>
              <a:rPr sz="1100" spc="-125" dirty="0">
                <a:latin typeface="Lucida Sans Unicode"/>
                <a:cs typeface="Lucida Sans Unicode"/>
              </a:rPr>
              <a:t> </a:t>
            </a:r>
            <a:r>
              <a:rPr sz="1100" spc="-25" dirty="0">
                <a:latin typeface="Lucida Sans Unicode"/>
                <a:cs typeface="Lucida Sans Unicode"/>
              </a:rPr>
              <a:t>çözerken </a:t>
            </a:r>
            <a:r>
              <a:rPr sz="1100" spc="-335" dirty="0">
                <a:latin typeface="Lucida Sans Unicode"/>
                <a:cs typeface="Lucida Sans Unicode"/>
              </a:rPr>
              <a:t> </a:t>
            </a:r>
            <a:r>
              <a:rPr sz="1100" spc="10" dirty="0">
                <a:latin typeface="Lucida Sans Unicode"/>
                <a:cs typeface="Lucida Sans Unicode"/>
              </a:rPr>
              <a:t>soruya</a:t>
            </a:r>
            <a:r>
              <a:rPr sz="1100" spc="-130" dirty="0">
                <a:latin typeface="Lucida Sans Unicode"/>
                <a:cs typeface="Lucida Sans Unicode"/>
              </a:rPr>
              <a:t> </a:t>
            </a:r>
            <a:r>
              <a:rPr sz="1100" spc="-20" dirty="0">
                <a:latin typeface="Lucida Sans Unicode"/>
                <a:cs typeface="Lucida Sans Unicode"/>
              </a:rPr>
              <a:t>dökebiliyor</a:t>
            </a:r>
            <a:r>
              <a:rPr sz="1100" spc="-125" dirty="0">
                <a:latin typeface="Lucida Sans Unicode"/>
                <a:cs typeface="Lucida Sans Unicode"/>
              </a:rPr>
              <a:t> </a:t>
            </a:r>
            <a:r>
              <a:rPr sz="1100" spc="-25" dirty="0">
                <a:latin typeface="Lucida Sans Unicode"/>
                <a:cs typeface="Lucida Sans Unicode"/>
              </a:rPr>
              <a:t>muyuz,</a:t>
            </a:r>
            <a:r>
              <a:rPr sz="1100" spc="-130" dirty="0">
                <a:latin typeface="Lucida Sans Unicode"/>
                <a:cs typeface="Lucida Sans Unicode"/>
              </a:rPr>
              <a:t> </a:t>
            </a:r>
            <a:r>
              <a:rPr sz="1100" spc="10" dirty="0">
                <a:latin typeface="Lucida Sans Unicode"/>
                <a:cs typeface="Lucida Sans Unicode"/>
              </a:rPr>
              <a:t>bunu</a:t>
            </a:r>
            <a:r>
              <a:rPr sz="1100" spc="-125" dirty="0">
                <a:latin typeface="Lucida Sans Unicode"/>
                <a:cs typeface="Lucida Sans Unicode"/>
              </a:rPr>
              <a:t> </a:t>
            </a:r>
            <a:r>
              <a:rPr sz="1100" spc="-5" dirty="0">
                <a:latin typeface="Lucida Sans Unicode"/>
                <a:cs typeface="Lucida Sans Unicode"/>
              </a:rPr>
              <a:t>ölçebilmek</a:t>
            </a:r>
            <a:r>
              <a:rPr sz="1100" spc="-130" dirty="0">
                <a:latin typeface="Lucida Sans Unicode"/>
                <a:cs typeface="Lucida Sans Unicode"/>
              </a:rPr>
              <a:t> </a:t>
            </a:r>
            <a:r>
              <a:rPr sz="1100" spc="60" dirty="0">
                <a:latin typeface="Lucida Sans Unicode"/>
                <a:cs typeface="Lucida Sans Unicode"/>
              </a:rPr>
              <a:t>daha</a:t>
            </a:r>
            <a:r>
              <a:rPr sz="1100" spc="-125" dirty="0">
                <a:latin typeface="Lucida Sans Unicode"/>
                <a:cs typeface="Lucida Sans Unicode"/>
              </a:rPr>
              <a:t> </a:t>
            </a:r>
            <a:r>
              <a:rPr sz="1100" spc="-30" dirty="0">
                <a:latin typeface="Lucida Sans Unicode"/>
                <a:cs typeface="Lucida Sans Unicode"/>
              </a:rPr>
              <a:t>önemlidir.</a:t>
            </a:r>
            <a:endParaRPr sz="1100" dirty="0">
              <a:latin typeface="Lucida Sans Unicode"/>
              <a:cs typeface="Lucida Sans Unicode"/>
            </a:endParaRPr>
          </a:p>
          <a:p>
            <a:pPr marL="144780" marR="137160" algn="ctr">
              <a:lnSpc>
                <a:spcPct val="100000"/>
              </a:lnSpc>
              <a:spcBef>
                <a:spcPts val="1320"/>
              </a:spcBef>
            </a:pPr>
            <a:r>
              <a:rPr sz="1100" spc="10" dirty="0" err="1" smtClean="0">
                <a:latin typeface="Lucida Sans Unicode"/>
                <a:cs typeface="Lucida Sans Unicode"/>
              </a:rPr>
              <a:t>Kısaca</a:t>
            </a:r>
            <a:r>
              <a:rPr lang="tr-TR" sz="1100" spc="10" dirty="0" smtClean="0">
                <a:latin typeface="Lucida Sans Unicode"/>
                <a:cs typeface="Lucida Sans Unicode"/>
              </a:rPr>
              <a:t> </a:t>
            </a:r>
            <a:r>
              <a:rPr lang="tr-TR" sz="1100" spc="-125" dirty="0" smtClean="0">
                <a:latin typeface="Lucida Sans Unicode"/>
                <a:cs typeface="Lucida Sans Unicode"/>
              </a:rPr>
              <a:t> </a:t>
            </a:r>
            <a:r>
              <a:rPr sz="1100" spc="10" dirty="0" err="1" smtClean="0">
                <a:latin typeface="Lucida Sans Unicode"/>
                <a:cs typeface="Lucida Sans Unicode"/>
              </a:rPr>
              <a:t>çalışmaların</a:t>
            </a:r>
            <a:r>
              <a:rPr sz="1100" spc="-120" dirty="0" smtClean="0">
                <a:latin typeface="Lucida Sans Unicode"/>
                <a:cs typeface="Lucida Sans Unicode"/>
              </a:rPr>
              <a:t> </a:t>
            </a:r>
            <a:r>
              <a:rPr sz="1100" spc="-25" dirty="0">
                <a:latin typeface="Lucida Sans Unicode"/>
                <a:cs typeface="Lucida Sans Unicode"/>
              </a:rPr>
              <a:t>tek </a:t>
            </a:r>
            <a:r>
              <a:rPr sz="1100" spc="-335" dirty="0">
                <a:latin typeface="Lucida Sans Unicode"/>
                <a:cs typeface="Lucida Sans Unicode"/>
              </a:rPr>
              <a:t> </a:t>
            </a:r>
            <a:r>
              <a:rPr sz="1100" spc="25" dirty="0">
                <a:latin typeface="Lucida Sans Unicode"/>
                <a:cs typeface="Lucida Sans Unicode"/>
              </a:rPr>
              <a:t>tara</a:t>
            </a:r>
            <a:r>
              <a:rPr sz="1100" spc="-55" dirty="0">
                <a:latin typeface="Lucida Sans Unicode"/>
                <a:cs typeface="Lucida Sans Unicode"/>
              </a:rPr>
              <a:t>fl</a:t>
            </a:r>
            <a:r>
              <a:rPr sz="1100" spc="-30" dirty="0">
                <a:latin typeface="Lucida Sans Unicode"/>
                <a:cs typeface="Lucida Sans Unicode"/>
              </a:rPr>
              <a:t>ı</a:t>
            </a:r>
            <a:r>
              <a:rPr sz="1100" spc="-130" dirty="0">
                <a:latin typeface="Lucida Sans Unicode"/>
                <a:cs typeface="Lucida Sans Unicode"/>
              </a:rPr>
              <a:t> </a:t>
            </a:r>
            <a:r>
              <a:rPr sz="1100" spc="-10" dirty="0">
                <a:latin typeface="Lucida Sans Unicode"/>
                <a:cs typeface="Lucida Sans Unicode"/>
              </a:rPr>
              <a:t>deği</a:t>
            </a:r>
            <a:r>
              <a:rPr sz="1100" spc="15" dirty="0">
                <a:latin typeface="Lucida Sans Unicode"/>
                <a:cs typeface="Lucida Sans Unicode"/>
              </a:rPr>
              <a:t>l</a:t>
            </a:r>
            <a:r>
              <a:rPr sz="1100" spc="-130" dirty="0">
                <a:latin typeface="Lucida Sans Unicode"/>
                <a:cs typeface="Lucida Sans Unicode"/>
              </a:rPr>
              <a:t> </a:t>
            </a:r>
            <a:r>
              <a:rPr sz="1100" spc="-35" dirty="0">
                <a:latin typeface="Lucida Sans Unicode"/>
                <a:cs typeface="Lucida Sans Unicode"/>
              </a:rPr>
              <a:t>iy</a:t>
            </a:r>
            <a:r>
              <a:rPr sz="1100" dirty="0">
                <a:latin typeface="Lucida Sans Unicode"/>
                <a:cs typeface="Lucida Sans Unicode"/>
              </a:rPr>
              <a:t>i</a:t>
            </a:r>
            <a:r>
              <a:rPr sz="1100" spc="-130" dirty="0">
                <a:latin typeface="Lucida Sans Unicode"/>
                <a:cs typeface="Lucida Sans Unicode"/>
              </a:rPr>
              <a:t> </a:t>
            </a:r>
            <a:r>
              <a:rPr sz="1100" spc="-40" dirty="0">
                <a:latin typeface="Lucida Sans Unicode"/>
                <a:cs typeface="Lucida Sans Unicode"/>
              </a:rPr>
              <a:t>bi</a:t>
            </a:r>
            <a:r>
              <a:rPr sz="1100" spc="-5" dirty="0">
                <a:latin typeface="Lucida Sans Unicode"/>
                <a:cs typeface="Lucida Sans Unicode"/>
              </a:rPr>
              <a:t>r</a:t>
            </a:r>
            <a:r>
              <a:rPr sz="1100" spc="-130" dirty="0">
                <a:latin typeface="Lucida Sans Unicode"/>
                <a:cs typeface="Lucida Sans Unicode"/>
              </a:rPr>
              <a:t> </a:t>
            </a:r>
            <a:r>
              <a:rPr sz="1100" spc="-25" dirty="0">
                <a:latin typeface="Lucida Sans Unicode"/>
                <a:cs typeface="Lucida Sans Unicode"/>
              </a:rPr>
              <a:t>kon</a:t>
            </a:r>
            <a:r>
              <a:rPr sz="1100" spc="10" dirty="0">
                <a:latin typeface="Lucida Sans Unicode"/>
                <a:cs typeface="Lucida Sans Unicode"/>
              </a:rPr>
              <a:t>u</a:t>
            </a:r>
            <a:r>
              <a:rPr sz="1100" spc="-130" dirty="0">
                <a:latin typeface="Lucida Sans Unicode"/>
                <a:cs typeface="Lucida Sans Unicode"/>
              </a:rPr>
              <a:t> </a:t>
            </a:r>
            <a:r>
              <a:rPr sz="1100" spc="15" dirty="0">
                <a:latin typeface="Lucida Sans Unicode"/>
                <a:cs typeface="Lucida Sans Unicode"/>
              </a:rPr>
              <a:t>çalışmasıyl</a:t>
            </a:r>
            <a:r>
              <a:rPr sz="1100" spc="60" dirty="0">
                <a:latin typeface="Lucida Sans Unicode"/>
                <a:cs typeface="Lucida Sans Unicode"/>
              </a:rPr>
              <a:t>a</a:t>
            </a:r>
            <a:r>
              <a:rPr sz="1100" spc="-130" dirty="0">
                <a:latin typeface="Lucida Sans Unicode"/>
                <a:cs typeface="Lucida Sans Unicode"/>
              </a:rPr>
              <a:t> </a:t>
            </a:r>
            <a:r>
              <a:rPr sz="1100" spc="30" dirty="0">
                <a:latin typeface="Lucida Sans Unicode"/>
                <a:cs typeface="Lucida Sans Unicode"/>
              </a:rPr>
              <a:t>sağla</a:t>
            </a:r>
            <a:r>
              <a:rPr sz="1100" spc="120" dirty="0">
                <a:latin typeface="Lucida Sans Unicode"/>
                <a:cs typeface="Lucida Sans Unicode"/>
              </a:rPr>
              <a:t>m</a:t>
            </a:r>
            <a:r>
              <a:rPr sz="1100" spc="-130" dirty="0">
                <a:latin typeface="Lucida Sans Unicode"/>
                <a:cs typeface="Lucida Sans Unicode"/>
              </a:rPr>
              <a:t> </a:t>
            </a:r>
            <a:r>
              <a:rPr sz="1100" spc="-25" dirty="0">
                <a:latin typeface="Lucida Sans Unicode"/>
                <a:cs typeface="Lucida Sans Unicode"/>
              </a:rPr>
              <a:t>zemin  </a:t>
            </a:r>
            <a:r>
              <a:rPr sz="1100" spc="-15" dirty="0">
                <a:latin typeface="Lucida Sans Unicode"/>
                <a:cs typeface="Lucida Sans Unicode"/>
              </a:rPr>
              <a:t>oluşturularak soru </a:t>
            </a:r>
            <a:r>
              <a:rPr sz="1100" dirty="0">
                <a:latin typeface="Lucida Sans Unicode"/>
                <a:cs typeface="Lucida Sans Unicode"/>
              </a:rPr>
              <a:t>çözümü </a:t>
            </a:r>
            <a:r>
              <a:rPr sz="1100" spc="-15" dirty="0">
                <a:latin typeface="Lucida Sans Unicode"/>
                <a:cs typeface="Lucida Sans Unicode"/>
              </a:rPr>
              <a:t>şeklinde ilerlemesi </a:t>
            </a:r>
            <a:r>
              <a:rPr sz="1100" spc="-30" dirty="0">
                <a:latin typeface="Lucida Sans Unicode"/>
                <a:cs typeface="Lucida Sans Unicode"/>
              </a:rPr>
              <a:t>bilgiyi </a:t>
            </a:r>
            <a:r>
              <a:rPr sz="1100" spc="-25" dirty="0">
                <a:latin typeface="Lucida Sans Unicode"/>
                <a:cs typeface="Lucida Sans Unicode"/>
              </a:rPr>
              <a:t> </a:t>
            </a:r>
            <a:r>
              <a:rPr sz="1100" spc="-5" dirty="0">
                <a:latin typeface="Lucida Sans Unicode"/>
                <a:cs typeface="Lucida Sans Unicode"/>
              </a:rPr>
              <a:t>kullanabilmekt</a:t>
            </a:r>
            <a:r>
              <a:rPr sz="1100" spc="30" dirty="0">
                <a:latin typeface="Lucida Sans Unicode"/>
                <a:cs typeface="Lucida Sans Unicode"/>
              </a:rPr>
              <a:t>e</a:t>
            </a:r>
            <a:r>
              <a:rPr sz="1100" spc="-130" dirty="0">
                <a:latin typeface="Lucida Sans Unicode"/>
                <a:cs typeface="Lucida Sans Unicode"/>
              </a:rPr>
              <a:t> </a:t>
            </a:r>
            <a:r>
              <a:rPr sz="1100" spc="10" dirty="0">
                <a:latin typeface="Lucida Sans Unicode"/>
                <a:cs typeface="Lucida Sans Unicode"/>
              </a:rPr>
              <a:t>e</a:t>
            </a:r>
            <a:r>
              <a:rPr sz="1100" spc="50" dirty="0">
                <a:latin typeface="Lucida Sans Unicode"/>
                <a:cs typeface="Lucida Sans Unicode"/>
              </a:rPr>
              <a:t>n</a:t>
            </a:r>
            <a:r>
              <a:rPr sz="1100" spc="-130" dirty="0">
                <a:latin typeface="Lucida Sans Unicode"/>
                <a:cs typeface="Lucida Sans Unicode"/>
              </a:rPr>
              <a:t> </a:t>
            </a:r>
            <a:r>
              <a:rPr sz="1100" spc="-5" dirty="0">
                <a:latin typeface="Lucida Sans Unicode"/>
                <a:cs typeface="Lucida Sans Unicode"/>
              </a:rPr>
              <a:t>öneml</a:t>
            </a:r>
            <a:r>
              <a:rPr sz="1100" spc="15" dirty="0">
                <a:latin typeface="Lucida Sans Unicode"/>
                <a:cs typeface="Lucida Sans Unicode"/>
              </a:rPr>
              <a:t>i</a:t>
            </a:r>
            <a:r>
              <a:rPr sz="1100" spc="-130" dirty="0">
                <a:latin typeface="Lucida Sans Unicode"/>
                <a:cs typeface="Lucida Sans Unicode"/>
              </a:rPr>
              <a:t> </a:t>
            </a:r>
            <a:r>
              <a:rPr sz="1100" spc="-50" dirty="0">
                <a:latin typeface="Lucida Sans Unicode"/>
                <a:cs typeface="Lucida Sans Unicode"/>
              </a:rPr>
              <a:t>kriterdir.</a:t>
            </a:r>
            <a:endParaRPr sz="1100" dirty="0">
              <a:latin typeface="Lucida Sans Unicode"/>
              <a:cs typeface="Lucida Sans Unicode"/>
            </a:endParaRPr>
          </a:p>
        </p:txBody>
      </p:sp>
      <p:grpSp>
        <p:nvGrpSpPr>
          <p:cNvPr id="5" name="object 5"/>
          <p:cNvGrpSpPr/>
          <p:nvPr/>
        </p:nvGrpSpPr>
        <p:grpSpPr>
          <a:xfrm>
            <a:off x="5863696" y="2708537"/>
            <a:ext cx="3752850" cy="2196465"/>
            <a:chOff x="5863696" y="2708537"/>
            <a:chExt cx="3752850" cy="2196465"/>
          </a:xfrm>
        </p:grpSpPr>
        <p:sp>
          <p:nvSpPr>
            <p:cNvPr id="6" name="object 6"/>
            <p:cNvSpPr/>
            <p:nvPr/>
          </p:nvSpPr>
          <p:spPr>
            <a:xfrm>
              <a:off x="5863696" y="4666020"/>
              <a:ext cx="3752850" cy="0"/>
            </a:xfrm>
            <a:custGeom>
              <a:avLst/>
              <a:gdLst/>
              <a:ahLst/>
              <a:cxnLst/>
              <a:rect l="l" t="t" r="r" b="b"/>
              <a:pathLst>
                <a:path w="3752850">
                  <a:moveTo>
                    <a:pt x="3752608" y="0"/>
                  </a:moveTo>
                  <a:lnTo>
                    <a:pt x="0" y="0"/>
                  </a:lnTo>
                  <a:lnTo>
                    <a:pt x="3752608" y="0"/>
                  </a:lnTo>
                  <a:close/>
                </a:path>
              </a:pathLst>
            </a:custGeom>
            <a:solidFill>
              <a:srgbClr val="263338"/>
            </a:solidFill>
          </p:spPr>
          <p:txBody>
            <a:bodyPr wrap="square" lIns="0" tIns="0" rIns="0" bIns="0" rtlCol="0"/>
            <a:lstStyle/>
            <a:p>
              <a:endParaRPr/>
            </a:p>
          </p:txBody>
        </p:sp>
        <p:pic>
          <p:nvPicPr>
            <p:cNvPr id="7" name="object 7"/>
            <p:cNvPicPr/>
            <p:nvPr/>
          </p:nvPicPr>
          <p:blipFill>
            <a:blip r:embed="rId2" cstate="print"/>
            <a:stretch>
              <a:fillRect/>
            </a:stretch>
          </p:blipFill>
          <p:spPr>
            <a:xfrm>
              <a:off x="8226756" y="4600770"/>
              <a:ext cx="216077" cy="104451"/>
            </a:xfrm>
            <a:prstGeom prst="rect">
              <a:avLst/>
            </a:prstGeom>
          </p:spPr>
        </p:pic>
        <p:sp>
          <p:nvSpPr>
            <p:cNvPr id="8" name="object 8"/>
            <p:cNvSpPr/>
            <p:nvPr/>
          </p:nvSpPr>
          <p:spPr>
            <a:xfrm>
              <a:off x="8225462" y="4433221"/>
              <a:ext cx="53975" cy="384175"/>
            </a:xfrm>
            <a:custGeom>
              <a:avLst/>
              <a:gdLst/>
              <a:ahLst/>
              <a:cxnLst/>
              <a:rect l="l" t="t" r="r" b="b"/>
              <a:pathLst>
                <a:path w="53975" h="384175">
                  <a:moveTo>
                    <a:pt x="20650" y="0"/>
                  </a:moveTo>
                  <a:lnTo>
                    <a:pt x="11518" y="660"/>
                  </a:lnTo>
                  <a:lnTo>
                    <a:pt x="4940" y="1130"/>
                  </a:lnTo>
                  <a:lnTo>
                    <a:pt x="0" y="6857"/>
                  </a:lnTo>
                  <a:lnTo>
                    <a:pt x="27089" y="383552"/>
                  </a:lnTo>
                  <a:lnTo>
                    <a:pt x="53467" y="381647"/>
                  </a:lnTo>
                  <a:lnTo>
                    <a:pt x="26365" y="4965"/>
                  </a:lnTo>
                  <a:lnTo>
                    <a:pt x="20650" y="0"/>
                  </a:lnTo>
                  <a:close/>
                </a:path>
              </a:pathLst>
            </a:custGeom>
            <a:solidFill>
              <a:srgbClr val="E0E0E0"/>
            </a:solidFill>
          </p:spPr>
          <p:txBody>
            <a:bodyPr wrap="square" lIns="0" tIns="0" rIns="0" bIns="0" rtlCol="0"/>
            <a:lstStyle/>
            <a:p>
              <a:endParaRPr/>
            </a:p>
          </p:txBody>
        </p:sp>
        <p:sp>
          <p:nvSpPr>
            <p:cNvPr id="9" name="object 9"/>
            <p:cNvSpPr/>
            <p:nvPr/>
          </p:nvSpPr>
          <p:spPr>
            <a:xfrm>
              <a:off x="8227695" y="4643742"/>
              <a:ext cx="58419" cy="198120"/>
            </a:xfrm>
            <a:custGeom>
              <a:avLst/>
              <a:gdLst/>
              <a:ahLst/>
              <a:cxnLst/>
              <a:rect l="l" t="t" r="r" b="b"/>
              <a:pathLst>
                <a:path w="58420" h="198120">
                  <a:moveTo>
                    <a:pt x="57861" y="177520"/>
                  </a:moveTo>
                  <a:lnTo>
                    <a:pt x="48996" y="54165"/>
                  </a:lnTo>
                  <a:lnTo>
                    <a:pt x="11391" y="56883"/>
                  </a:lnTo>
                  <a:lnTo>
                    <a:pt x="7302" y="0"/>
                  </a:lnTo>
                  <a:lnTo>
                    <a:pt x="0" y="533"/>
                  </a:lnTo>
                  <a:lnTo>
                    <a:pt x="11518" y="160604"/>
                  </a:lnTo>
                  <a:lnTo>
                    <a:pt x="18808" y="160083"/>
                  </a:lnTo>
                  <a:lnTo>
                    <a:pt x="20269" y="180238"/>
                  </a:lnTo>
                  <a:lnTo>
                    <a:pt x="22275" y="187464"/>
                  </a:lnTo>
                  <a:lnTo>
                    <a:pt x="26733" y="193167"/>
                  </a:lnTo>
                  <a:lnTo>
                    <a:pt x="32994" y="196773"/>
                  </a:lnTo>
                  <a:lnTo>
                    <a:pt x="40424" y="197726"/>
                  </a:lnTo>
                  <a:lnTo>
                    <a:pt x="47625" y="195719"/>
                  </a:lnTo>
                  <a:lnTo>
                    <a:pt x="53314" y="191249"/>
                  </a:lnTo>
                  <a:lnTo>
                    <a:pt x="56908" y="184975"/>
                  </a:lnTo>
                  <a:lnTo>
                    <a:pt x="57861" y="177520"/>
                  </a:lnTo>
                  <a:close/>
                </a:path>
              </a:pathLst>
            </a:custGeom>
            <a:solidFill>
              <a:srgbClr val="455963"/>
            </a:solidFill>
          </p:spPr>
          <p:txBody>
            <a:bodyPr wrap="square" lIns="0" tIns="0" rIns="0" bIns="0" rtlCol="0"/>
            <a:lstStyle/>
            <a:p>
              <a:endParaRPr/>
            </a:p>
          </p:txBody>
        </p:sp>
        <p:sp>
          <p:nvSpPr>
            <p:cNvPr id="10" name="object 10"/>
            <p:cNvSpPr/>
            <p:nvPr/>
          </p:nvSpPr>
          <p:spPr>
            <a:xfrm>
              <a:off x="8236673" y="4697583"/>
              <a:ext cx="40640" cy="97790"/>
            </a:xfrm>
            <a:custGeom>
              <a:avLst/>
              <a:gdLst/>
              <a:ahLst/>
              <a:cxnLst/>
              <a:rect l="l" t="t" r="r" b="b"/>
              <a:pathLst>
                <a:path w="40640" h="97789">
                  <a:moveTo>
                    <a:pt x="37182" y="0"/>
                  </a:moveTo>
                  <a:lnTo>
                    <a:pt x="29329" y="223"/>
                  </a:lnTo>
                  <a:lnTo>
                    <a:pt x="17263" y="940"/>
                  </a:lnTo>
                  <a:lnTo>
                    <a:pt x="0" y="2238"/>
                  </a:lnTo>
                  <a:lnTo>
                    <a:pt x="1930" y="31892"/>
                  </a:lnTo>
                  <a:lnTo>
                    <a:pt x="5880" y="78527"/>
                  </a:lnTo>
                  <a:lnTo>
                    <a:pt x="8153" y="97792"/>
                  </a:lnTo>
                  <a:lnTo>
                    <a:pt x="9283" y="97716"/>
                  </a:lnTo>
                  <a:lnTo>
                    <a:pt x="7689" y="57303"/>
                  </a:lnTo>
                  <a:lnTo>
                    <a:pt x="3966" y="5781"/>
                  </a:lnTo>
                  <a:lnTo>
                    <a:pt x="2146" y="5781"/>
                  </a:lnTo>
                  <a:lnTo>
                    <a:pt x="3809" y="3800"/>
                  </a:lnTo>
                  <a:lnTo>
                    <a:pt x="19104" y="3800"/>
                  </a:lnTo>
                  <a:lnTo>
                    <a:pt x="29540" y="2431"/>
                  </a:lnTo>
                  <a:lnTo>
                    <a:pt x="37293" y="1170"/>
                  </a:lnTo>
                  <a:lnTo>
                    <a:pt x="40017" y="320"/>
                  </a:lnTo>
                  <a:lnTo>
                    <a:pt x="37182" y="0"/>
                  </a:lnTo>
                  <a:close/>
                </a:path>
                <a:path w="40640" h="97789">
                  <a:moveTo>
                    <a:pt x="3809" y="3800"/>
                  </a:moveTo>
                  <a:lnTo>
                    <a:pt x="2146" y="5781"/>
                  </a:lnTo>
                  <a:lnTo>
                    <a:pt x="3950" y="5573"/>
                  </a:lnTo>
                  <a:lnTo>
                    <a:pt x="3809" y="3800"/>
                  </a:lnTo>
                  <a:close/>
                </a:path>
                <a:path w="40640" h="97789">
                  <a:moveTo>
                    <a:pt x="3950" y="5573"/>
                  </a:moveTo>
                  <a:lnTo>
                    <a:pt x="2146" y="5781"/>
                  </a:lnTo>
                  <a:lnTo>
                    <a:pt x="3966" y="5781"/>
                  </a:lnTo>
                  <a:lnTo>
                    <a:pt x="3950" y="5573"/>
                  </a:lnTo>
                  <a:close/>
                </a:path>
                <a:path w="40640" h="97789">
                  <a:moveTo>
                    <a:pt x="19104" y="3800"/>
                  </a:moveTo>
                  <a:lnTo>
                    <a:pt x="3809" y="3800"/>
                  </a:lnTo>
                  <a:lnTo>
                    <a:pt x="3950" y="5573"/>
                  </a:lnTo>
                  <a:lnTo>
                    <a:pt x="17557" y="4003"/>
                  </a:lnTo>
                  <a:lnTo>
                    <a:pt x="19104" y="3800"/>
                  </a:lnTo>
                  <a:close/>
                </a:path>
              </a:pathLst>
            </a:custGeom>
            <a:solidFill>
              <a:srgbClr val="263338"/>
            </a:solidFill>
          </p:spPr>
          <p:txBody>
            <a:bodyPr wrap="square" lIns="0" tIns="0" rIns="0" bIns="0" rtlCol="0"/>
            <a:lstStyle/>
            <a:p>
              <a:endParaRPr/>
            </a:p>
          </p:txBody>
        </p:sp>
        <p:sp>
          <p:nvSpPr>
            <p:cNvPr id="11" name="object 11"/>
            <p:cNvSpPr/>
            <p:nvPr/>
          </p:nvSpPr>
          <p:spPr>
            <a:xfrm>
              <a:off x="8279523" y="4443590"/>
              <a:ext cx="26670" cy="299085"/>
            </a:xfrm>
            <a:custGeom>
              <a:avLst/>
              <a:gdLst/>
              <a:ahLst/>
              <a:cxnLst/>
              <a:rect l="l" t="t" r="r" b="b"/>
              <a:pathLst>
                <a:path w="26670" h="299085">
                  <a:moveTo>
                    <a:pt x="26441" y="0"/>
                  </a:moveTo>
                  <a:lnTo>
                    <a:pt x="0" y="0"/>
                  </a:lnTo>
                  <a:lnTo>
                    <a:pt x="0" y="299021"/>
                  </a:lnTo>
                  <a:lnTo>
                    <a:pt x="26441" y="299021"/>
                  </a:lnTo>
                  <a:lnTo>
                    <a:pt x="26441" y="0"/>
                  </a:lnTo>
                  <a:close/>
                </a:path>
              </a:pathLst>
            </a:custGeom>
            <a:solidFill>
              <a:srgbClr val="E0E0E0"/>
            </a:solidFill>
          </p:spPr>
          <p:txBody>
            <a:bodyPr wrap="square" lIns="0" tIns="0" rIns="0" bIns="0" rtlCol="0"/>
            <a:lstStyle/>
            <a:p>
              <a:endParaRPr/>
            </a:p>
          </p:txBody>
        </p:sp>
        <p:sp>
          <p:nvSpPr>
            <p:cNvPr id="12" name="object 12"/>
            <p:cNvSpPr/>
            <p:nvPr/>
          </p:nvSpPr>
          <p:spPr>
            <a:xfrm>
              <a:off x="8273351" y="4417847"/>
              <a:ext cx="45085" cy="200025"/>
            </a:xfrm>
            <a:custGeom>
              <a:avLst/>
              <a:gdLst/>
              <a:ahLst/>
              <a:cxnLst/>
              <a:rect l="l" t="t" r="r" b="b"/>
              <a:pathLst>
                <a:path w="45084" h="200025">
                  <a:moveTo>
                    <a:pt x="37693" y="18884"/>
                  </a:moveTo>
                  <a:lnTo>
                    <a:pt x="36220" y="11531"/>
                  </a:lnTo>
                  <a:lnTo>
                    <a:pt x="32181" y="5537"/>
                  </a:lnTo>
                  <a:lnTo>
                    <a:pt x="26187" y="1485"/>
                  </a:lnTo>
                  <a:lnTo>
                    <a:pt x="18846" y="0"/>
                  </a:lnTo>
                  <a:lnTo>
                    <a:pt x="11518" y="1485"/>
                  </a:lnTo>
                  <a:lnTo>
                    <a:pt x="5524" y="5537"/>
                  </a:lnTo>
                  <a:lnTo>
                    <a:pt x="1485" y="11531"/>
                  </a:lnTo>
                  <a:lnTo>
                    <a:pt x="0" y="18884"/>
                  </a:lnTo>
                  <a:lnTo>
                    <a:pt x="0" y="142570"/>
                  </a:lnTo>
                  <a:lnTo>
                    <a:pt x="37693" y="142570"/>
                  </a:lnTo>
                  <a:lnTo>
                    <a:pt x="37693" y="18884"/>
                  </a:lnTo>
                  <a:close/>
                </a:path>
                <a:path w="45084" h="200025">
                  <a:moveTo>
                    <a:pt x="45021" y="39103"/>
                  </a:moveTo>
                  <a:lnTo>
                    <a:pt x="37706" y="39103"/>
                  </a:lnTo>
                  <a:lnTo>
                    <a:pt x="37706" y="199593"/>
                  </a:lnTo>
                  <a:lnTo>
                    <a:pt x="45021" y="199593"/>
                  </a:lnTo>
                  <a:lnTo>
                    <a:pt x="45021" y="39103"/>
                  </a:lnTo>
                  <a:close/>
                </a:path>
              </a:pathLst>
            </a:custGeom>
            <a:solidFill>
              <a:srgbClr val="455963"/>
            </a:solidFill>
          </p:spPr>
          <p:txBody>
            <a:bodyPr wrap="square" lIns="0" tIns="0" rIns="0" bIns="0" rtlCol="0"/>
            <a:lstStyle/>
            <a:p>
              <a:endParaRPr/>
            </a:p>
          </p:txBody>
        </p:sp>
        <p:sp>
          <p:nvSpPr>
            <p:cNvPr id="13" name="object 13"/>
            <p:cNvSpPr/>
            <p:nvPr/>
          </p:nvSpPr>
          <p:spPr>
            <a:xfrm>
              <a:off x="8273357" y="4465491"/>
              <a:ext cx="40640" cy="96520"/>
            </a:xfrm>
            <a:custGeom>
              <a:avLst/>
              <a:gdLst/>
              <a:ahLst/>
              <a:cxnLst/>
              <a:rect l="l" t="t" r="r" b="b"/>
              <a:pathLst>
                <a:path w="40640" h="96520">
                  <a:moveTo>
                    <a:pt x="36347" y="92280"/>
                  </a:moveTo>
                  <a:lnTo>
                    <a:pt x="22672" y="92864"/>
                  </a:lnTo>
                  <a:lnTo>
                    <a:pt x="10606" y="93565"/>
                  </a:lnTo>
                  <a:lnTo>
                    <a:pt x="2780" y="94264"/>
                  </a:lnTo>
                  <a:lnTo>
                    <a:pt x="0" y="94919"/>
                  </a:lnTo>
                  <a:lnTo>
                    <a:pt x="2806" y="95442"/>
                  </a:lnTo>
                  <a:lnTo>
                    <a:pt x="10653" y="95786"/>
                  </a:lnTo>
                  <a:lnTo>
                    <a:pt x="22736" y="95944"/>
                  </a:lnTo>
                  <a:lnTo>
                    <a:pt x="40055" y="95897"/>
                  </a:lnTo>
                  <a:lnTo>
                    <a:pt x="40055" y="94056"/>
                  </a:lnTo>
                  <a:lnTo>
                    <a:pt x="36360" y="94056"/>
                  </a:lnTo>
                  <a:lnTo>
                    <a:pt x="36347" y="92280"/>
                  </a:lnTo>
                  <a:close/>
                </a:path>
                <a:path w="40640" h="96520">
                  <a:moveTo>
                    <a:pt x="38176" y="92202"/>
                  </a:moveTo>
                  <a:lnTo>
                    <a:pt x="36347" y="92280"/>
                  </a:lnTo>
                  <a:lnTo>
                    <a:pt x="36360" y="94056"/>
                  </a:lnTo>
                  <a:lnTo>
                    <a:pt x="38176" y="92202"/>
                  </a:lnTo>
                  <a:close/>
                </a:path>
                <a:path w="40640" h="96520">
                  <a:moveTo>
                    <a:pt x="40068" y="92202"/>
                  </a:moveTo>
                  <a:lnTo>
                    <a:pt x="38176" y="92202"/>
                  </a:lnTo>
                  <a:lnTo>
                    <a:pt x="36360" y="94056"/>
                  </a:lnTo>
                  <a:lnTo>
                    <a:pt x="40055" y="94056"/>
                  </a:lnTo>
                  <a:lnTo>
                    <a:pt x="40068" y="92202"/>
                  </a:lnTo>
                  <a:close/>
                </a:path>
                <a:path w="40640" h="96520">
                  <a:moveTo>
                    <a:pt x="38773" y="0"/>
                  </a:moveTo>
                  <a:lnTo>
                    <a:pt x="37642" y="0"/>
                  </a:lnTo>
                  <a:lnTo>
                    <a:pt x="37134" y="7404"/>
                  </a:lnTo>
                  <a:lnTo>
                    <a:pt x="36211" y="52836"/>
                  </a:lnTo>
                  <a:lnTo>
                    <a:pt x="36169" y="66179"/>
                  </a:lnTo>
                  <a:lnTo>
                    <a:pt x="36347" y="92280"/>
                  </a:lnTo>
                  <a:lnTo>
                    <a:pt x="38176" y="92202"/>
                  </a:lnTo>
                  <a:lnTo>
                    <a:pt x="40068" y="92202"/>
                  </a:lnTo>
                  <a:lnTo>
                    <a:pt x="40246" y="66179"/>
                  </a:lnTo>
                  <a:lnTo>
                    <a:pt x="40204" y="52836"/>
                  </a:lnTo>
                  <a:lnTo>
                    <a:pt x="40085" y="40412"/>
                  </a:lnTo>
                  <a:lnTo>
                    <a:pt x="39898" y="29173"/>
                  </a:lnTo>
                  <a:lnTo>
                    <a:pt x="39649" y="19380"/>
                  </a:lnTo>
                  <a:lnTo>
                    <a:pt x="39281" y="7404"/>
                  </a:lnTo>
                  <a:lnTo>
                    <a:pt x="38773" y="0"/>
                  </a:lnTo>
                  <a:close/>
                </a:path>
              </a:pathLst>
            </a:custGeom>
            <a:solidFill>
              <a:srgbClr val="263338"/>
            </a:solidFill>
          </p:spPr>
          <p:txBody>
            <a:bodyPr wrap="square" lIns="0" tIns="0" rIns="0" bIns="0" rtlCol="0"/>
            <a:lstStyle/>
            <a:p>
              <a:endParaRPr/>
            </a:p>
          </p:txBody>
        </p:sp>
        <p:sp>
          <p:nvSpPr>
            <p:cNvPr id="14" name="object 14"/>
            <p:cNvSpPr/>
            <p:nvPr/>
          </p:nvSpPr>
          <p:spPr>
            <a:xfrm>
              <a:off x="8332800" y="4513757"/>
              <a:ext cx="26670" cy="299085"/>
            </a:xfrm>
            <a:custGeom>
              <a:avLst/>
              <a:gdLst/>
              <a:ahLst/>
              <a:cxnLst/>
              <a:rect l="l" t="t" r="r" b="b"/>
              <a:pathLst>
                <a:path w="26670" h="299085">
                  <a:moveTo>
                    <a:pt x="26441" y="0"/>
                  </a:moveTo>
                  <a:lnTo>
                    <a:pt x="0" y="0"/>
                  </a:lnTo>
                  <a:lnTo>
                    <a:pt x="0" y="299021"/>
                  </a:lnTo>
                  <a:lnTo>
                    <a:pt x="26441" y="299021"/>
                  </a:lnTo>
                  <a:lnTo>
                    <a:pt x="26441" y="0"/>
                  </a:lnTo>
                  <a:close/>
                </a:path>
              </a:pathLst>
            </a:custGeom>
            <a:solidFill>
              <a:srgbClr val="E0E0E0"/>
            </a:solidFill>
          </p:spPr>
          <p:txBody>
            <a:bodyPr wrap="square" lIns="0" tIns="0" rIns="0" bIns="0" rtlCol="0"/>
            <a:lstStyle/>
            <a:p>
              <a:endParaRPr/>
            </a:p>
          </p:txBody>
        </p:sp>
        <p:sp>
          <p:nvSpPr>
            <p:cNvPr id="15" name="object 15"/>
            <p:cNvSpPr/>
            <p:nvPr/>
          </p:nvSpPr>
          <p:spPr>
            <a:xfrm>
              <a:off x="8326641" y="4488014"/>
              <a:ext cx="45085" cy="200025"/>
            </a:xfrm>
            <a:custGeom>
              <a:avLst/>
              <a:gdLst/>
              <a:ahLst/>
              <a:cxnLst/>
              <a:rect l="l" t="t" r="r" b="b"/>
              <a:pathLst>
                <a:path w="45084" h="200025">
                  <a:moveTo>
                    <a:pt x="45008" y="39103"/>
                  </a:moveTo>
                  <a:lnTo>
                    <a:pt x="37693" y="39103"/>
                  </a:lnTo>
                  <a:lnTo>
                    <a:pt x="37693" y="18897"/>
                  </a:lnTo>
                  <a:lnTo>
                    <a:pt x="36207" y="11544"/>
                  </a:lnTo>
                  <a:lnTo>
                    <a:pt x="32169" y="5537"/>
                  </a:lnTo>
                  <a:lnTo>
                    <a:pt x="26174" y="1485"/>
                  </a:lnTo>
                  <a:lnTo>
                    <a:pt x="18846" y="0"/>
                  </a:lnTo>
                  <a:lnTo>
                    <a:pt x="11506" y="1485"/>
                  </a:lnTo>
                  <a:lnTo>
                    <a:pt x="5524" y="5537"/>
                  </a:lnTo>
                  <a:lnTo>
                    <a:pt x="1485" y="11544"/>
                  </a:lnTo>
                  <a:lnTo>
                    <a:pt x="0" y="18897"/>
                  </a:lnTo>
                  <a:lnTo>
                    <a:pt x="0" y="142570"/>
                  </a:lnTo>
                  <a:lnTo>
                    <a:pt x="37693" y="142570"/>
                  </a:lnTo>
                  <a:lnTo>
                    <a:pt x="37693" y="199593"/>
                  </a:lnTo>
                  <a:lnTo>
                    <a:pt x="45008" y="199593"/>
                  </a:lnTo>
                  <a:lnTo>
                    <a:pt x="45008" y="39103"/>
                  </a:lnTo>
                  <a:close/>
                </a:path>
              </a:pathLst>
            </a:custGeom>
            <a:solidFill>
              <a:srgbClr val="455963"/>
            </a:solidFill>
          </p:spPr>
          <p:txBody>
            <a:bodyPr wrap="square" lIns="0" tIns="0" rIns="0" bIns="0" rtlCol="0"/>
            <a:lstStyle/>
            <a:p>
              <a:endParaRPr/>
            </a:p>
          </p:txBody>
        </p:sp>
        <p:sp>
          <p:nvSpPr>
            <p:cNvPr id="16" name="object 16"/>
            <p:cNvSpPr/>
            <p:nvPr/>
          </p:nvSpPr>
          <p:spPr>
            <a:xfrm>
              <a:off x="8326641" y="4535649"/>
              <a:ext cx="40640" cy="96520"/>
            </a:xfrm>
            <a:custGeom>
              <a:avLst/>
              <a:gdLst/>
              <a:ahLst/>
              <a:cxnLst/>
              <a:rect l="l" t="t" r="r" b="b"/>
              <a:pathLst>
                <a:path w="40640" h="96520">
                  <a:moveTo>
                    <a:pt x="36347" y="92292"/>
                  </a:moveTo>
                  <a:lnTo>
                    <a:pt x="22665" y="92878"/>
                  </a:lnTo>
                  <a:lnTo>
                    <a:pt x="10599" y="93583"/>
                  </a:lnTo>
                  <a:lnTo>
                    <a:pt x="2775" y="94282"/>
                  </a:lnTo>
                  <a:lnTo>
                    <a:pt x="0" y="94932"/>
                  </a:lnTo>
                  <a:lnTo>
                    <a:pt x="2801" y="95455"/>
                  </a:lnTo>
                  <a:lnTo>
                    <a:pt x="10648" y="95799"/>
                  </a:lnTo>
                  <a:lnTo>
                    <a:pt x="22734" y="95957"/>
                  </a:lnTo>
                  <a:lnTo>
                    <a:pt x="40043" y="95910"/>
                  </a:lnTo>
                  <a:lnTo>
                    <a:pt x="40055" y="94068"/>
                  </a:lnTo>
                  <a:lnTo>
                    <a:pt x="36360" y="94068"/>
                  </a:lnTo>
                  <a:lnTo>
                    <a:pt x="36347" y="92292"/>
                  </a:lnTo>
                  <a:close/>
                </a:path>
                <a:path w="40640" h="96520">
                  <a:moveTo>
                    <a:pt x="38163" y="92214"/>
                  </a:moveTo>
                  <a:lnTo>
                    <a:pt x="36347" y="92292"/>
                  </a:lnTo>
                  <a:lnTo>
                    <a:pt x="36360" y="94068"/>
                  </a:lnTo>
                  <a:lnTo>
                    <a:pt x="38163" y="92214"/>
                  </a:lnTo>
                  <a:close/>
                </a:path>
                <a:path w="40640" h="96520">
                  <a:moveTo>
                    <a:pt x="40068" y="92214"/>
                  </a:moveTo>
                  <a:lnTo>
                    <a:pt x="38163" y="92214"/>
                  </a:lnTo>
                  <a:lnTo>
                    <a:pt x="36360" y="94068"/>
                  </a:lnTo>
                  <a:lnTo>
                    <a:pt x="40055" y="94068"/>
                  </a:lnTo>
                  <a:lnTo>
                    <a:pt x="40068" y="92214"/>
                  </a:lnTo>
                  <a:close/>
                </a:path>
                <a:path w="40640" h="96520">
                  <a:moveTo>
                    <a:pt x="38773" y="0"/>
                  </a:moveTo>
                  <a:lnTo>
                    <a:pt x="37642" y="0"/>
                  </a:lnTo>
                  <a:lnTo>
                    <a:pt x="37134" y="7416"/>
                  </a:lnTo>
                  <a:lnTo>
                    <a:pt x="36211" y="52854"/>
                  </a:lnTo>
                  <a:lnTo>
                    <a:pt x="36169" y="66192"/>
                  </a:lnTo>
                  <a:lnTo>
                    <a:pt x="36347" y="92292"/>
                  </a:lnTo>
                  <a:lnTo>
                    <a:pt x="38163" y="92214"/>
                  </a:lnTo>
                  <a:lnTo>
                    <a:pt x="40068" y="92214"/>
                  </a:lnTo>
                  <a:lnTo>
                    <a:pt x="40246" y="66192"/>
                  </a:lnTo>
                  <a:lnTo>
                    <a:pt x="40204" y="52854"/>
                  </a:lnTo>
                  <a:lnTo>
                    <a:pt x="40085" y="40430"/>
                  </a:lnTo>
                  <a:lnTo>
                    <a:pt x="39898" y="29187"/>
                  </a:lnTo>
                  <a:lnTo>
                    <a:pt x="39649" y="19392"/>
                  </a:lnTo>
                  <a:lnTo>
                    <a:pt x="39281" y="7416"/>
                  </a:lnTo>
                  <a:lnTo>
                    <a:pt x="38773" y="0"/>
                  </a:lnTo>
                  <a:close/>
                </a:path>
              </a:pathLst>
            </a:custGeom>
            <a:solidFill>
              <a:srgbClr val="263338"/>
            </a:solidFill>
          </p:spPr>
          <p:txBody>
            <a:bodyPr wrap="square" lIns="0" tIns="0" rIns="0" bIns="0" rtlCol="0"/>
            <a:lstStyle/>
            <a:p>
              <a:endParaRPr/>
            </a:p>
          </p:txBody>
        </p:sp>
        <p:sp>
          <p:nvSpPr>
            <p:cNvPr id="17" name="object 17"/>
            <p:cNvSpPr/>
            <p:nvPr/>
          </p:nvSpPr>
          <p:spPr>
            <a:xfrm>
              <a:off x="8383041" y="4432642"/>
              <a:ext cx="26670" cy="299085"/>
            </a:xfrm>
            <a:custGeom>
              <a:avLst/>
              <a:gdLst/>
              <a:ahLst/>
              <a:cxnLst/>
              <a:rect l="l" t="t" r="r" b="b"/>
              <a:pathLst>
                <a:path w="26670" h="299085">
                  <a:moveTo>
                    <a:pt x="26441" y="0"/>
                  </a:moveTo>
                  <a:lnTo>
                    <a:pt x="0" y="0"/>
                  </a:lnTo>
                  <a:lnTo>
                    <a:pt x="0" y="299021"/>
                  </a:lnTo>
                  <a:lnTo>
                    <a:pt x="26441" y="299021"/>
                  </a:lnTo>
                  <a:lnTo>
                    <a:pt x="26441" y="0"/>
                  </a:lnTo>
                  <a:close/>
                </a:path>
              </a:pathLst>
            </a:custGeom>
            <a:solidFill>
              <a:srgbClr val="E0E0E0"/>
            </a:solidFill>
          </p:spPr>
          <p:txBody>
            <a:bodyPr wrap="square" lIns="0" tIns="0" rIns="0" bIns="0" rtlCol="0"/>
            <a:lstStyle/>
            <a:p>
              <a:endParaRPr/>
            </a:p>
          </p:txBody>
        </p:sp>
        <p:sp>
          <p:nvSpPr>
            <p:cNvPr id="18" name="object 18"/>
            <p:cNvSpPr/>
            <p:nvPr/>
          </p:nvSpPr>
          <p:spPr>
            <a:xfrm>
              <a:off x="8376869" y="4406887"/>
              <a:ext cx="45085" cy="200025"/>
            </a:xfrm>
            <a:custGeom>
              <a:avLst/>
              <a:gdLst/>
              <a:ahLst/>
              <a:cxnLst/>
              <a:rect l="l" t="t" r="r" b="b"/>
              <a:pathLst>
                <a:path w="45084" h="200025">
                  <a:moveTo>
                    <a:pt x="45021" y="39103"/>
                  </a:moveTo>
                  <a:lnTo>
                    <a:pt x="37706" y="39103"/>
                  </a:lnTo>
                  <a:lnTo>
                    <a:pt x="37706" y="18897"/>
                  </a:lnTo>
                  <a:lnTo>
                    <a:pt x="36220" y="11544"/>
                  </a:lnTo>
                  <a:lnTo>
                    <a:pt x="32181" y="5537"/>
                  </a:lnTo>
                  <a:lnTo>
                    <a:pt x="26187" y="1485"/>
                  </a:lnTo>
                  <a:lnTo>
                    <a:pt x="18859" y="0"/>
                  </a:lnTo>
                  <a:lnTo>
                    <a:pt x="11518" y="1485"/>
                  </a:lnTo>
                  <a:lnTo>
                    <a:pt x="5524" y="5537"/>
                  </a:lnTo>
                  <a:lnTo>
                    <a:pt x="1473" y="11544"/>
                  </a:lnTo>
                  <a:lnTo>
                    <a:pt x="0" y="18897"/>
                  </a:lnTo>
                  <a:lnTo>
                    <a:pt x="0" y="142570"/>
                  </a:lnTo>
                  <a:lnTo>
                    <a:pt x="37706" y="142570"/>
                  </a:lnTo>
                  <a:lnTo>
                    <a:pt x="37706" y="199593"/>
                  </a:lnTo>
                  <a:lnTo>
                    <a:pt x="45021" y="199593"/>
                  </a:lnTo>
                  <a:lnTo>
                    <a:pt x="45021" y="39103"/>
                  </a:lnTo>
                  <a:close/>
                </a:path>
              </a:pathLst>
            </a:custGeom>
            <a:solidFill>
              <a:srgbClr val="455963"/>
            </a:solidFill>
          </p:spPr>
          <p:txBody>
            <a:bodyPr wrap="square" lIns="0" tIns="0" rIns="0" bIns="0" rtlCol="0"/>
            <a:lstStyle/>
            <a:p>
              <a:endParaRPr/>
            </a:p>
          </p:txBody>
        </p:sp>
        <p:sp>
          <p:nvSpPr>
            <p:cNvPr id="19" name="object 19"/>
            <p:cNvSpPr/>
            <p:nvPr/>
          </p:nvSpPr>
          <p:spPr>
            <a:xfrm>
              <a:off x="8226755" y="4454537"/>
              <a:ext cx="216535" cy="450850"/>
            </a:xfrm>
            <a:custGeom>
              <a:avLst/>
              <a:gdLst/>
              <a:ahLst/>
              <a:cxnLst/>
              <a:rect l="l" t="t" r="r" b="b"/>
              <a:pathLst>
                <a:path w="216534" h="450850">
                  <a:moveTo>
                    <a:pt x="190195" y="40424"/>
                  </a:moveTo>
                  <a:lnTo>
                    <a:pt x="190004" y="29184"/>
                  </a:lnTo>
                  <a:lnTo>
                    <a:pt x="189763" y="19380"/>
                  </a:lnTo>
                  <a:lnTo>
                    <a:pt x="189395" y="7404"/>
                  </a:lnTo>
                  <a:lnTo>
                    <a:pt x="188887" y="0"/>
                  </a:lnTo>
                  <a:lnTo>
                    <a:pt x="187769" y="0"/>
                  </a:lnTo>
                  <a:lnTo>
                    <a:pt x="186448" y="40424"/>
                  </a:lnTo>
                  <a:lnTo>
                    <a:pt x="186283" y="66179"/>
                  </a:lnTo>
                  <a:lnTo>
                    <a:pt x="186474" y="92290"/>
                  </a:lnTo>
                  <a:lnTo>
                    <a:pt x="172783" y="92875"/>
                  </a:lnTo>
                  <a:lnTo>
                    <a:pt x="160718" y="93573"/>
                  </a:lnTo>
                  <a:lnTo>
                    <a:pt x="152895" y="94272"/>
                  </a:lnTo>
                  <a:lnTo>
                    <a:pt x="150114" y="94919"/>
                  </a:lnTo>
                  <a:lnTo>
                    <a:pt x="152920" y="95453"/>
                  </a:lnTo>
                  <a:lnTo>
                    <a:pt x="160769" y="95796"/>
                  </a:lnTo>
                  <a:lnTo>
                    <a:pt x="172847" y="95948"/>
                  </a:lnTo>
                  <a:lnTo>
                    <a:pt x="190169" y="95897"/>
                  </a:lnTo>
                  <a:lnTo>
                    <a:pt x="190182" y="94056"/>
                  </a:lnTo>
                  <a:lnTo>
                    <a:pt x="190195" y="92202"/>
                  </a:lnTo>
                  <a:lnTo>
                    <a:pt x="190195" y="40424"/>
                  </a:lnTo>
                  <a:close/>
                </a:path>
                <a:path w="216534" h="450850">
                  <a:moveTo>
                    <a:pt x="216077" y="182638"/>
                  </a:moveTo>
                  <a:lnTo>
                    <a:pt x="160070" y="193103"/>
                  </a:lnTo>
                  <a:lnTo>
                    <a:pt x="105333" y="196951"/>
                  </a:lnTo>
                  <a:lnTo>
                    <a:pt x="51930" y="193649"/>
                  </a:lnTo>
                  <a:lnTo>
                    <a:pt x="0" y="182638"/>
                  </a:lnTo>
                  <a:lnTo>
                    <a:pt x="16573" y="412369"/>
                  </a:lnTo>
                  <a:lnTo>
                    <a:pt x="73177" y="447217"/>
                  </a:lnTo>
                  <a:lnTo>
                    <a:pt x="108800" y="450469"/>
                  </a:lnTo>
                  <a:lnTo>
                    <a:pt x="144310" y="446773"/>
                  </a:lnTo>
                  <a:lnTo>
                    <a:pt x="179717" y="436054"/>
                  </a:lnTo>
                  <a:lnTo>
                    <a:pt x="187109" y="433070"/>
                  </a:lnTo>
                  <a:lnTo>
                    <a:pt x="192252" y="426199"/>
                  </a:lnTo>
                  <a:lnTo>
                    <a:pt x="193027" y="418249"/>
                  </a:lnTo>
                  <a:lnTo>
                    <a:pt x="216077" y="182638"/>
                  </a:lnTo>
                  <a:close/>
                </a:path>
              </a:pathLst>
            </a:custGeom>
            <a:solidFill>
              <a:srgbClr val="263338"/>
            </a:solidFill>
          </p:spPr>
          <p:txBody>
            <a:bodyPr wrap="square" lIns="0" tIns="0" rIns="0" bIns="0" rtlCol="0"/>
            <a:lstStyle/>
            <a:p>
              <a:endParaRPr/>
            </a:p>
          </p:txBody>
        </p:sp>
        <p:pic>
          <p:nvPicPr>
            <p:cNvPr id="20" name="object 20"/>
            <p:cNvPicPr/>
            <p:nvPr/>
          </p:nvPicPr>
          <p:blipFill>
            <a:blip r:embed="rId3" cstate="print"/>
            <a:stretch>
              <a:fillRect/>
            </a:stretch>
          </p:blipFill>
          <p:spPr>
            <a:xfrm>
              <a:off x="7548424" y="4382837"/>
              <a:ext cx="215747" cy="93992"/>
            </a:xfrm>
            <a:prstGeom prst="rect">
              <a:avLst/>
            </a:prstGeom>
          </p:spPr>
        </p:pic>
        <p:sp>
          <p:nvSpPr>
            <p:cNvPr id="21" name="object 21"/>
            <p:cNvSpPr/>
            <p:nvPr/>
          </p:nvSpPr>
          <p:spPr>
            <a:xfrm>
              <a:off x="7717434" y="4383201"/>
              <a:ext cx="383540" cy="93980"/>
            </a:xfrm>
            <a:custGeom>
              <a:avLst/>
              <a:gdLst/>
              <a:ahLst/>
              <a:cxnLst/>
              <a:rect l="l" t="t" r="r" b="b"/>
              <a:pathLst>
                <a:path w="383540" h="93979">
                  <a:moveTo>
                    <a:pt x="383146" y="80937"/>
                  </a:moveTo>
                  <a:lnTo>
                    <a:pt x="381304" y="80937"/>
                  </a:lnTo>
                  <a:lnTo>
                    <a:pt x="381304" y="78397"/>
                  </a:lnTo>
                  <a:lnTo>
                    <a:pt x="0" y="78397"/>
                  </a:lnTo>
                  <a:lnTo>
                    <a:pt x="0" y="80937"/>
                  </a:lnTo>
                  <a:lnTo>
                    <a:pt x="0" y="89827"/>
                  </a:lnTo>
                  <a:lnTo>
                    <a:pt x="0" y="93637"/>
                  </a:lnTo>
                  <a:lnTo>
                    <a:pt x="381558" y="93637"/>
                  </a:lnTo>
                  <a:lnTo>
                    <a:pt x="381558" y="89827"/>
                  </a:lnTo>
                  <a:lnTo>
                    <a:pt x="383146" y="89827"/>
                  </a:lnTo>
                  <a:lnTo>
                    <a:pt x="383146" y="80937"/>
                  </a:lnTo>
                  <a:close/>
                </a:path>
                <a:path w="383540" h="93979">
                  <a:moveTo>
                    <a:pt x="383146" y="2540"/>
                  </a:moveTo>
                  <a:lnTo>
                    <a:pt x="381304" y="2540"/>
                  </a:lnTo>
                  <a:lnTo>
                    <a:pt x="381304" y="0"/>
                  </a:lnTo>
                  <a:lnTo>
                    <a:pt x="0" y="0"/>
                  </a:lnTo>
                  <a:lnTo>
                    <a:pt x="0" y="2540"/>
                  </a:lnTo>
                  <a:lnTo>
                    <a:pt x="0" y="11430"/>
                  </a:lnTo>
                  <a:lnTo>
                    <a:pt x="0" y="15240"/>
                  </a:lnTo>
                  <a:lnTo>
                    <a:pt x="381558" y="15240"/>
                  </a:lnTo>
                  <a:lnTo>
                    <a:pt x="381558" y="11430"/>
                  </a:lnTo>
                  <a:lnTo>
                    <a:pt x="383146" y="11430"/>
                  </a:lnTo>
                  <a:lnTo>
                    <a:pt x="383146" y="2540"/>
                  </a:lnTo>
                  <a:close/>
                </a:path>
              </a:pathLst>
            </a:custGeom>
            <a:solidFill>
              <a:srgbClr val="FF735E"/>
            </a:solidFill>
          </p:spPr>
          <p:txBody>
            <a:bodyPr wrap="square" lIns="0" tIns="0" rIns="0" bIns="0" rtlCol="0"/>
            <a:lstStyle/>
            <a:p>
              <a:endParaRPr/>
            </a:p>
          </p:txBody>
        </p:sp>
        <p:sp>
          <p:nvSpPr>
            <p:cNvPr id="22" name="object 22"/>
            <p:cNvSpPr/>
            <p:nvPr/>
          </p:nvSpPr>
          <p:spPr>
            <a:xfrm>
              <a:off x="7728875" y="4398437"/>
              <a:ext cx="360680" cy="62865"/>
            </a:xfrm>
            <a:custGeom>
              <a:avLst/>
              <a:gdLst/>
              <a:ahLst/>
              <a:cxnLst/>
              <a:rect l="l" t="t" r="r" b="b"/>
              <a:pathLst>
                <a:path w="360679" h="62864">
                  <a:moveTo>
                    <a:pt x="360286" y="0"/>
                  </a:moveTo>
                  <a:lnTo>
                    <a:pt x="31318" y="0"/>
                  </a:lnTo>
                  <a:lnTo>
                    <a:pt x="19127" y="2467"/>
                  </a:lnTo>
                  <a:lnTo>
                    <a:pt x="9172" y="9196"/>
                  </a:lnTo>
                  <a:lnTo>
                    <a:pt x="2461" y="19175"/>
                  </a:lnTo>
                  <a:lnTo>
                    <a:pt x="0" y="31394"/>
                  </a:lnTo>
                  <a:lnTo>
                    <a:pt x="2461" y="43613"/>
                  </a:lnTo>
                  <a:lnTo>
                    <a:pt x="9172" y="53592"/>
                  </a:lnTo>
                  <a:lnTo>
                    <a:pt x="19127" y="60321"/>
                  </a:lnTo>
                  <a:lnTo>
                    <a:pt x="31318" y="62788"/>
                  </a:lnTo>
                  <a:lnTo>
                    <a:pt x="360286" y="62788"/>
                  </a:lnTo>
                  <a:lnTo>
                    <a:pt x="355321" y="47091"/>
                  </a:lnTo>
                  <a:lnTo>
                    <a:pt x="353666" y="31394"/>
                  </a:lnTo>
                  <a:lnTo>
                    <a:pt x="355321" y="15697"/>
                  </a:lnTo>
                  <a:lnTo>
                    <a:pt x="360286" y="0"/>
                  </a:lnTo>
                  <a:close/>
                </a:path>
              </a:pathLst>
            </a:custGeom>
            <a:solidFill>
              <a:srgbClr val="F5F5F5"/>
            </a:solidFill>
          </p:spPr>
          <p:txBody>
            <a:bodyPr wrap="square" lIns="0" tIns="0" rIns="0" bIns="0" rtlCol="0"/>
            <a:lstStyle/>
            <a:p>
              <a:endParaRPr/>
            </a:p>
          </p:txBody>
        </p:sp>
        <p:pic>
          <p:nvPicPr>
            <p:cNvPr id="23" name="object 23"/>
            <p:cNvPicPr/>
            <p:nvPr/>
          </p:nvPicPr>
          <p:blipFill>
            <a:blip r:embed="rId4" cstate="print"/>
            <a:stretch>
              <a:fillRect/>
            </a:stretch>
          </p:blipFill>
          <p:spPr>
            <a:xfrm>
              <a:off x="7548430" y="4382835"/>
              <a:ext cx="184010" cy="93992"/>
            </a:xfrm>
            <a:prstGeom prst="rect">
              <a:avLst/>
            </a:prstGeom>
          </p:spPr>
        </p:pic>
        <p:sp>
          <p:nvSpPr>
            <p:cNvPr id="24" name="object 24"/>
            <p:cNvSpPr/>
            <p:nvPr/>
          </p:nvSpPr>
          <p:spPr>
            <a:xfrm>
              <a:off x="7571181" y="4390250"/>
              <a:ext cx="509270" cy="80645"/>
            </a:xfrm>
            <a:custGeom>
              <a:avLst/>
              <a:gdLst/>
              <a:ahLst/>
              <a:cxnLst/>
              <a:rect l="l" t="t" r="r" b="b"/>
              <a:pathLst>
                <a:path w="509270" h="80645">
                  <a:moveTo>
                    <a:pt x="141173" y="79997"/>
                  </a:moveTo>
                  <a:lnTo>
                    <a:pt x="120484" y="79603"/>
                  </a:lnTo>
                  <a:lnTo>
                    <a:pt x="20662" y="79603"/>
                  </a:lnTo>
                  <a:lnTo>
                    <a:pt x="0" y="79997"/>
                  </a:lnTo>
                  <a:lnTo>
                    <a:pt x="20662" y="80391"/>
                  </a:lnTo>
                  <a:lnTo>
                    <a:pt x="120484" y="80391"/>
                  </a:lnTo>
                  <a:lnTo>
                    <a:pt x="141173" y="79997"/>
                  </a:lnTo>
                  <a:close/>
                </a:path>
                <a:path w="509270" h="80645">
                  <a:moveTo>
                    <a:pt x="141173" y="393"/>
                  </a:moveTo>
                  <a:lnTo>
                    <a:pt x="120484" y="0"/>
                  </a:lnTo>
                  <a:lnTo>
                    <a:pt x="20662" y="0"/>
                  </a:lnTo>
                  <a:lnTo>
                    <a:pt x="0" y="393"/>
                  </a:lnTo>
                  <a:lnTo>
                    <a:pt x="20662" y="787"/>
                  </a:lnTo>
                  <a:lnTo>
                    <a:pt x="120484" y="787"/>
                  </a:lnTo>
                  <a:lnTo>
                    <a:pt x="141173" y="393"/>
                  </a:lnTo>
                  <a:close/>
                </a:path>
                <a:path w="509270" h="80645">
                  <a:moveTo>
                    <a:pt x="478002" y="42506"/>
                  </a:moveTo>
                  <a:lnTo>
                    <a:pt x="433832" y="42113"/>
                  </a:lnTo>
                  <a:lnTo>
                    <a:pt x="220573" y="42113"/>
                  </a:lnTo>
                  <a:lnTo>
                    <a:pt x="176403" y="42506"/>
                  </a:lnTo>
                  <a:lnTo>
                    <a:pt x="220573" y="42900"/>
                  </a:lnTo>
                  <a:lnTo>
                    <a:pt x="433832" y="42900"/>
                  </a:lnTo>
                  <a:lnTo>
                    <a:pt x="478002" y="42506"/>
                  </a:lnTo>
                  <a:close/>
                </a:path>
                <a:path w="509270" h="80645">
                  <a:moveTo>
                    <a:pt x="499897" y="22720"/>
                  </a:moveTo>
                  <a:lnTo>
                    <a:pt x="455714" y="22313"/>
                  </a:lnTo>
                  <a:lnTo>
                    <a:pt x="242455" y="22313"/>
                  </a:lnTo>
                  <a:lnTo>
                    <a:pt x="198297" y="22720"/>
                  </a:lnTo>
                  <a:lnTo>
                    <a:pt x="242455" y="23114"/>
                  </a:lnTo>
                  <a:lnTo>
                    <a:pt x="455714" y="23114"/>
                  </a:lnTo>
                  <a:lnTo>
                    <a:pt x="499897" y="22720"/>
                  </a:lnTo>
                  <a:close/>
                </a:path>
                <a:path w="509270" h="80645">
                  <a:moveTo>
                    <a:pt x="509041" y="56464"/>
                  </a:moveTo>
                  <a:lnTo>
                    <a:pt x="464870" y="56070"/>
                  </a:lnTo>
                  <a:lnTo>
                    <a:pt x="251599" y="56070"/>
                  </a:lnTo>
                  <a:lnTo>
                    <a:pt x="207441" y="56464"/>
                  </a:lnTo>
                  <a:lnTo>
                    <a:pt x="251599" y="56857"/>
                  </a:lnTo>
                  <a:lnTo>
                    <a:pt x="464870" y="56857"/>
                  </a:lnTo>
                  <a:lnTo>
                    <a:pt x="509041" y="56464"/>
                  </a:lnTo>
                  <a:close/>
                </a:path>
              </a:pathLst>
            </a:custGeom>
            <a:solidFill>
              <a:srgbClr val="263338"/>
            </a:solidFill>
          </p:spPr>
          <p:txBody>
            <a:bodyPr wrap="square" lIns="0" tIns="0" rIns="0" bIns="0" rtlCol="0"/>
            <a:lstStyle/>
            <a:p>
              <a:endParaRPr/>
            </a:p>
          </p:txBody>
        </p:sp>
        <p:sp>
          <p:nvSpPr>
            <p:cNvPr id="25" name="object 25"/>
            <p:cNvSpPr/>
            <p:nvPr/>
          </p:nvSpPr>
          <p:spPr>
            <a:xfrm>
              <a:off x="7469518" y="4542586"/>
              <a:ext cx="711200" cy="121285"/>
            </a:xfrm>
            <a:custGeom>
              <a:avLst/>
              <a:gdLst/>
              <a:ahLst/>
              <a:cxnLst/>
              <a:rect l="l" t="t" r="r" b="b"/>
              <a:pathLst>
                <a:path w="711200" h="121285">
                  <a:moveTo>
                    <a:pt x="711085" y="5080"/>
                  </a:moveTo>
                  <a:lnTo>
                    <a:pt x="708901" y="5080"/>
                  </a:lnTo>
                  <a:lnTo>
                    <a:pt x="708901" y="0"/>
                  </a:lnTo>
                  <a:lnTo>
                    <a:pt x="217652" y="0"/>
                  </a:lnTo>
                  <a:lnTo>
                    <a:pt x="217652" y="228"/>
                  </a:lnTo>
                  <a:lnTo>
                    <a:pt x="60401" y="228"/>
                  </a:lnTo>
                  <a:lnTo>
                    <a:pt x="36880" y="4991"/>
                  </a:lnTo>
                  <a:lnTo>
                    <a:pt x="17678" y="17957"/>
                  </a:lnTo>
                  <a:lnTo>
                    <a:pt x="4737" y="37198"/>
                  </a:lnTo>
                  <a:lnTo>
                    <a:pt x="0" y="60756"/>
                  </a:lnTo>
                  <a:lnTo>
                    <a:pt x="4737" y="84315"/>
                  </a:lnTo>
                  <a:lnTo>
                    <a:pt x="17678" y="103555"/>
                  </a:lnTo>
                  <a:lnTo>
                    <a:pt x="36880" y="116535"/>
                  </a:lnTo>
                  <a:lnTo>
                    <a:pt x="60401" y="121285"/>
                  </a:lnTo>
                  <a:lnTo>
                    <a:pt x="217652" y="121285"/>
                  </a:lnTo>
                  <a:lnTo>
                    <a:pt x="277837" y="121285"/>
                  </a:lnTo>
                  <a:lnTo>
                    <a:pt x="709129" y="121285"/>
                  </a:lnTo>
                  <a:lnTo>
                    <a:pt x="709129" y="116205"/>
                  </a:lnTo>
                  <a:lnTo>
                    <a:pt x="711085" y="116205"/>
                  </a:lnTo>
                  <a:lnTo>
                    <a:pt x="711085" y="106045"/>
                  </a:lnTo>
                  <a:lnTo>
                    <a:pt x="708901" y="106045"/>
                  </a:lnTo>
                  <a:lnTo>
                    <a:pt x="708901" y="100965"/>
                  </a:lnTo>
                  <a:lnTo>
                    <a:pt x="277837" y="100965"/>
                  </a:lnTo>
                  <a:lnTo>
                    <a:pt x="277837" y="20320"/>
                  </a:lnTo>
                  <a:lnTo>
                    <a:pt x="709129" y="20320"/>
                  </a:lnTo>
                  <a:lnTo>
                    <a:pt x="709129" y="15240"/>
                  </a:lnTo>
                  <a:lnTo>
                    <a:pt x="711085" y="15240"/>
                  </a:lnTo>
                  <a:lnTo>
                    <a:pt x="711085" y="5080"/>
                  </a:lnTo>
                  <a:close/>
                </a:path>
              </a:pathLst>
            </a:custGeom>
            <a:solidFill>
              <a:srgbClr val="FF735E"/>
            </a:solidFill>
          </p:spPr>
          <p:txBody>
            <a:bodyPr wrap="square" lIns="0" tIns="0" rIns="0" bIns="0" rtlCol="0"/>
            <a:lstStyle/>
            <a:p>
              <a:endParaRPr/>
            </a:p>
          </p:txBody>
        </p:sp>
        <p:sp>
          <p:nvSpPr>
            <p:cNvPr id="26" name="object 26"/>
            <p:cNvSpPr/>
            <p:nvPr/>
          </p:nvSpPr>
          <p:spPr>
            <a:xfrm>
              <a:off x="7701899" y="4562911"/>
              <a:ext cx="464184" cy="81280"/>
            </a:xfrm>
            <a:custGeom>
              <a:avLst/>
              <a:gdLst/>
              <a:ahLst/>
              <a:cxnLst/>
              <a:rect l="l" t="t" r="r" b="b"/>
              <a:pathLst>
                <a:path w="464184" h="81279">
                  <a:moveTo>
                    <a:pt x="463994" y="0"/>
                  </a:moveTo>
                  <a:lnTo>
                    <a:pt x="40335" y="0"/>
                  </a:lnTo>
                  <a:lnTo>
                    <a:pt x="24635" y="3176"/>
                  </a:lnTo>
                  <a:lnTo>
                    <a:pt x="11814" y="11839"/>
                  </a:lnTo>
                  <a:lnTo>
                    <a:pt x="3169" y="24688"/>
                  </a:lnTo>
                  <a:lnTo>
                    <a:pt x="0" y="40424"/>
                  </a:lnTo>
                  <a:lnTo>
                    <a:pt x="3169" y="56161"/>
                  </a:lnTo>
                  <a:lnTo>
                    <a:pt x="11814" y="69014"/>
                  </a:lnTo>
                  <a:lnTo>
                    <a:pt x="24635" y="77682"/>
                  </a:lnTo>
                  <a:lnTo>
                    <a:pt x="40335" y="80860"/>
                  </a:lnTo>
                  <a:lnTo>
                    <a:pt x="463994" y="80860"/>
                  </a:lnTo>
                  <a:lnTo>
                    <a:pt x="457600" y="60646"/>
                  </a:lnTo>
                  <a:lnTo>
                    <a:pt x="455469" y="40430"/>
                  </a:lnTo>
                  <a:lnTo>
                    <a:pt x="457600" y="20214"/>
                  </a:lnTo>
                  <a:lnTo>
                    <a:pt x="463994" y="0"/>
                  </a:lnTo>
                  <a:close/>
                </a:path>
              </a:pathLst>
            </a:custGeom>
            <a:solidFill>
              <a:srgbClr val="F5F5F5"/>
            </a:solidFill>
          </p:spPr>
          <p:txBody>
            <a:bodyPr wrap="square" lIns="0" tIns="0" rIns="0" bIns="0" rtlCol="0"/>
            <a:lstStyle/>
            <a:p>
              <a:endParaRPr/>
            </a:p>
          </p:txBody>
        </p:sp>
        <p:pic>
          <p:nvPicPr>
            <p:cNvPr id="27" name="object 27"/>
            <p:cNvPicPr/>
            <p:nvPr/>
          </p:nvPicPr>
          <p:blipFill>
            <a:blip r:embed="rId5" cstate="print"/>
            <a:stretch>
              <a:fillRect/>
            </a:stretch>
          </p:blipFill>
          <p:spPr>
            <a:xfrm>
              <a:off x="7469516" y="4542812"/>
              <a:ext cx="236256" cy="121060"/>
            </a:xfrm>
            <a:prstGeom prst="rect">
              <a:avLst/>
            </a:prstGeom>
          </p:spPr>
        </p:pic>
        <p:sp>
          <p:nvSpPr>
            <p:cNvPr id="28" name="object 28"/>
            <p:cNvSpPr/>
            <p:nvPr/>
          </p:nvSpPr>
          <p:spPr>
            <a:xfrm>
              <a:off x="7498804" y="4552467"/>
              <a:ext cx="655955" cy="103505"/>
            </a:xfrm>
            <a:custGeom>
              <a:avLst/>
              <a:gdLst/>
              <a:ahLst/>
              <a:cxnLst/>
              <a:rect l="l" t="t" r="r" b="b"/>
              <a:pathLst>
                <a:path w="655954" h="103504">
                  <a:moveTo>
                    <a:pt x="181813" y="102920"/>
                  </a:moveTo>
                  <a:lnTo>
                    <a:pt x="155194" y="102527"/>
                  </a:lnTo>
                  <a:lnTo>
                    <a:pt x="26619" y="102527"/>
                  </a:lnTo>
                  <a:lnTo>
                    <a:pt x="0" y="102920"/>
                  </a:lnTo>
                  <a:lnTo>
                    <a:pt x="26619" y="103314"/>
                  </a:lnTo>
                  <a:lnTo>
                    <a:pt x="155194" y="103314"/>
                  </a:lnTo>
                  <a:lnTo>
                    <a:pt x="181813" y="102920"/>
                  </a:lnTo>
                  <a:close/>
                </a:path>
                <a:path w="655954" h="103504">
                  <a:moveTo>
                    <a:pt x="181813" y="393"/>
                  </a:moveTo>
                  <a:lnTo>
                    <a:pt x="155194" y="0"/>
                  </a:lnTo>
                  <a:lnTo>
                    <a:pt x="26619" y="0"/>
                  </a:lnTo>
                  <a:lnTo>
                    <a:pt x="0" y="393"/>
                  </a:lnTo>
                  <a:lnTo>
                    <a:pt x="26619" y="800"/>
                  </a:lnTo>
                  <a:lnTo>
                    <a:pt x="155194" y="800"/>
                  </a:lnTo>
                  <a:lnTo>
                    <a:pt x="181813" y="393"/>
                  </a:lnTo>
                  <a:close/>
                </a:path>
                <a:path w="655954" h="103504">
                  <a:moveTo>
                    <a:pt x="615607" y="54635"/>
                  </a:moveTo>
                  <a:lnTo>
                    <a:pt x="558723" y="54241"/>
                  </a:lnTo>
                  <a:lnTo>
                    <a:pt x="284073" y="54241"/>
                  </a:lnTo>
                  <a:lnTo>
                    <a:pt x="227190" y="54635"/>
                  </a:lnTo>
                  <a:lnTo>
                    <a:pt x="284073" y="55029"/>
                  </a:lnTo>
                  <a:lnTo>
                    <a:pt x="558723" y="55029"/>
                  </a:lnTo>
                  <a:lnTo>
                    <a:pt x="615607" y="54635"/>
                  </a:lnTo>
                  <a:close/>
                </a:path>
                <a:path w="655954" h="103504">
                  <a:moveTo>
                    <a:pt x="643801" y="37947"/>
                  </a:moveTo>
                  <a:lnTo>
                    <a:pt x="586917" y="37553"/>
                  </a:lnTo>
                  <a:lnTo>
                    <a:pt x="312254" y="37553"/>
                  </a:lnTo>
                  <a:lnTo>
                    <a:pt x="255384" y="37947"/>
                  </a:lnTo>
                  <a:lnTo>
                    <a:pt x="312254" y="38354"/>
                  </a:lnTo>
                  <a:lnTo>
                    <a:pt x="586917" y="38354"/>
                  </a:lnTo>
                  <a:lnTo>
                    <a:pt x="643801" y="37947"/>
                  </a:lnTo>
                  <a:close/>
                </a:path>
                <a:path w="655954" h="103504">
                  <a:moveTo>
                    <a:pt x="655586" y="72605"/>
                  </a:moveTo>
                  <a:lnTo>
                    <a:pt x="598703" y="72212"/>
                  </a:lnTo>
                  <a:lnTo>
                    <a:pt x="324040" y="72212"/>
                  </a:lnTo>
                  <a:lnTo>
                    <a:pt x="267169" y="72605"/>
                  </a:lnTo>
                  <a:lnTo>
                    <a:pt x="324040" y="72999"/>
                  </a:lnTo>
                  <a:lnTo>
                    <a:pt x="598703" y="72999"/>
                  </a:lnTo>
                  <a:lnTo>
                    <a:pt x="655586" y="72605"/>
                  </a:lnTo>
                  <a:close/>
                </a:path>
              </a:pathLst>
            </a:custGeom>
            <a:solidFill>
              <a:srgbClr val="263338"/>
            </a:solidFill>
          </p:spPr>
          <p:txBody>
            <a:bodyPr wrap="square" lIns="0" tIns="0" rIns="0" bIns="0" rtlCol="0"/>
            <a:lstStyle/>
            <a:p>
              <a:endParaRPr/>
            </a:p>
          </p:txBody>
        </p:sp>
        <p:sp>
          <p:nvSpPr>
            <p:cNvPr id="29" name="object 29"/>
            <p:cNvSpPr/>
            <p:nvPr/>
          </p:nvSpPr>
          <p:spPr>
            <a:xfrm>
              <a:off x="7593762" y="4473765"/>
              <a:ext cx="577850" cy="69850"/>
            </a:xfrm>
            <a:custGeom>
              <a:avLst/>
              <a:gdLst/>
              <a:ahLst/>
              <a:cxnLst/>
              <a:rect l="l" t="t" r="r" b="b"/>
              <a:pathLst>
                <a:path w="577850" h="69850">
                  <a:moveTo>
                    <a:pt x="577748" y="3810"/>
                  </a:moveTo>
                  <a:lnTo>
                    <a:pt x="575818" y="3810"/>
                  </a:lnTo>
                  <a:lnTo>
                    <a:pt x="575818" y="0"/>
                  </a:lnTo>
                  <a:lnTo>
                    <a:pt x="176847" y="0"/>
                  </a:lnTo>
                  <a:lnTo>
                    <a:pt x="176847" y="177"/>
                  </a:lnTo>
                  <a:lnTo>
                    <a:pt x="34582" y="177"/>
                  </a:lnTo>
                  <a:lnTo>
                    <a:pt x="21120" y="2908"/>
                  </a:lnTo>
                  <a:lnTo>
                    <a:pt x="10134" y="10325"/>
                  </a:lnTo>
                  <a:lnTo>
                    <a:pt x="2717" y="21348"/>
                  </a:lnTo>
                  <a:lnTo>
                    <a:pt x="0" y="34836"/>
                  </a:lnTo>
                  <a:lnTo>
                    <a:pt x="2717" y="48323"/>
                  </a:lnTo>
                  <a:lnTo>
                    <a:pt x="10134" y="59347"/>
                  </a:lnTo>
                  <a:lnTo>
                    <a:pt x="21120" y="66776"/>
                  </a:lnTo>
                  <a:lnTo>
                    <a:pt x="34582" y="69494"/>
                  </a:lnTo>
                  <a:lnTo>
                    <a:pt x="176847" y="69494"/>
                  </a:lnTo>
                  <a:lnTo>
                    <a:pt x="225742" y="69494"/>
                  </a:lnTo>
                  <a:lnTo>
                    <a:pt x="575995" y="69494"/>
                  </a:lnTo>
                  <a:lnTo>
                    <a:pt x="575995" y="65684"/>
                  </a:lnTo>
                  <a:lnTo>
                    <a:pt x="577748" y="65684"/>
                  </a:lnTo>
                  <a:lnTo>
                    <a:pt x="577748" y="56794"/>
                  </a:lnTo>
                  <a:lnTo>
                    <a:pt x="575818" y="56794"/>
                  </a:lnTo>
                  <a:lnTo>
                    <a:pt x="575818" y="52984"/>
                  </a:lnTo>
                  <a:lnTo>
                    <a:pt x="225742" y="52984"/>
                  </a:lnTo>
                  <a:lnTo>
                    <a:pt x="225742" y="16510"/>
                  </a:lnTo>
                  <a:lnTo>
                    <a:pt x="575995" y="16510"/>
                  </a:lnTo>
                  <a:lnTo>
                    <a:pt x="575995" y="12700"/>
                  </a:lnTo>
                  <a:lnTo>
                    <a:pt x="577748" y="12700"/>
                  </a:lnTo>
                  <a:lnTo>
                    <a:pt x="577748" y="3810"/>
                  </a:lnTo>
                  <a:close/>
                </a:path>
              </a:pathLst>
            </a:custGeom>
            <a:solidFill>
              <a:srgbClr val="455963"/>
            </a:solidFill>
          </p:spPr>
          <p:txBody>
            <a:bodyPr wrap="square" lIns="0" tIns="0" rIns="0" bIns="0" rtlCol="0"/>
            <a:lstStyle/>
            <a:p>
              <a:endParaRPr/>
            </a:p>
          </p:txBody>
        </p:sp>
        <p:sp>
          <p:nvSpPr>
            <p:cNvPr id="30" name="object 30"/>
            <p:cNvSpPr/>
            <p:nvPr/>
          </p:nvSpPr>
          <p:spPr>
            <a:xfrm>
              <a:off x="7782573" y="4490275"/>
              <a:ext cx="377190" cy="36830"/>
            </a:xfrm>
            <a:custGeom>
              <a:avLst/>
              <a:gdLst/>
              <a:ahLst/>
              <a:cxnLst/>
              <a:rect l="l" t="t" r="r" b="b"/>
              <a:pathLst>
                <a:path w="377190" h="36829">
                  <a:moveTo>
                    <a:pt x="376986" y="0"/>
                  </a:moveTo>
                  <a:lnTo>
                    <a:pt x="18287" y="0"/>
                  </a:lnTo>
                  <a:lnTo>
                    <a:pt x="11171" y="1440"/>
                  </a:lnTo>
                  <a:lnTo>
                    <a:pt x="5357" y="5367"/>
                  </a:lnTo>
                  <a:lnTo>
                    <a:pt x="1437" y="11192"/>
                  </a:lnTo>
                  <a:lnTo>
                    <a:pt x="0" y="18326"/>
                  </a:lnTo>
                  <a:lnTo>
                    <a:pt x="1437" y="25459"/>
                  </a:lnTo>
                  <a:lnTo>
                    <a:pt x="5357" y="31284"/>
                  </a:lnTo>
                  <a:lnTo>
                    <a:pt x="11171" y="35212"/>
                  </a:lnTo>
                  <a:lnTo>
                    <a:pt x="18287" y="36652"/>
                  </a:lnTo>
                  <a:lnTo>
                    <a:pt x="376986" y="36652"/>
                  </a:lnTo>
                  <a:lnTo>
                    <a:pt x="371793" y="27489"/>
                  </a:lnTo>
                  <a:lnTo>
                    <a:pt x="370062" y="18326"/>
                  </a:lnTo>
                  <a:lnTo>
                    <a:pt x="371793" y="9163"/>
                  </a:lnTo>
                  <a:lnTo>
                    <a:pt x="376986" y="0"/>
                  </a:lnTo>
                  <a:close/>
                </a:path>
              </a:pathLst>
            </a:custGeom>
            <a:solidFill>
              <a:srgbClr val="F5F5F5"/>
            </a:solidFill>
          </p:spPr>
          <p:txBody>
            <a:bodyPr wrap="square" lIns="0" tIns="0" rIns="0" bIns="0" rtlCol="0"/>
            <a:lstStyle/>
            <a:p>
              <a:endParaRPr/>
            </a:p>
          </p:txBody>
        </p:sp>
        <p:pic>
          <p:nvPicPr>
            <p:cNvPr id="31" name="object 31"/>
            <p:cNvPicPr/>
            <p:nvPr/>
          </p:nvPicPr>
          <p:blipFill>
            <a:blip r:embed="rId6" cstate="print"/>
            <a:stretch>
              <a:fillRect/>
            </a:stretch>
          </p:blipFill>
          <p:spPr>
            <a:xfrm>
              <a:off x="7593769" y="4473943"/>
              <a:ext cx="192539" cy="69316"/>
            </a:xfrm>
            <a:prstGeom prst="rect">
              <a:avLst/>
            </a:prstGeom>
          </p:spPr>
        </p:pic>
        <p:sp>
          <p:nvSpPr>
            <p:cNvPr id="32" name="object 32"/>
            <p:cNvSpPr/>
            <p:nvPr/>
          </p:nvSpPr>
          <p:spPr>
            <a:xfrm>
              <a:off x="7617574" y="4473498"/>
              <a:ext cx="549275" cy="63500"/>
            </a:xfrm>
            <a:custGeom>
              <a:avLst/>
              <a:gdLst/>
              <a:ahLst/>
              <a:cxnLst/>
              <a:rect l="l" t="t" r="r" b="b"/>
              <a:pathLst>
                <a:path w="549275" h="63500">
                  <a:moveTo>
                    <a:pt x="147713" y="62865"/>
                  </a:moveTo>
                  <a:lnTo>
                    <a:pt x="126085" y="62471"/>
                  </a:lnTo>
                  <a:lnTo>
                    <a:pt x="21628" y="62471"/>
                  </a:lnTo>
                  <a:lnTo>
                    <a:pt x="0" y="62865"/>
                  </a:lnTo>
                  <a:lnTo>
                    <a:pt x="21628" y="63271"/>
                  </a:lnTo>
                  <a:lnTo>
                    <a:pt x="126085" y="63271"/>
                  </a:lnTo>
                  <a:lnTo>
                    <a:pt x="147713" y="62865"/>
                  </a:lnTo>
                  <a:close/>
                </a:path>
                <a:path w="549275" h="63500">
                  <a:moveTo>
                    <a:pt x="147713" y="8610"/>
                  </a:moveTo>
                  <a:lnTo>
                    <a:pt x="126085" y="8216"/>
                  </a:lnTo>
                  <a:lnTo>
                    <a:pt x="21628" y="8216"/>
                  </a:lnTo>
                  <a:lnTo>
                    <a:pt x="0" y="8610"/>
                  </a:lnTo>
                  <a:lnTo>
                    <a:pt x="21628" y="9004"/>
                  </a:lnTo>
                  <a:lnTo>
                    <a:pt x="126085" y="9004"/>
                  </a:lnTo>
                  <a:lnTo>
                    <a:pt x="147713" y="8610"/>
                  </a:lnTo>
                  <a:close/>
                </a:path>
                <a:path w="549275" h="63500">
                  <a:moveTo>
                    <a:pt x="500164" y="32219"/>
                  </a:moveTo>
                  <a:lnTo>
                    <a:pt x="453948" y="31826"/>
                  </a:lnTo>
                  <a:lnTo>
                    <a:pt x="230797" y="31826"/>
                  </a:lnTo>
                  <a:lnTo>
                    <a:pt x="184594" y="32219"/>
                  </a:lnTo>
                  <a:lnTo>
                    <a:pt x="230797" y="32613"/>
                  </a:lnTo>
                  <a:lnTo>
                    <a:pt x="453948" y="32613"/>
                  </a:lnTo>
                  <a:lnTo>
                    <a:pt x="500164" y="32219"/>
                  </a:lnTo>
                  <a:close/>
                </a:path>
                <a:path w="549275" h="63500">
                  <a:moveTo>
                    <a:pt x="532638" y="42087"/>
                  </a:moveTo>
                  <a:lnTo>
                    <a:pt x="486422" y="41694"/>
                  </a:lnTo>
                  <a:lnTo>
                    <a:pt x="263271" y="41694"/>
                  </a:lnTo>
                  <a:lnTo>
                    <a:pt x="217055" y="42087"/>
                  </a:lnTo>
                  <a:lnTo>
                    <a:pt x="263271" y="42481"/>
                  </a:lnTo>
                  <a:lnTo>
                    <a:pt x="486422" y="42481"/>
                  </a:lnTo>
                  <a:lnTo>
                    <a:pt x="532638" y="42087"/>
                  </a:lnTo>
                  <a:close/>
                </a:path>
                <a:path w="549275" h="63500">
                  <a:moveTo>
                    <a:pt x="549224" y="444"/>
                  </a:moveTo>
                  <a:lnTo>
                    <a:pt x="496951" y="127"/>
                  </a:lnTo>
                  <a:lnTo>
                    <a:pt x="118262" y="0"/>
                  </a:lnTo>
                  <a:lnTo>
                    <a:pt x="7340" y="444"/>
                  </a:lnTo>
                  <a:lnTo>
                    <a:pt x="59613" y="787"/>
                  </a:lnTo>
                  <a:lnTo>
                    <a:pt x="438302" y="901"/>
                  </a:lnTo>
                  <a:lnTo>
                    <a:pt x="549224" y="444"/>
                  </a:lnTo>
                  <a:close/>
                </a:path>
              </a:pathLst>
            </a:custGeom>
            <a:solidFill>
              <a:srgbClr val="263338"/>
            </a:solidFill>
          </p:spPr>
          <p:txBody>
            <a:bodyPr wrap="square" lIns="0" tIns="0" rIns="0" bIns="0" rtlCol="0"/>
            <a:lstStyle/>
            <a:p>
              <a:endParaRPr/>
            </a:p>
          </p:txBody>
        </p:sp>
        <p:sp>
          <p:nvSpPr>
            <p:cNvPr id="33" name="object 33"/>
            <p:cNvSpPr/>
            <p:nvPr/>
          </p:nvSpPr>
          <p:spPr>
            <a:xfrm>
              <a:off x="7868323" y="3931348"/>
              <a:ext cx="1646555" cy="615315"/>
            </a:xfrm>
            <a:custGeom>
              <a:avLst/>
              <a:gdLst/>
              <a:ahLst/>
              <a:cxnLst/>
              <a:rect l="l" t="t" r="r" b="b"/>
              <a:pathLst>
                <a:path w="1646554" h="615314">
                  <a:moveTo>
                    <a:pt x="27546" y="482028"/>
                  </a:moveTo>
                  <a:lnTo>
                    <a:pt x="0" y="482028"/>
                  </a:lnTo>
                  <a:lnTo>
                    <a:pt x="0" y="519671"/>
                  </a:lnTo>
                  <a:lnTo>
                    <a:pt x="13017" y="511302"/>
                  </a:lnTo>
                  <a:lnTo>
                    <a:pt x="27546" y="519671"/>
                  </a:lnTo>
                  <a:lnTo>
                    <a:pt x="27546" y="482028"/>
                  </a:lnTo>
                  <a:close/>
                </a:path>
                <a:path w="1646554" h="615314">
                  <a:moveTo>
                    <a:pt x="1646250" y="459079"/>
                  </a:moveTo>
                  <a:lnTo>
                    <a:pt x="1638757" y="397586"/>
                  </a:lnTo>
                  <a:lnTo>
                    <a:pt x="1615782" y="259880"/>
                  </a:lnTo>
                  <a:lnTo>
                    <a:pt x="1570304" y="0"/>
                  </a:lnTo>
                  <a:lnTo>
                    <a:pt x="1538782" y="59626"/>
                  </a:lnTo>
                  <a:lnTo>
                    <a:pt x="1481734" y="610374"/>
                  </a:lnTo>
                  <a:lnTo>
                    <a:pt x="1489316" y="611987"/>
                  </a:lnTo>
                  <a:lnTo>
                    <a:pt x="1509547" y="614667"/>
                  </a:lnTo>
                  <a:lnTo>
                    <a:pt x="1538693" y="615200"/>
                  </a:lnTo>
                  <a:lnTo>
                    <a:pt x="1572996" y="610374"/>
                  </a:lnTo>
                  <a:lnTo>
                    <a:pt x="1625536" y="561784"/>
                  </a:lnTo>
                  <a:lnTo>
                    <a:pt x="1639062" y="525157"/>
                  </a:lnTo>
                  <a:lnTo>
                    <a:pt x="1646250" y="459079"/>
                  </a:lnTo>
                  <a:close/>
                </a:path>
              </a:pathLst>
            </a:custGeom>
            <a:solidFill>
              <a:srgbClr val="FF735E"/>
            </a:solidFill>
          </p:spPr>
          <p:txBody>
            <a:bodyPr wrap="square" lIns="0" tIns="0" rIns="0" bIns="0" rtlCol="0"/>
            <a:lstStyle/>
            <a:p>
              <a:endParaRPr/>
            </a:p>
          </p:txBody>
        </p:sp>
        <p:sp>
          <p:nvSpPr>
            <p:cNvPr id="34" name="object 34"/>
            <p:cNvSpPr/>
            <p:nvPr/>
          </p:nvSpPr>
          <p:spPr>
            <a:xfrm>
              <a:off x="7004097" y="2708537"/>
              <a:ext cx="1756410" cy="1411605"/>
            </a:xfrm>
            <a:custGeom>
              <a:avLst/>
              <a:gdLst/>
              <a:ahLst/>
              <a:cxnLst/>
              <a:rect l="l" t="t" r="r" b="b"/>
              <a:pathLst>
                <a:path w="1756409" h="1411604">
                  <a:moveTo>
                    <a:pt x="0" y="0"/>
                  </a:moveTo>
                  <a:lnTo>
                    <a:pt x="0" y="1411554"/>
                  </a:lnTo>
                  <a:lnTo>
                    <a:pt x="1756206" y="1411554"/>
                  </a:lnTo>
                  <a:lnTo>
                    <a:pt x="1756206" y="6718"/>
                  </a:lnTo>
                  <a:lnTo>
                    <a:pt x="0" y="0"/>
                  </a:lnTo>
                  <a:close/>
                </a:path>
              </a:pathLst>
            </a:custGeom>
            <a:solidFill>
              <a:srgbClr val="263338"/>
            </a:solidFill>
          </p:spPr>
          <p:txBody>
            <a:bodyPr wrap="square" lIns="0" tIns="0" rIns="0" bIns="0" rtlCol="0"/>
            <a:lstStyle/>
            <a:p>
              <a:endParaRPr/>
            </a:p>
          </p:txBody>
        </p:sp>
        <p:sp>
          <p:nvSpPr>
            <p:cNvPr id="35" name="object 35"/>
            <p:cNvSpPr/>
            <p:nvPr/>
          </p:nvSpPr>
          <p:spPr>
            <a:xfrm>
              <a:off x="7072553" y="2773933"/>
              <a:ext cx="1619885" cy="1277620"/>
            </a:xfrm>
            <a:custGeom>
              <a:avLst/>
              <a:gdLst/>
              <a:ahLst/>
              <a:cxnLst/>
              <a:rect l="l" t="t" r="r" b="b"/>
              <a:pathLst>
                <a:path w="1619884" h="1277620">
                  <a:moveTo>
                    <a:pt x="1619288" y="0"/>
                  </a:moveTo>
                  <a:lnTo>
                    <a:pt x="0" y="0"/>
                  </a:lnTo>
                  <a:lnTo>
                    <a:pt x="0" y="1277480"/>
                  </a:lnTo>
                  <a:lnTo>
                    <a:pt x="1619288" y="1277480"/>
                  </a:lnTo>
                  <a:lnTo>
                    <a:pt x="1619288" y="0"/>
                  </a:lnTo>
                  <a:close/>
                </a:path>
              </a:pathLst>
            </a:custGeom>
            <a:solidFill>
              <a:srgbClr val="455963"/>
            </a:solidFill>
          </p:spPr>
          <p:txBody>
            <a:bodyPr wrap="square" lIns="0" tIns="0" rIns="0" bIns="0" rtlCol="0"/>
            <a:lstStyle/>
            <a:p>
              <a:endParaRPr/>
            </a:p>
          </p:txBody>
        </p:sp>
        <p:sp>
          <p:nvSpPr>
            <p:cNvPr id="36" name="object 36"/>
            <p:cNvSpPr/>
            <p:nvPr/>
          </p:nvSpPr>
          <p:spPr>
            <a:xfrm>
              <a:off x="7341303" y="2831260"/>
              <a:ext cx="1261745" cy="1183005"/>
            </a:xfrm>
            <a:custGeom>
              <a:avLst/>
              <a:gdLst/>
              <a:ahLst/>
              <a:cxnLst/>
              <a:rect l="l" t="t" r="r" b="b"/>
              <a:pathLst>
                <a:path w="1261745" h="1183004">
                  <a:moveTo>
                    <a:pt x="128844" y="828014"/>
                  </a:moveTo>
                  <a:lnTo>
                    <a:pt x="117750" y="828315"/>
                  </a:lnTo>
                  <a:lnTo>
                    <a:pt x="107078" y="829200"/>
                  </a:lnTo>
                  <a:lnTo>
                    <a:pt x="96570" y="830645"/>
                  </a:lnTo>
                  <a:lnTo>
                    <a:pt x="86248" y="832624"/>
                  </a:lnTo>
                  <a:lnTo>
                    <a:pt x="102079" y="858669"/>
                  </a:lnTo>
                  <a:lnTo>
                    <a:pt x="137746" y="908150"/>
                  </a:lnTo>
                  <a:lnTo>
                    <a:pt x="190446" y="965521"/>
                  </a:lnTo>
                  <a:lnTo>
                    <a:pt x="225751" y="997610"/>
                  </a:lnTo>
                  <a:lnTo>
                    <a:pt x="263285" y="1027572"/>
                  </a:lnTo>
                  <a:lnTo>
                    <a:pt x="302832" y="1055280"/>
                  </a:lnTo>
                  <a:lnTo>
                    <a:pt x="344174" y="1080608"/>
                  </a:lnTo>
                  <a:lnTo>
                    <a:pt x="387097" y="1103430"/>
                  </a:lnTo>
                  <a:lnTo>
                    <a:pt x="431385" y="1123618"/>
                  </a:lnTo>
                  <a:lnTo>
                    <a:pt x="476820" y="1141047"/>
                  </a:lnTo>
                  <a:lnTo>
                    <a:pt x="523189" y="1155591"/>
                  </a:lnTo>
                  <a:lnTo>
                    <a:pt x="570273" y="1167123"/>
                  </a:lnTo>
                  <a:lnTo>
                    <a:pt x="617859" y="1175516"/>
                  </a:lnTo>
                  <a:lnTo>
                    <a:pt x="665728" y="1180645"/>
                  </a:lnTo>
                  <a:lnTo>
                    <a:pt x="713666" y="1182382"/>
                  </a:lnTo>
                  <a:lnTo>
                    <a:pt x="720964" y="1182342"/>
                  </a:lnTo>
                  <a:lnTo>
                    <a:pt x="728249" y="1182220"/>
                  </a:lnTo>
                  <a:lnTo>
                    <a:pt x="735530" y="1182018"/>
                  </a:lnTo>
                  <a:lnTo>
                    <a:pt x="742813" y="1181735"/>
                  </a:lnTo>
                  <a:lnTo>
                    <a:pt x="761659" y="1181735"/>
                  </a:lnTo>
                  <a:lnTo>
                    <a:pt x="763828" y="1181713"/>
                  </a:lnTo>
                  <a:lnTo>
                    <a:pt x="774884" y="1181387"/>
                  </a:lnTo>
                  <a:lnTo>
                    <a:pt x="785906" y="1180854"/>
                  </a:lnTo>
                  <a:lnTo>
                    <a:pt x="796890" y="1180122"/>
                  </a:lnTo>
                  <a:lnTo>
                    <a:pt x="788413" y="1153491"/>
                  </a:lnTo>
                  <a:lnTo>
                    <a:pt x="783958" y="1128634"/>
                  </a:lnTo>
                  <a:lnTo>
                    <a:pt x="784442" y="1106346"/>
                  </a:lnTo>
                  <a:lnTo>
                    <a:pt x="790781" y="1087424"/>
                  </a:lnTo>
                  <a:lnTo>
                    <a:pt x="779210" y="1038631"/>
                  </a:lnTo>
                  <a:lnTo>
                    <a:pt x="349147" y="1038618"/>
                  </a:lnTo>
                  <a:lnTo>
                    <a:pt x="348656" y="1037005"/>
                  </a:lnTo>
                  <a:lnTo>
                    <a:pt x="346045" y="1027572"/>
                  </a:lnTo>
                  <a:lnTo>
                    <a:pt x="344303" y="1021537"/>
                  </a:lnTo>
                  <a:lnTo>
                    <a:pt x="331405" y="985197"/>
                  </a:lnTo>
                  <a:lnTo>
                    <a:pt x="313997" y="949058"/>
                  </a:lnTo>
                  <a:lnTo>
                    <a:pt x="286713" y="908821"/>
                  </a:lnTo>
                  <a:lnTo>
                    <a:pt x="246827" y="870013"/>
                  </a:lnTo>
                  <a:lnTo>
                    <a:pt x="207960" y="846149"/>
                  </a:lnTo>
                  <a:lnTo>
                    <a:pt x="162134" y="831113"/>
                  </a:lnTo>
                  <a:lnTo>
                    <a:pt x="145672" y="828807"/>
                  </a:lnTo>
                  <a:lnTo>
                    <a:pt x="128844" y="828014"/>
                  </a:lnTo>
                  <a:close/>
                </a:path>
                <a:path w="1261745" h="1183004">
                  <a:moveTo>
                    <a:pt x="761659" y="1181735"/>
                  </a:moveTo>
                  <a:lnTo>
                    <a:pt x="742813" y="1181735"/>
                  </a:lnTo>
                  <a:lnTo>
                    <a:pt x="749442" y="1181823"/>
                  </a:lnTo>
                  <a:lnTo>
                    <a:pt x="752744" y="1181823"/>
                  </a:lnTo>
                  <a:lnTo>
                    <a:pt x="761659" y="1181735"/>
                  </a:lnTo>
                  <a:close/>
                </a:path>
                <a:path w="1261745" h="1183004">
                  <a:moveTo>
                    <a:pt x="1232120" y="979855"/>
                  </a:moveTo>
                  <a:lnTo>
                    <a:pt x="914809" y="979855"/>
                  </a:lnTo>
                  <a:lnTo>
                    <a:pt x="1015406" y="1127518"/>
                  </a:lnTo>
                  <a:lnTo>
                    <a:pt x="1076306" y="1100528"/>
                  </a:lnTo>
                  <a:lnTo>
                    <a:pt x="1127783" y="1072903"/>
                  </a:lnTo>
                  <a:lnTo>
                    <a:pt x="1168052" y="1047081"/>
                  </a:lnTo>
                  <a:lnTo>
                    <a:pt x="1229500" y="985197"/>
                  </a:lnTo>
                  <a:lnTo>
                    <a:pt x="1232120" y="979855"/>
                  </a:lnTo>
                  <a:close/>
                </a:path>
                <a:path w="1261745" h="1183004">
                  <a:moveTo>
                    <a:pt x="1244809" y="825995"/>
                  </a:moveTo>
                  <a:lnTo>
                    <a:pt x="128857" y="825995"/>
                  </a:lnTo>
                  <a:lnTo>
                    <a:pt x="145860" y="826800"/>
                  </a:lnTo>
                  <a:lnTo>
                    <a:pt x="162499" y="829140"/>
                  </a:lnTo>
                  <a:lnTo>
                    <a:pt x="208799" y="844389"/>
                  </a:lnTo>
                  <a:lnTo>
                    <a:pt x="247957" y="868553"/>
                  </a:lnTo>
                  <a:lnTo>
                    <a:pt x="288004" y="907761"/>
                  </a:lnTo>
                  <a:lnTo>
                    <a:pt x="315229" y="948359"/>
                  </a:lnTo>
                  <a:lnTo>
                    <a:pt x="332470" y="984815"/>
                  </a:lnTo>
                  <a:lnTo>
                    <a:pt x="345049" y="1021727"/>
                  </a:lnTo>
                  <a:lnTo>
                    <a:pt x="349189" y="1038631"/>
                  </a:lnTo>
                  <a:lnTo>
                    <a:pt x="779210" y="1038631"/>
                  </a:lnTo>
                  <a:lnTo>
                    <a:pt x="777776" y="1032586"/>
                  </a:lnTo>
                  <a:lnTo>
                    <a:pt x="914809" y="979855"/>
                  </a:lnTo>
                  <a:lnTo>
                    <a:pt x="1232120" y="979855"/>
                  </a:lnTo>
                  <a:lnTo>
                    <a:pt x="1252637" y="938028"/>
                  </a:lnTo>
                  <a:lnTo>
                    <a:pt x="1261280" y="887782"/>
                  </a:lnTo>
                  <a:lnTo>
                    <a:pt x="1251969" y="838250"/>
                  </a:lnTo>
                  <a:lnTo>
                    <a:pt x="1244809" y="825995"/>
                  </a:lnTo>
                  <a:close/>
                </a:path>
                <a:path w="1261745" h="1183004">
                  <a:moveTo>
                    <a:pt x="649392" y="0"/>
                  </a:moveTo>
                  <a:lnTo>
                    <a:pt x="598138" y="1479"/>
                  </a:lnTo>
                  <a:lnTo>
                    <a:pt x="547029" y="5909"/>
                  </a:lnTo>
                  <a:lnTo>
                    <a:pt x="496244" y="13276"/>
                  </a:lnTo>
                  <a:lnTo>
                    <a:pt x="445961" y="23565"/>
                  </a:lnTo>
                  <a:lnTo>
                    <a:pt x="396358" y="36763"/>
                  </a:lnTo>
                  <a:lnTo>
                    <a:pt x="347616" y="52856"/>
                  </a:lnTo>
                  <a:lnTo>
                    <a:pt x="299913" y="71831"/>
                  </a:lnTo>
                  <a:lnTo>
                    <a:pt x="254289" y="93378"/>
                  </a:lnTo>
                  <a:lnTo>
                    <a:pt x="210242" y="118186"/>
                  </a:lnTo>
                  <a:lnTo>
                    <a:pt x="168571" y="146454"/>
                  </a:lnTo>
                  <a:lnTo>
                    <a:pt x="130076" y="178384"/>
                  </a:lnTo>
                  <a:lnTo>
                    <a:pt x="95557" y="214174"/>
                  </a:lnTo>
                  <a:lnTo>
                    <a:pt x="65814" y="254025"/>
                  </a:lnTo>
                  <a:lnTo>
                    <a:pt x="40981" y="299219"/>
                  </a:lnTo>
                  <a:lnTo>
                    <a:pt x="22485" y="347107"/>
                  </a:lnTo>
                  <a:lnTo>
                    <a:pt x="9824" y="396981"/>
                  </a:lnTo>
                  <a:lnTo>
                    <a:pt x="2497" y="448132"/>
                  </a:lnTo>
                  <a:lnTo>
                    <a:pt x="0" y="499852"/>
                  </a:lnTo>
                  <a:lnTo>
                    <a:pt x="1831" y="551434"/>
                  </a:lnTo>
                  <a:lnTo>
                    <a:pt x="7188" y="600154"/>
                  </a:lnTo>
                  <a:lnTo>
                    <a:pt x="15957" y="648414"/>
                  </a:lnTo>
                  <a:lnTo>
                    <a:pt x="28141" y="695912"/>
                  </a:lnTo>
                  <a:lnTo>
                    <a:pt x="43742" y="742345"/>
                  </a:lnTo>
                  <a:lnTo>
                    <a:pt x="62763" y="787411"/>
                  </a:lnTo>
                  <a:lnTo>
                    <a:pt x="85207" y="830808"/>
                  </a:lnTo>
                  <a:lnTo>
                    <a:pt x="95775" y="828743"/>
                  </a:lnTo>
                  <a:lnTo>
                    <a:pt x="106543" y="827235"/>
                  </a:lnTo>
                  <a:lnTo>
                    <a:pt x="117482" y="826309"/>
                  </a:lnTo>
                  <a:lnTo>
                    <a:pt x="128565" y="825995"/>
                  </a:lnTo>
                  <a:lnTo>
                    <a:pt x="1244809" y="825995"/>
                  </a:lnTo>
                  <a:lnTo>
                    <a:pt x="1232518" y="804958"/>
                  </a:lnTo>
                  <a:lnTo>
                    <a:pt x="1205342" y="777136"/>
                  </a:lnTo>
                  <a:lnTo>
                    <a:pt x="1173025" y="753942"/>
                  </a:lnTo>
                  <a:lnTo>
                    <a:pt x="1138151" y="734529"/>
                  </a:lnTo>
                  <a:lnTo>
                    <a:pt x="1102441" y="717159"/>
                  </a:lnTo>
                  <a:lnTo>
                    <a:pt x="1066923" y="699369"/>
                  </a:lnTo>
                  <a:lnTo>
                    <a:pt x="1033149" y="679208"/>
                  </a:lnTo>
                  <a:lnTo>
                    <a:pt x="1002668" y="654723"/>
                  </a:lnTo>
                  <a:lnTo>
                    <a:pt x="976255" y="618112"/>
                  </a:lnTo>
                  <a:lnTo>
                    <a:pt x="970392" y="597069"/>
                  </a:lnTo>
                  <a:lnTo>
                    <a:pt x="972073" y="575462"/>
                  </a:lnTo>
                  <a:lnTo>
                    <a:pt x="987509" y="549505"/>
                  </a:lnTo>
                  <a:lnTo>
                    <a:pt x="1012951" y="531009"/>
                  </a:lnTo>
                  <a:lnTo>
                    <a:pt x="1043389" y="516451"/>
                  </a:lnTo>
                  <a:lnTo>
                    <a:pt x="1073813" y="502310"/>
                  </a:lnTo>
                  <a:lnTo>
                    <a:pt x="1110295" y="476377"/>
                  </a:lnTo>
                  <a:lnTo>
                    <a:pt x="1139060" y="442310"/>
                  </a:lnTo>
                  <a:lnTo>
                    <a:pt x="1159516" y="402408"/>
                  </a:lnTo>
                  <a:lnTo>
                    <a:pt x="1171069" y="358971"/>
                  </a:lnTo>
                  <a:lnTo>
                    <a:pt x="1173127" y="314299"/>
                  </a:lnTo>
                  <a:lnTo>
                    <a:pt x="1165936" y="270595"/>
                  </a:lnTo>
                  <a:lnTo>
                    <a:pt x="1150851" y="228996"/>
                  </a:lnTo>
                  <a:lnTo>
                    <a:pt x="1128939" y="190203"/>
                  </a:lnTo>
                  <a:lnTo>
                    <a:pt x="1101265" y="154917"/>
                  </a:lnTo>
                  <a:lnTo>
                    <a:pt x="1068898" y="123837"/>
                  </a:lnTo>
                  <a:lnTo>
                    <a:pt x="1023524" y="91281"/>
                  </a:lnTo>
                  <a:lnTo>
                    <a:pt x="974062" y="64939"/>
                  </a:lnTo>
                  <a:lnTo>
                    <a:pt x="921689" y="44015"/>
                  </a:lnTo>
                  <a:lnTo>
                    <a:pt x="867578" y="27711"/>
                  </a:lnTo>
                  <a:lnTo>
                    <a:pt x="813880" y="15564"/>
                  </a:lnTo>
                  <a:lnTo>
                    <a:pt x="759466" y="6907"/>
                  </a:lnTo>
                  <a:lnTo>
                    <a:pt x="704561" y="1724"/>
                  </a:lnTo>
                  <a:lnTo>
                    <a:pt x="649392" y="0"/>
                  </a:lnTo>
                  <a:close/>
                </a:path>
              </a:pathLst>
            </a:custGeom>
            <a:solidFill>
              <a:srgbClr val="596B73"/>
            </a:solidFill>
          </p:spPr>
          <p:txBody>
            <a:bodyPr wrap="square" lIns="0" tIns="0" rIns="0" bIns="0" rtlCol="0"/>
            <a:lstStyle/>
            <a:p>
              <a:endParaRPr/>
            </a:p>
          </p:txBody>
        </p:sp>
        <p:pic>
          <p:nvPicPr>
            <p:cNvPr id="37" name="object 37"/>
            <p:cNvPicPr/>
            <p:nvPr/>
          </p:nvPicPr>
          <p:blipFill>
            <a:blip r:embed="rId7" cstate="print"/>
            <a:stretch>
              <a:fillRect/>
            </a:stretch>
          </p:blipFill>
          <p:spPr>
            <a:xfrm>
              <a:off x="7651045" y="2829948"/>
              <a:ext cx="353875" cy="83586"/>
            </a:xfrm>
            <a:prstGeom prst="rect">
              <a:avLst/>
            </a:prstGeom>
          </p:spPr>
        </p:pic>
        <p:pic>
          <p:nvPicPr>
            <p:cNvPr id="38" name="object 38"/>
            <p:cNvPicPr/>
            <p:nvPr/>
          </p:nvPicPr>
          <p:blipFill>
            <a:blip r:embed="rId8" cstate="print"/>
            <a:stretch>
              <a:fillRect/>
            </a:stretch>
          </p:blipFill>
          <p:spPr>
            <a:xfrm>
              <a:off x="7379407" y="2945715"/>
              <a:ext cx="208770" cy="162543"/>
            </a:xfrm>
            <a:prstGeom prst="rect">
              <a:avLst/>
            </a:prstGeom>
          </p:spPr>
        </p:pic>
        <p:pic>
          <p:nvPicPr>
            <p:cNvPr id="39" name="object 39"/>
            <p:cNvPicPr/>
            <p:nvPr/>
          </p:nvPicPr>
          <p:blipFill>
            <a:blip r:embed="rId9" cstate="print"/>
            <a:stretch>
              <a:fillRect/>
            </a:stretch>
          </p:blipFill>
          <p:spPr>
            <a:xfrm>
              <a:off x="7193748" y="3263593"/>
              <a:ext cx="294883" cy="178970"/>
            </a:xfrm>
            <a:prstGeom prst="rect">
              <a:avLst/>
            </a:prstGeom>
          </p:spPr>
        </p:pic>
        <p:sp>
          <p:nvSpPr>
            <p:cNvPr id="40" name="object 40"/>
            <p:cNvSpPr/>
            <p:nvPr/>
          </p:nvSpPr>
          <p:spPr>
            <a:xfrm>
              <a:off x="8068742" y="3663200"/>
              <a:ext cx="45085" cy="48895"/>
            </a:xfrm>
            <a:custGeom>
              <a:avLst/>
              <a:gdLst/>
              <a:ahLst/>
              <a:cxnLst/>
              <a:rect l="l" t="t" r="r" b="b"/>
              <a:pathLst>
                <a:path w="45084" h="48895">
                  <a:moveTo>
                    <a:pt x="44500" y="44932"/>
                  </a:moveTo>
                  <a:lnTo>
                    <a:pt x="43014" y="43103"/>
                  </a:lnTo>
                  <a:lnTo>
                    <a:pt x="38455" y="38671"/>
                  </a:lnTo>
                  <a:lnTo>
                    <a:pt x="31521" y="32308"/>
                  </a:lnTo>
                  <a:lnTo>
                    <a:pt x="24015" y="25641"/>
                  </a:lnTo>
                  <a:lnTo>
                    <a:pt x="28282" y="18796"/>
                  </a:lnTo>
                  <a:lnTo>
                    <a:pt x="31661" y="12471"/>
                  </a:lnTo>
                  <a:lnTo>
                    <a:pt x="36131" y="3111"/>
                  </a:lnTo>
                  <a:lnTo>
                    <a:pt x="37261" y="114"/>
                  </a:lnTo>
                  <a:lnTo>
                    <a:pt x="37020" y="0"/>
                  </a:lnTo>
                  <a:lnTo>
                    <a:pt x="35674" y="1841"/>
                  </a:lnTo>
                  <a:lnTo>
                    <a:pt x="28117" y="14960"/>
                  </a:lnTo>
                  <a:lnTo>
                    <a:pt x="22479" y="24282"/>
                  </a:lnTo>
                  <a:lnTo>
                    <a:pt x="14198" y="17094"/>
                  </a:lnTo>
                  <a:lnTo>
                    <a:pt x="6985" y="11049"/>
                  </a:lnTo>
                  <a:lnTo>
                    <a:pt x="2006" y="7112"/>
                  </a:lnTo>
                  <a:lnTo>
                    <a:pt x="0" y="5867"/>
                  </a:lnTo>
                  <a:lnTo>
                    <a:pt x="1485" y="7696"/>
                  </a:lnTo>
                  <a:lnTo>
                    <a:pt x="6045" y="12115"/>
                  </a:lnTo>
                  <a:lnTo>
                    <a:pt x="12979" y="18491"/>
                  </a:lnTo>
                  <a:lnTo>
                    <a:pt x="21386" y="25996"/>
                  </a:lnTo>
                  <a:lnTo>
                    <a:pt x="16408" y="33743"/>
                  </a:lnTo>
                  <a:lnTo>
                    <a:pt x="7937" y="46316"/>
                  </a:lnTo>
                  <a:lnTo>
                    <a:pt x="6883" y="48323"/>
                  </a:lnTo>
                  <a:lnTo>
                    <a:pt x="7086" y="48488"/>
                  </a:lnTo>
                  <a:lnTo>
                    <a:pt x="9296" y="46139"/>
                  </a:lnTo>
                  <a:lnTo>
                    <a:pt x="15722" y="38023"/>
                  </a:lnTo>
                  <a:lnTo>
                    <a:pt x="19913" y="32219"/>
                  </a:lnTo>
                  <a:lnTo>
                    <a:pt x="22948" y="27355"/>
                  </a:lnTo>
                  <a:lnTo>
                    <a:pt x="30302" y="33705"/>
                  </a:lnTo>
                  <a:lnTo>
                    <a:pt x="37515" y="39751"/>
                  </a:lnTo>
                  <a:lnTo>
                    <a:pt x="42494" y="43688"/>
                  </a:lnTo>
                  <a:lnTo>
                    <a:pt x="44500" y="44932"/>
                  </a:lnTo>
                  <a:close/>
                </a:path>
              </a:pathLst>
            </a:custGeom>
            <a:solidFill>
              <a:srgbClr val="FAFAFA"/>
            </a:solidFill>
          </p:spPr>
          <p:txBody>
            <a:bodyPr wrap="square" lIns="0" tIns="0" rIns="0" bIns="0" rtlCol="0"/>
            <a:lstStyle/>
            <a:p>
              <a:endParaRPr/>
            </a:p>
          </p:txBody>
        </p:sp>
        <p:pic>
          <p:nvPicPr>
            <p:cNvPr id="41" name="object 41"/>
            <p:cNvPicPr/>
            <p:nvPr/>
          </p:nvPicPr>
          <p:blipFill>
            <a:blip r:embed="rId10" cstate="print"/>
            <a:stretch>
              <a:fillRect/>
            </a:stretch>
          </p:blipFill>
          <p:spPr>
            <a:xfrm>
              <a:off x="8137838" y="3592718"/>
              <a:ext cx="312593" cy="150976"/>
            </a:xfrm>
            <a:prstGeom prst="rect">
              <a:avLst/>
            </a:prstGeom>
          </p:spPr>
        </p:pic>
        <p:pic>
          <p:nvPicPr>
            <p:cNvPr id="42" name="object 42"/>
            <p:cNvPicPr/>
            <p:nvPr/>
          </p:nvPicPr>
          <p:blipFill>
            <a:blip r:embed="rId11" cstate="print"/>
            <a:stretch>
              <a:fillRect/>
            </a:stretch>
          </p:blipFill>
          <p:spPr>
            <a:xfrm>
              <a:off x="7826651" y="3010494"/>
              <a:ext cx="241892" cy="122116"/>
            </a:xfrm>
            <a:prstGeom prst="rect">
              <a:avLst/>
            </a:prstGeom>
          </p:spPr>
        </p:pic>
        <p:sp>
          <p:nvSpPr>
            <p:cNvPr id="43" name="object 43"/>
            <p:cNvSpPr/>
            <p:nvPr/>
          </p:nvSpPr>
          <p:spPr>
            <a:xfrm>
              <a:off x="7261923" y="2994723"/>
              <a:ext cx="907415" cy="878205"/>
            </a:xfrm>
            <a:custGeom>
              <a:avLst/>
              <a:gdLst/>
              <a:ahLst/>
              <a:cxnLst/>
              <a:rect l="l" t="t" r="r" b="b"/>
              <a:pathLst>
                <a:path w="907415" h="878204">
                  <a:moveTo>
                    <a:pt x="34099" y="841502"/>
                  </a:moveTo>
                  <a:lnTo>
                    <a:pt x="33743" y="841070"/>
                  </a:lnTo>
                  <a:lnTo>
                    <a:pt x="33388" y="840638"/>
                  </a:lnTo>
                  <a:lnTo>
                    <a:pt x="29870" y="843292"/>
                  </a:lnTo>
                  <a:lnTo>
                    <a:pt x="21920" y="850684"/>
                  </a:lnTo>
                  <a:lnTo>
                    <a:pt x="19024" y="853986"/>
                  </a:lnTo>
                  <a:lnTo>
                    <a:pt x="19824" y="854760"/>
                  </a:lnTo>
                  <a:lnTo>
                    <a:pt x="23329" y="852119"/>
                  </a:lnTo>
                  <a:lnTo>
                    <a:pt x="31203" y="844816"/>
                  </a:lnTo>
                  <a:lnTo>
                    <a:pt x="34099" y="841502"/>
                  </a:lnTo>
                  <a:close/>
                </a:path>
                <a:path w="907415" h="878204">
                  <a:moveTo>
                    <a:pt x="66154" y="819442"/>
                  </a:moveTo>
                  <a:lnTo>
                    <a:pt x="65900" y="818946"/>
                  </a:lnTo>
                  <a:lnTo>
                    <a:pt x="65646" y="818464"/>
                  </a:lnTo>
                  <a:lnTo>
                    <a:pt x="61531" y="820127"/>
                  </a:lnTo>
                  <a:lnTo>
                    <a:pt x="52285" y="825830"/>
                  </a:lnTo>
                  <a:lnTo>
                    <a:pt x="48945" y="828738"/>
                  </a:lnTo>
                  <a:lnTo>
                    <a:pt x="49580" y="829640"/>
                  </a:lnTo>
                  <a:lnTo>
                    <a:pt x="53390" y="827506"/>
                  </a:lnTo>
                  <a:lnTo>
                    <a:pt x="62522" y="821880"/>
                  </a:lnTo>
                  <a:lnTo>
                    <a:pt x="66154" y="819442"/>
                  </a:lnTo>
                  <a:close/>
                </a:path>
                <a:path w="907415" h="878204">
                  <a:moveTo>
                    <a:pt x="102362" y="805256"/>
                  </a:moveTo>
                  <a:lnTo>
                    <a:pt x="102209" y="804722"/>
                  </a:lnTo>
                  <a:lnTo>
                    <a:pt x="102057" y="804189"/>
                  </a:lnTo>
                  <a:lnTo>
                    <a:pt x="97739" y="805040"/>
                  </a:lnTo>
                  <a:lnTo>
                    <a:pt x="87401" y="808228"/>
                  </a:lnTo>
                  <a:lnTo>
                    <a:pt x="83439" y="810272"/>
                  </a:lnTo>
                  <a:lnTo>
                    <a:pt x="83858" y="811301"/>
                  </a:lnTo>
                  <a:lnTo>
                    <a:pt x="88049" y="810133"/>
                  </a:lnTo>
                  <a:lnTo>
                    <a:pt x="98310" y="806970"/>
                  </a:lnTo>
                  <a:lnTo>
                    <a:pt x="102362" y="805256"/>
                  </a:lnTo>
                  <a:close/>
                </a:path>
                <a:path w="907415" h="878204">
                  <a:moveTo>
                    <a:pt x="140309" y="796213"/>
                  </a:moveTo>
                  <a:lnTo>
                    <a:pt x="140208" y="795667"/>
                  </a:lnTo>
                  <a:lnTo>
                    <a:pt x="140106" y="795121"/>
                  </a:lnTo>
                  <a:lnTo>
                    <a:pt x="135737" y="795591"/>
                  </a:lnTo>
                  <a:lnTo>
                    <a:pt x="125158" y="797852"/>
                  </a:lnTo>
                  <a:lnTo>
                    <a:pt x="120967" y="799198"/>
                  </a:lnTo>
                  <a:lnTo>
                    <a:pt x="121234" y="800277"/>
                  </a:lnTo>
                  <a:lnTo>
                    <a:pt x="125603" y="799807"/>
                  </a:lnTo>
                  <a:lnTo>
                    <a:pt x="136118" y="797560"/>
                  </a:lnTo>
                  <a:lnTo>
                    <a:pt x="140309" y="796213"/>
                  </a:lnTo>
                  <a:close/>
                </a:path>
                <a:path w="907415" h="878204">
                  <a:moveTo>
                    <a:pt x="423367" y="875334"/>
                  </a:moveTo>
                  <a:lnTo>
                    <a:pt x="32905" y="875334"/>
                  </a:lnTo>
                  <a:lnTo>
                    <a:pt x="32905" y="876604"/>
                  </a:lnTo>
                  <a:lnTo>
                    <a:pt x="32905" y="877874"/>
                  </a:lnTo>
                  <a:lnTo>
                    <a:pt x="423367" y="877874"/>
                  </a:lnTo>
                  <a:lnTo>
                    <a:pt x="423367" y="876604"/>
                  </a:lnTo>
                  <a:lnTo>
                    <a:pt x="423367" y="875334"/>
                  </a:lnTo>
                  <a:close/>
                </a:path>
                <a:path w="907415" h="878204">
                  <a:moveTo>
                    <a:pt x="428599" y="875157"/>
                  </a:moveTo>
                  <a:lnTo>
                    <a:pt x="417626" y="836879"/>
                  </a:lnTo>
                  <a:lnTo>
                    <a:pt x="394614" y="784898"/>
                  </a:lnTo>
                  <a:lnTo>
                    <a:pt x="367372" y="744308"/>
                  </a:lnTo>
                  <a:lnTo>
                    <a:pt x="327329" y="705091"/>
                  </a:lnTo>
                  <a:lnTo>
                    <a:pt x="288163" y="680935"/>
                  </a:lnTo>
                  <a:lnTo>
                    <a:pt x="241871" y="665683"/>
                  </a:lnTo>
                  <a:lnTo>
                    <a:pt x="208229" y="662546"/>
                  </a:lnTo>
                  <a:lnTo>
                    <a:pt x="174548" y="665391"/>
                  </a:lnTo>
                  <a:lnTo>
                    <a:pt x="113626" y="686003"/>
                  </a:lnTo>
                  <a:lnTo>
                    <a:pt x="76390" y="711238"/>
                  </a:lnTo>
                  <a:lnTo>
                    <a:pt x="47853" y="741349"/>
                  </a:lnTo>
                  <a:lnTo>
                    <a:pt x="22288" y="783005"/>
                  </a:lnTo>
                  <a:lnTo>
                    <a:pt x="8318" y="820839"/>
                  </a:lnTo>
                  <a:lnTo>
                    <a:pt x="1231" y="858989"/>
                  </a:lnTo>
                  <a:lnTo>
                    <a:pt x="495" y="875233"/>
                  </a:lnTo>
                  <a:lnTo>
                    <a:pt x="0" y="876249"/>
                  </a:lnTo>
                  <a:lnTo>
                    <a:pt x="901" y="876909"/>
                  </a:lnTo>
                  <a:lnTo>
                    <a:pt x="2578" y="875474"/>
                  </a:lnTo>
                  <a:lnTo>
                    <a:pt x="5829" y="871283"/>
                  </a:lnTo>
                  <a:lnTo>
                    <a:pt x="6807" y="869302"/>
                  </a:lnTo>
                  <a:lnTo>
                    <a:pt x="6375" y="868946"/>
                  </a:lnTo>
                  <a:lnTo>
                    <a:pt x="5943" y="868591"/>
                  </a:lnTo>
                  <a:lnTo>
                    <a:pt x="4267" y="870026"/>
                  </a:lnTo>
                  <a:lnTo>
                    <a:pt x="977" y="874268"/>
                  </a:lnTo>
                  <a:lnTo>
                    <a:pt x="571" y="875080"/>
                  </a:lnTo>
                  <a:lnTo>
                    <a:pt x="1219" y="865505"/>
                  </a:lnTo>
                  <a:lnTo>
                    <a:pt x="9410" y="821143"/>
                  </a:lnTo>
                  <a:lnTo>
                    <a:pt x="23571" y="783615"/>
                  </a:lnTo>
                  <a:lnTo>
                    <a:pt x="49161" y="742378"/>
                  </a:lnTo>
                  <a:lnTo>
                    <a:pt x="77571" y="712622"/>
                  </a:lnTo>
                  <a:lnTo>
                    <a:pt x="114528" y="687717"/>
                  </a:lnTo>
                  <a:lnTo>
                    <a:pt x="174879" y="667372"/>
                  </a:lnTo>
                  <a:lnTo>
                    <a:pt x="208229" y="664552"/>
                  </a:lnTo>
                  <a:lnTo>
                    <a:pt x="225044" y="665353"/>
                  </a:lnTo>
                  <a:lnTo>
                    <a:pt x="272757" y="676465"/>
                  </a:lnTo>
                  <a:lnTo>
                    <a:pt x="314109" y="697865"/>
                  </a:lnTo>
                  <a:lnTo>
                    <a:pt x="347853" y="725385"/>
                  </a:lnTo>
                  <a:lnTo>
                    <a:pt x="381152" y="765708"/>
                  </a:lnTo>
                  <a:lnTo>
                    <a:pt x="403123" y="804468"/>
                  </a:lnTo>
                  <a:lnTo>
                    <a:pt x="423735" y="858266"/>
                  </a:lnTo>
                  <a:lnTo>
                    <a:pt x="428599" y="875157"/>
                  </a:lnTo>
                  <a:close/>
                </a:path>
                <a:path w="907415" h="878204">
                  <a:moveTo>
                    <a:pt x="430441" y="448221"/>
                  </a:moveTo>
                  <a:lnTo>
                    <a:pt x="430009" y="443890"/>
                  </a:lnTo>
                  <a:lnTo>
                    <a:pt x="428891" y="443890"/>
                  </a:lnTo>
                  <a:lnTo>
                    <a:pt x="428434" y="448221"/>
                  </a:lnTo>
                  <a:lnTo>
                    <a:pt x="428409" y="458914"/>
                  </a:lnTo>
                  <a:lnTo>
                    <a:pt x="428840" y="463245"/>
                  </a:lnTo>
                  <a:lnTo>
                    <a:pt x="429399" y="463245"/>
                  </a:lnTo>
                  <a:lnTo>
                    <a:pt x="429958" y="463245"/>
                  </a:lnTo>
                  <a:lnTo>
                    <a:pt x="430415" y="458914"/>
                  </a:lnTo>
                  <a:lnTo>
                    <a:pt x="430441" y="448221"/>
                  </a:lnTo>
                  <a:close/>
                </a:path>
                <a:path w="907415" h="878204">
                  <a:moveTo>
                    <a:pt x="430657" y="409524"/>
                  </a:moveTo>
                  <a:lnTo>
                    <a:pt x="430237" y="405193"/>
                  </a:lnTo>
                  <a:lnTo>
                    <a:pt x="429120" y="405180"/>
                  </a:lnTo>
                  <a:lnTo>
                    <a:pt x="428650" y="409511"/>
                  </a:lnTo>
                  <a:lnTo>
                    <a:pt x="428561" y="420192"/>
                  </a:lnTo>
                  <a:lnTo>
                    <a:pt x="428980" y="424535"/>
                  </a:lnTo>
                  <a:lnTo>
                    <a:pt x="429539" y="424535"/>
                  </a:lnTo>
                  <a:lnTo>
                    <a:pt x="430098" y="424535"/>
                  </a:lnTo>
                  <a:lnTo>
                    <a:pt x="430580" y="420204"/>
                  </a:lnTo>
                  <a:lnTo>
                    <a:pt x="430657" y="409524"/>
                  </a:lnTo>
                  <a:close/>
                </a:path>
                <a:path w="907415" h="878204">
                  <a:moveTo>
                    <a:pt x="431012" y="370827"/>
                  </a:moveTo>
                  <a:lnTo>
                    <a:pt x="430593" y="366496"/>
                  </a:lnTo>
                  <a:lnTo>
                    <a:pt x="429488" y="366483"/>
                  </a:lnTo>
                  <a:lnTo>
                    <a:pt x="428993" y="370814"/>
                  </a:lnTo>
                  <a:lnTo>
                    <a:pt x="428891" y="381495"/>
                  </a:lnTo>
                  <a:lnTo>
                    <a:pt x="429298" y="385838"/>
                  </a:lnTo>
                  <a:lnTo>
                    <a:pt x="429856" y="385838"/>
                  </a:lnTo>
                  <a:lnTo>
                    <a:pt x="430415" y="385851"/>
                  </a:lnTo>
                  <a:lnTo>
                    <a:pt x="430911" y="381520"/>
                  </a:lnTo>
                  <a:lnTo>
                    <a:pt x="431012" y="370827"/>
                  </a:lnTo>
                  <a:close/>
                </a:path>
                <a:path w="907415" h="878204">
                  <a:moveTo>
                    <a:pt x="431380" y="332130"/>
                  </a:moveTo>
                  <a:lnTo>
                    <a:pt x="430974" y="327799"/>
                  </a:lnTo>
                  <a:lnTo>
                    <a:pt x="429869" y="327787"/>
                  </a:lnTo>
                  <a:lnTo>
                    <a:pt x="429374" y="332117"/>
                  </a:lnTo>
                  <a:lnTo>
                    <a:pt x="429272" y="342798"/>
                  </a:lnTo>
                  <a:lnTo>
                    <a:pt x="429679" y="347141"/>
                  </a:lnTo>
                  <a:lnTo>
                    <a:pt x="430237" y="347141"/>
                  </a:lnTo>
                  <a:lnTo>
                    <a:pt x="430796" y="347141"/>
                  </a:lnTo>
                  <a:lnTo>
                    <a:pt x="431279" y="342823"/>
                  </a:lnTo>
                  <a:lnTo>
                    <a:pt x="431380" y="332130"/>
                  </a:lnTo>
                  <a:close/>
                </a:path>
                <a:path w="907415" h="878204">
                  <a:moveTo>
                    <a:pt x="431685" y="293420"/>
                  </a:moveTo>
                  <a:lnTo>
                    <a:pt x="431266" y="289090"/>
                  </a:lnTo>
                  <a:lnTo>
                    <a:pt x="430149" y="289077"/>
                  </a:lnTo>
                  <a:lnTo>
                    <a:pt x="429679" y="293408"/>
                  </a:lnTo>
                  <a:lnTo>
                    <a:pt x="429602" y="304088"/>
                  </a:lnTo>
                  <a:lnTo>
                    <a:pt x="430022" y="308432"/>
                  </a:lnTo>
                  <a:lnTo>
                    <a:pt x="430580" y="308432"/>
                  </a:lnTo>
                  <a:lnTo>
                    <a:pt x="431139" y="308432"/>
                  </a:lnTo>
                  <a:lnTo>
                    <a:pt x="431609" y="304101"/>
                  </a:lnTo>
                  <a:lnTo>
                    <a:pt x="431685" y="293420"/>
                  </a:lnTo>
                  <a:close/>
                </a:path>
                <a:path w="907415" h="878204">
                  <a:moveTo>
                    <a:pt x="431825" y="254711"/>
                  </a:moveTo>
                  <a:lnTo>
                    <a:pt x="431380" y="250380"/>
                  </a:lnTo>
                  <a:lnTo>
                    <a:pt x="430276" y="250380"/>
                  </a:lnTo>
                  <a:lnTo>
                    <a:pt x="429818" y="254711"/>
                  </a:lnTo>
                  <a:lnTo>
                    <a:pt x="429793" y="265404"/>
                  </a:lnTo>
                  <a:lnTo>
                    <a:pt x="430237" y="269735"/>
                  </a:lnTo>
                  <a:lnTo>
                    <a:pt x="430796" y="269735"/>
                  </a:lnTo>
                  <a:lnTo>
                    <a:pt x="431355" y="269735"/>
                  </a:lnTo>
                  <a:lnTo>
                    <a:pt x="431812" y="265404"/>
                  </a:lnTo>
                  <a:lnTo>
                    <a:pt x="431825" y="254711"/>
                  </a:lnTo>
                  <a:close/>
                </a:path>
                <a:path w="907415" h="878204">
                  <a:moveTo>
                    <a:pt x="448729" y="246989"/>
                  </a:moveTo>
                  <a:lnTo>
                    <a:pt x="444411" y="246545"/>
                  </a:lnTo>
                  <a:lnTo>
                    <a:pt x="435292" y="246545"/>
                  </a:lnTo>
                  <a:lnTo>
                    <a:pt x="436968" y="245122"/>
                  </a:lnTo>
                  <a:lnTo>
                    <a:pt x="444347" y="237375"/>
                  </a:lnTo>
                  <a:lnTo>
                    <a:pt x="447001" y="233934"/>
                  </a:lnTo>
                  <a:lnTo>
                    <a:pt x="446595" y="233553"/>
                  </a:lnTo>
                  <a:lnTo>
                    <a:pt x="446189" y="233172"/>
                  </a:lnTo>
                  <a:lnTo>
                    <a:pt x="442874" y="235991"/>
                  </a:lnTo>
                  <a:lnTo>
                    <a:pt x="435521" y="243713"/>
                  </a:lnTo>
                  <a:lnTo>
                    <a:pt x="433298" y="246595"/>
                  </a:lnTo>
                  <a:lnTo>
                    <a:pt x="429425" y="246989"/>
                  </a:lnTo>
                  <a:lnTo>
                    <a:pt x="429425" y="248107"/>
                  </a:lnTo>
                  <a:lnTo>
                    <a:pt x="433743" y="248551"/>
                  </a:lnTo>
                  <a:lnTo>
                    <a:pt x="444411" y="248551"/>
                  </a:lnTo>
                  <a:lnTo>
                    <a:pt x="448729" y="248107"/>
                  </a:lnTo>
                  <a:lnTo>
                    <a:pt x="448729" y="247548"/>
                  </a:lnTo>
                  <a:lnTo>
                    <a:pt x="448729" y="246989"/>
                  </a:lnTo>
                  <a:close/>
                </a:path>
                <a:path w="907415" h="878204">
                  <a:moveTo>
                    <a:pt x="449224" y="549313"/>
                  </a:moveTo>
                  <a:lnTo>
                    <a:pt x="404545" y="553554"/>
                  </a:lnTo>
                  <a:lnTo>
                    <a:pt x="403771" y="553694"/>
                  </a:lnTo>
                  <a:lnTo>
                    <a:pt x="407060" y="550151"/>
                  </a:lnTo>
                  <a:lnTo>
                    <a:pt x="413054" y="543318"/>
                  </a:lnTo>
                  <a:lnTo>
                    <a:pt x="420255" y="534822"/>
                  </a:lnTo>
                  <a:lnTo>
                    <a:pt x="427342" y="526224"/>
                  </a:lnTo>
                  <a:lnTo>
                    <a:pt x="430822" y="521855"/>
                  </a:lnTo>
                  <a:lnTo>
                    <a:pt x="436727" y="519633"/>
                  </a:lnTo>
                  <a:lnTo>
                    <a:pt x="445389" y="515480"/>
                  </a:lnTo>
                  <a:lnTo>
                    <a:pt x="447840" y="513778"/>
                  </a:lnTo>
                  <a:lnTo>
                    <a:pt x="447725" y="513562"/>
                  </a:lnTo>
                  <a:lnTo>
                    <a:pt x="445706" y="514159"/>
                  </a:lnTo>
                  <a:lnTo>
                    <a:pt x="440486" y="516242"/>
                  </a:lnTo>
                  <a:lnTo>
                    <a:pt x="433260" y="518769"/>
                  </a:lnTo>
                  <a:lnTo>
                    <a:pt x="436689" y="514197"/>
                  </a:lnTo>
                  <a:lnTo>
                    <a:pt x="437832" y="512216"/>
                  </a:lnTo>
                  <a:lnTo>
                    <a:pt x="436092" y="513689"/>
                  </a:lnTo>
                  <a:lnTo>
                    <a:pt x="431914" y="518198"/>
                  </a:lnTo>
                  <a:lnTo>
                    <a:pt x="430809" y="519455"/>
                  </a:lnTo>
                  <a:lnTo>
                    <a:pt x="422859" y="521500"/>
                  </a:lnTo>
                  <a:lnTo>
                    <a:pt x="412838" y="523087"/>
                  </a:lnTo>
                  <a:lnTo>
                    <a:pt x="404583" y="523684"/>
                  </a:lnTo>
                  <a:lnTo>
                    <a:pt x="398970" y="523849"/>
                  </a:lnTo>
                  <a:lnTo>
                    <a:pt x="396887" y="524090"/>
                  </a:lnTo>
                  <a:lnTo>
                    <a:pt x="396862" y="524332"/>
                  </a:lnTo>
                  <a:lnTo>
                    <a:pt x="399783" y="524916"/>
                  </a:lnTo>
                  <a:lnTo>
                    <a:pt x="409384" y="525297"/>
                  </a:lnTo>
                  <a:lnTo>
                    <a:pt x="416064" y="524967"/>
                  </a:lnTo>
                  <a:lnTo>
                    <a:pt x="428167" y="522465"/>
                  </a:lnTo>
                  <a:lnTo>
                    <a:pt x="425919" y="525030"/>
                  </a:lnTo>
                  <a:lnTo>
                    <a:pt x="418706" y="533527"/>
                  </a:lnTo>
                  <a:lnTo>
                    <a:pt x="411632" y="542124"/>
                  </a:lnTo>
                  <a:lnTo>
                    <a:pt x="405955" y="549236"/>
                  </a:lnTo>
                  <a:lnTo>
                    <a:pt x="402450" y="553910"/>
                  </a:lnTo>
                  <a:lnTo>
                    <a:pt x="398970" y="554494"/>
                  </a:lnTo>
                  <a:lnTo>
                    <a:pt x="396963" y="555104"/>
                  </a:lnTo>
                  <a:lnTo>
                    <a:pt x="399059" y="555269"/>
                  </a:lnTo>
                  <a:lnTo>
                    <a:pt x="401701" y="555142"/>
                  </a:lnTo>
                  <a:lnTo>
                    <a:pt x="401129" y="556120"/>
                  </a:lnTo>
                  <a:lnTo>
                    <a:pt x="402336" y="555104"/>
                  </a:lnTo>
                  <a:lnTo>
                    <a:pt x="404698" y="554977"/>
                  </a:lnTo>
                  <a:lnTo>
                    <a:pt x="413029" y="554266"/>
                  </a:lnTo>
                  <a:lnTo>
                    <a:pt x="423214" y="553212"/>
                  </a:lnTo>
                  <a:lnTo>
                    <a:pt x="433374" y="552005"/>
                  </a:lnTo>
                  <a:lnTo>
                    <a:pt x="441642" y="550875"/>
                  </a:lnTo>
                  <a:lnTo>
                    <a:pt x="447205" y="549935"/>
                  </a:lnTo>
                  <a:lnTo>
                    <a:pt x="449224" y="549313"/>
                  </a:lnTo>
                  <a:close/>
                </a:path>
                <a:path w="907415" h="878204">
                  <a:moveTo>
                    <a:pt x="452551" y="86283"/>
                  </a:moveTo>
                  <a:lnTo>
                    <a:pt x="451599" y="84886"/>
                  </a:lnTo>
                  <a:lnTo>
                    <a:pt x="451497" y="85153"/>
                  </a:lnTo>
                  <a:lnTo>
                    <a:pt x="451726" y="85686"/>
                  </a:lnTo>
                  <a:lnTo>
                    <a:pt x="452551" y="86283"/>
                  </a:lnTo>
                  <a:close/>
                </a:path>
                <a:path w="907415" h="878204">
                  <a:moveTo>
                    <a:pt x="453682" y="87033"/>
                  </a:moveTo>
                  <a:lnTo>
                    <a:pt x="453428" y="86918"/>
                  </a:lnTo>
                  <a:lnTo>
                    <a:pt x="452551" y="86283"/>
                  </a:lnTo>
                  <a:lnTo>
                    <a:pt x="453110" y="87096"/>
                  </a:lnTo>
                  <a:lnTo>
                    <a:pt x="453682" y="87033"/>
                  </a:lnTo>
                  <a:close/>
                </a:path>
                <a:path w="907415" h="878204">
                  <a:moveTo>
                    <a:pt x="467804" y="72136"/>
                  </a:moveTo>
                  <a:lnTo>
                    <a:pt x="467360" y="68275"/>
                  </a:lnTo>
                  <a:lnTo>
                    <a:pt x="466979" y="64236"/>
                  </a:lnTo>
                  <a:lnTo>
                    <a:pt x="465696" y="51269"/>
                  </a:lnTo>
                  <a:lnTo>
                    <a:pt x="461619" y="12090"/>
                  </a:lnTo>
                  <a:lnTo>
                    <a:pt x="461556" y="12268"/>
                  </a:lnTo>
                  <a:lnTo>
                    <a:pt x="461518" y="11201"/>
                  </a:lnTo>
                  <a:lnTo>
                    <a:pt x="461619" y="12090"/>
                  </a:lnTo>
                  <a:lnTo>
                    <a:pt x="462699" y="8788"/>
                  </a:lnTo>
                  <a:lnTo>
                    <a:pt x="462559" y="4241"/>
                  </a:lnTo>
                  <a:lnTo>
                    <a:pt x="460527" y="876"/>
                  </a:lnTo>
                  <a:lnTo>
                    <a:pt x="460273" y="457"/>
                  </a:lnTo>
                  <a:lnTo>
                    <a:pt x="459320" y="0"/>
                  </a:lnTo>
                  <a:lnTo>
                    <a:pt x="458800" y="63"/>
                  </a:lnTo>
                  <a:lnTo>
                    <a:pt x="458482" y="457"/>
                  </a:lnTo>
                  <a:lnTo>
                    <a:pt x="458520" y="1485"/>
                  </a:lnTo>
                  <a:lnTo>
                    <a:pt x="459638" y="12268"/>
                  </a:lnTo>
                  <a:lnTo>
                    <a:pt x="460743" y="8788"/>
                  </a:lnTo>
                  <a:lnTo>
                    <a:pt x="459740" y="11963"/>
                  </a:lnTo>
                  <a:lnTo>
                    <a:pt x="459663" y="12509"/>
                  </a:lnTo>
                  <a:lnTo>
                    <a:pt x="459638" y="12268"/>
                  </a:lnTo>
                  <a:lnTo>
                    <a:pt x="458736" y="15354"/>
                  </a:lnTo>
                  <a:lnTo>
                    <a:pt x="456628" y="18237"/>
                  </a:lnTo>
                  <a:lnTo>
                    <a:pt x="451408" y="21805"/>
                  </a:lnTo>
                  <a:lnTo>
                    <a:pt x="448284" y="22428"/>
                  </a:lnTo>
                  <a:lnTo>
                    <a:pt x="445566" y="21869"/>
                  </a:lnTo>
                  <a:lnTo>
                    <a:pt x="442823" y="21348"/>
                  </a:lnTo>
                  <a:lnTo>
                    <a:pt x="440474" y="19989"/>
                  </a:lnTo>
                  <a:lnTo>
                    <a:pt x="435127" y="15138"/>
                  </a:lnTo>
                  <a:lnTo>
                    <a:pt x="433857" y="11201"/>
                  </a:lnTo>
                  <a:lnTo>
                    <a:pt x="433425" y="5969"/>
                  </a:lnTo>
                  <a:lnTo>
                    <a:pt x="433946" y="4533"/>
                  </a:lnTo>
                  <a:lnTo>
                    <a:pt x="433705" y="4483"/>
                  </a:lnTo>
                  <a:lnTo>
                    <a:pt x="433133" y="6197"/>
                  </a:lnTo>
                  <a:lnTo>
                    <a:pt x="432968" y="7264"/>
                  </a:lnTo>
                  <a:lnTo>
                    <a:pt x="433006" y="11391"/>
                  </a:lnTo>
                  <a:lnTo>
                    <a:pt x="434136" y="15659"/>
                  </a:lnTo>
                  <a:lnTo>
                    <a:pt x="439712" y="21069"/>
                  </a:lnTo>
                  <a:lnTo>
                    <a:pt x="442214" y="22644"/>
                  </a:lnTo>
                  <a:lnTo>
                    <a:pt x="445287" y="23304"/>
                  </a:lnTo>
                  <a:lnTo>
                    <a:pt x="448322" y="24015"/>
                  </a:lnTo>
                  <a:lnTo>
                    <a:pt x="451954" y="23380"/>
                  </a:lnTo>
                  <a:lnTo>
                    <a:pt x="453402" y="22428"/>
                  </a:lnTo>
                  <a:lnTo>
                    <a:pt x="457923" y="19443"/>
                  </a:lnTo>
                  <a:lnTo>
                    <a:pt x="460095" y="16548"/>
                  </a:lnTo>
                  <a:lnTo>
                    <a:pt x="460883" y="24015"/>
                  </a:lnTo>
                  <a:lnTo>
                    <a:pt x="463854" y="51460"/>
                  </a:lnTo>
                  <a:lnTo>
                    <a:pt x="465785" y="68478"/>
                  </a:lnTo>
                  <a:lnTo>
                    <a:pt x="466280" y="72212"/>
                  </a:lnTo>
                  <a:lnTo>
                    <a:pt x="465734" y="78905"/>
                  </a:lnTo>
                  <a:lnTo>
                    <a:pt x="464667" y="81902"/>
                  </a:lnTo>
                  <a:lnTo>
                    <a:pt x="460984" y="85572"/>
                  </a:lnTo>
                  <a:lnTo>
                    <a:pt x="458762" y="86499"/>
                  </a:lnTo>
                  <a:lnTo>
                    <a:pt x="453682" y="87033"/>
                  </a:lnTo>
                  <a:lnTo>
                    <a:pt x="454964" y="87630"/>
                  </a:lnTo>
                  <a:lnTo>
                    <a:pt x="456996" y="87477"/>
                  </a:lnTo>
                  <a:lnTo>
                    <a:pt x="459016" y="87388"/>
                  </a:lnTo>
                  <a:lnTo>
                    <a:pt x="461492" y="86499"/>
                  </a:lnTo>
                  <a:lnTo>
                    <a:pt x="465797" y="82511"/>
                  </a:lnTo>
                  <a:lnTo>
                    <a:pt x="467029" y="79248"/>
                  </a:lnTo>
                  <a:lnTo>
                    <a:pt x="467804" y="72136"/>
                  </a:lnTo>
                  <a:close/>
                </a:path>
                <a:path w="907415" h="878204">
                  <a:moveTo>
                    <a:pt x="473214" y="205486"/>
                  </a:moveTo>
                  <a:lnTo>
                    <a:pt x="472808" y="205105"/>
                  </a:lnTo>
                  <a:lnTo>
                    <a:pt x="472401" y="204724"/>
                  </a:lnTo>
                  <a:lnTo>
                    <a:pt x="469138" y="207606"/>
                  </a:lnTo>
                  <a:lnTo>
                    <a:pt x="461911" y="215468"/>
                  </a:lnTo>
                  <a:lnTo>
                    <a:pt x="459308" y="218960"/>
                  </a:lnTo>
                  <a:lnTo>
                    <a:pt x="460133" y="219710"/>
                  </a:lnTo>
                  <a:lnTo>
                    <a:pt x="463384" y="216839"/>
                  </a:lnTo>
                  <a:lnTo>
                    <a:pt x="470623" y="208978"/>
                  </a:lnTo>
                  <a:lnTo>
                    <a:pt x="473214" y="205486"/>
                  </a:lnTo>
                  <a:close/>
                </a:path>
                <a:path w="907415" h="878204">
                  <a:moveTo>
                    <a:pt x="487197" y="468464"/>
                  </a:moveTo>
                  <a:lnTo>
                    <a:pt x="482879" y="468020"/>
                  </a:lnTo>
                  <a:lnTo>
                    <a:pt x="472236" y="468020"/>
                  </a:lnTo>
                  <a:lnTo>
                    <a:pt x="467918" y="468464"/>
                  </a:lnTo>
                  <a:lnTo>
                    <a:pt x="467918" y="469582"/>
                  </a:lnTo>
                  <a:lnTo>
                    <a:pt x="472236" y="470027"/>
                  </a:lnTo>
                  <a:lnTo>
                    <a:pt x="482879" y="470027"/>
                  </a:lnTo>
                  <a:lnTo>
                    <a:pt x="487197" y="469582"/>
                  </a:lnTo>
                  <a:lnTo>
                    <a:pt x="487197" y="469023"/>
                  </a:lnTo>
                  <a:lnTo>
                    <a:pt x="487197" y="468464"/>
                  </a:lnTo>
                  <a:close/>
                </a:path>
                <a:path w="907415" h="878204">
                  <a:moveTo>
                    <a:pt x="487349" y="246989"/>
                  </a:moveTo>
                  <a:lnTo>
                    <a:pt x="483031" y="246545"/>
                  </a:lnTo>
                  <a:lnTo>
                    <a:pt x="472363" y="246545"/>
                  </a:lnTo>
                  <a:lnTo>
                    <a:pt x="468033" y="246989"/>
                  </a:lnTo>
                  <a:lnTo>
                    <a:pt x="468033" y="248107"/>
                  </a:lnTo>
                  <a:lnTo>
                    <a:pt x="472363" y="248551"/>
                  </a:lnTo>
                  <a:lnTo>
                    <a:pt x="483031" y="248551"/>
                  </a:lnTo>
                  <a:lnTo>
                    <a:pt x="487349" y="248107"/>
                  </a:lnTo>
                  <a:lnTo>
                    <a:pt x="487349" y="247548"/>
                  </a:lnTo>
                  <a:lnTo>
                    <a:pt x="487349" y="246989"/>
                  </a:lnTo>
                  <a:close/>
                </a:path>
                <a:path w="907415" h="878204">
                  <a:moveTo>
                    <a:pt x="495325" y="428752"/>
                  </a:moveTo>
                  <a:lnTo>
                    <a:pt x="451904" y="454926"/>
                  </a:lnTo>
                  <a:lnTo>
                    <a:pt x="395770" y="487019"/>
                  </a:lnTo>
                  <a:lnTo>
                    <a:pt x="366572" y="504291"/>
                  </a:lnTo>
                  <a:lnTo>
                    <a:pt x="352450" y="513461"/>
                  </a:lnTo>
                  <a:lnTo>
                    <a:pt x="352602" y="513689"/>
                  </a:lnTo>
                  <a:lnTo>
                    <a:pt x="430161" y="469671"/>
                  </a:lnTo>
                  <a:lnTo>
                    <a:pt x="433705" y="470027"/>
                  </a:lnTo>
                  <a:lnTo>
                    <a:pt x="444334" y="470027"/>
                  </a:lnTo>
                  <a:lnTo>
                    <a:pt x="448652" y="469582"/>
                  </a:lnTo>
                  <a:lnTo>
                    <a:pt x="448652" y="469023"/>
                  </a:lnTo>
                  <a:lnTo>
                    <a:pt x="448652" y="468464"/>
                  </a:lnTo>
                  <a:lnTo>
                    <a:pt x="444334" y="468020"/>
                  </a:lnTo>
                  <a:lnTo>
                    <a:pt x="433705" y="468020"/>
                  </a:lnTo>
                  <a:lnTo>
                    <a:pt x="432917" y="468109"/>
                  </a:lnTo>
                  <a:lnTo>
                    <a:pt x="439394" y="464426"/>
                  </a:lnTo>
                  <a:lnTo>
                    <a:pt x="464908" y="449199"/>
                  </a:lnTo>
                  <a:lnTo>
                    <a:pt x="481634" y="438556"/>
                  </a:lnTo>
                  <a:lnTo>
                    <a:pt x="493547" y="430263"/>
                  </a:lnTo>
                  <a:lnTo>
                    <a:pt x="495325" y="428752"/>
                  </a:lnTo>
                  <a:close/>
                </a:path>
                <a:path w="907415" h="878204">
                  <a:moveTo>
                    <a:pt x="525805" y="468464"/>
                  </a:moveTo>
                  <a:lnTo>
                    <a:pt x="521487" y="468020"/>
                  </a:lnTo>
                  <a:lnTo>
                    <a:pt x="510819" y="468020"/>
                  </a:lnTo>
                  <a:lnTo>
                    <a:pt x="506488" y="468464"/>
                  </a:lnTo>
                  <a:lnTo>
                    <a:pt x="506488" y="469582"/>
                  </a:lnTo>
                  <a:lnTo>
                    <a:pt x="510819" y="470027"/>
                  </a:lnTo>
                  <a:lnTo>
                    <a:pt x="521487" y="470027"/>
                  </a:lnTo>
                  <a:lnTo>
                    <a:pt x="525805" y="469582"/>
                  </a:lnTo>
                  <a:lnTo>
                    <a:pt x="525805" y="469023"/>
                  </a:lnTo>
                  <a:lnTo>
                    <a:pt x="525805" y="468464"/>
                  </a:lnTo>
                  <a:close/>
                </a:path>
                <a:path w="907415" h="878204">
                  <a:moveTo>
                    <a:pt x="525970" y="246989"/>
                  </a:moveTo>
                  <a:lnTo>
                    <a:pt x="521639" y="246545"/>
                  </a:lnTo>
                  <a:lnTo>
                    <a:pt x="510984" y="246545"/>
                  </a:lnTo>
                  <a:lnTo>
                    <a:pt x="506653" y="246989"/>
                  </a:lnTo>
                  <a:lnTo>
                    <a:pt x="506653" y="248107"/>
                  </a:lnTo>
                  <a:lnTo>
                    <a:pt x="510984" y="248551"/>
                  </a:lnTo>
                  <a:lnTo>
                    <a:pt x="521639" y="248551"/>
                  </a:lnTo>
                  <a:lnTo>
                    <a:pt x="525970" y="248107"/>
                  </a:lnTo>
                  <a:lnTo>
                    <a:pt x="525970" y="247548"/>
                  </a:lnTo>
                  <a:lnTo>
                    <a:pt x="525970" y="246989"/>
                  </a:lnTo>
                  <a:close/>
                </a:path>
                <a:path w="907415" h="878204">
                  <a:moveTo>
                    <a:pt x="549008" y="329653"/>
                  </a:moveTo>
                  <a:lnTo>
                    <a:pt x="544791" y="329260"/>
                  </a:lnTo>
                  <a:lnTo>
                    <a:pt x="516216" y="328726"/>
                  </a:lnTo>
                  <a:lnTo>
                    <a:pt x="496468" y="328726"/>
                  </a:lnTo>
                  <a:lnTo>
                    <a:pt x="496468" y="297649"/>
                  </a:lnTo>
                  <a:lnTo>
                    <a:pt x="496735" y="297649"/>
                  </a:lnTo>
                  <a:lnTo>
                    <a:pt x="496735" y="186258"/>
                  </a:lnTo>
                  <a:lnTo>
                    <a:pt x="506564" y="186258"/>
                  </a:lnTo>
                  <a:lnTo>
                    <a:pt x="510882" y="185813"/>
                  </a:lnTo>
                  <a:lnTo>
                    <a:pt x="510882" y="185254"/>
                  </a:lnTo>
                  <a:lnTo>
                    <a:pt x="510882" y="184696"/>
                  </a:lnTo>
                  <a:lnTo>
                    <a:pt x="506564" y="184251"/>
                  </a:lnTo>
                  <a:lnTo>
                    <a:pt x="496735" y="184251"/>
                  </a:lnTo>
                  <a:lnTo>
                    <a:pt x="496735" y="135089"/>
                  </a:lnTo>
                  <a:lnTo>
                    <a:pt x="496468" y="135089"/>
                  </a:lnTo>
                  <a:lnTo>
                    <a:pt x="496468" y="23329"/>
                  </a:lnTo>
                  <a:lnTo>
                    <a:pt x="495998" y="23329"/>
                  </a:lnTo>
                  <a:lnTo>
                    <a:pt x="495998" y="6819"/>
                  </a:lnTo>
                  <a:lnTo>
                    <a:pt x="495617" y="6819"/>
                  </a:lnTo>
                  <a:lnTo>
                    <a:pt x="495617" y="23329"/>
                  </a:lnTo>
                  <a:lnTo>
                    <a:pt x="495147" y="23329"/>
                  </a:lnTo>
                  <a:lnTo>
                    <a:pt x="495147" y="135089"/>
                  </a:lnTo>
                  <a:lnTo>
                    <a:pt x="494880" y="135089"/>
                  </a:lnTo>
                  <a:lnTo>
                    <a:pt x="494880" y="184365"/>
                  </a:lnTo>
                  <a:lnTo>
                    <a:pt x="491578" y="184696"/>
                  </a:lnTo>
                  <a:lnTo>
                    <a:pt x="491578" y="185254"/>
                  </a:lnTo>
                  <a:lnTo>
                    <a:pt x="491185" y="184861"/>
                  </a:lnTo>
                  <a:lnTo>
                    <a:pt x="489623" y="185839"/>
                  </a:lnTo>
                  <a:lnTo>
                    <a:pt x="488086" y="187413"/>
                  </a:lnTo>
                  <a:lnTo>
                    <a:pt x="486562" y="189001"/>
                  </a:lnTo>
                  <a:lnTo>
                    <a:pt x="485648" y="190601"/>
                  </a:lnTo>
                  <a:lnTo>
                    <a:pt x="486448" y="191363"/>
                  </a:lnTo>
                  <a:lnTo>
                    <a:pt x="488010" y="190398"/>
                  </a:lnTo>
                  <a:lnTo>
                    <a:pt x="491058" y="187236"/>
                  </a:lnTo>
                  <a:lnTo>
                    <a:pt x="491858" y="185851"/>
                  </a:lnTo>
                  <a:lnTo>
                    <a:pt x="494880" y="186156"/>
                  </a:lnTo>
                  <a:lnTo>
                    <a:pt x="494880" y="297649"/>
                  </a:lnTo>
                  <a:lnTo>
                    <a:pt x="495147" y="297649"/>
                  </a:lnTo>
                  <a:lnTo>
                    <a:pt x="495147" y="328726"/>
                  </a:lnTo>
                  <a:lnTo>
                    <a:pt x="474433" y="328726"/>
                  </a:lnTo>
                  <a:lnTo>
                    <a:pt x="445858" y="329260"/>
                  </a:lnTo>
                  <a:lnTo>
                    <a:pt x="441642" y="329653"/>
                  </a:lnTo>
                  <a:lnTo>
                    <a:pt x="445858" y="330047"/>
                  </a:lnTo>
                  <a:lnTo>
                    <a:pt x="474433" y="330581"/>
                  </a:lnTo>
                  <a:lnTo>
                    <a:pt x="495147" y="330581"/>
                  </a:lnTo>
                  <a:lnTo>
                    <a:pt x="495147" y="409409"/>
                  </a:lnTo>
                  <a:lnTo>
                    <a:pt x="495617" y="409409"/>
                  </a:lnTo>
                  <a:lnTo>
                    <a:pt x="495617" y="425919"/>
                  </a:lnTo>
                  <a:lnTo>
                    <a:pt x="495998" y="425919"/>
                  </a:lnTo>
                  <a:lnTo>
                    <a:pt x="495998" y="409409"/>
                  </a:lnTo>
                  <a:lnTo>
                    <a:pt x="496468" y="409409"/>
                  </a:lnTo>
                  <a:lnTo>
                    <a:pt x="496468" y="330581"/>
                  </a:lnTo>
                  <a:lnTo>
                    <a:pt x="516216" y="330581"/>
                  </a:lnTo>
                  <a:lnTo>
                    <a:pt x="544791" y="330047"/>
                  </a:lnTo>
                  <a:lnTo>
                    <a:pt x="549008" y="329653"/>
                  </a:lnTo>
                  <a:close/>
                </a:path>
                <a:path w="907415" h="878204">
                  <a:moveTo>
                    <a:pt x="549503" y="184696"/>
                  </a:moveTo>
                  <a:lnTo>
                    <a:pt x="545185" y="184251"/>
                  </a:lnTo>
                  <a:lnTo>
                    <a:pt x="534517" y="184251"/>
                  </a:lnTo>
                  <a:lnTo>
                    <a:pt x="530186" y="184696"/>
                  </a:lnTo>
                  <a:lnTo>
                    <a:pt x="530186" y="185813"/>
                  </a:lnTo>
                  <a:lnTo>
                    <a:pt x="534517" y="186258"/>
                  </a:lnTo>
                  <a:lnTo>
                    <a:pt x="545185" y="186258"/>
                  </a:lnTo>
                  <a:lnTo>
                    <a:pt x="549503" y="185813"/>
                  </a:lnTo>
                  <a:lnTo>
                    <a:pt x="549503" y="185254"/>
                  </a:lnTo>
                  <a:lnTo>
                    <a:pt x="549503" y="184696"/>
                  </a:lnTo>
                  <a:close/>
                </a:path>
                <a:path w="907415" h="878204">
                  <a:moveTo>
                    <a:pt x="564438" y="468464"/>
                  </a:moveTo>
                  <a:lnTo>
                    <a:pt x="560120" y="468020"/>
                  </a:lnTo>
                  <a:lnTo>
                    <a:pt x="549452" y="468020"/>
                  </a:lnTo>
                  <a:lnTo>
                    <a:pt x="545122" y="468464"/>
                  </a:lnTo>
                  <a:lnTo>
                    <a:pt x="545122" y="469582"/>
                  </a:lnTo>
                  <a:lnTo>
                    <a:pt x="549452" y="470027"/>
                  </a:lnTo>
                  <a:lnTo>
                    <a:pt x="560120" y="470027"/>
                  </a:lnTo>
                  <a:lnTo>
                    <a:pt x="564438" y="469582"/>
                  </a:lnTo>
                  <a:lnTo>
                    <a:pt x="564438" y="469023"/>
                  </a:lnTo>
                  <a:lnTo>
                    <a:pt x="564438" y="468464"/>
                  </a:lnTo>
                  <a:close/>
                </a:path>
                <a:path w="907415" h="878204">
                  <a:moveTo>
                    <a:pt x="564603" y="246989"/>
                  </a:moveTo>
                  <a:lnTo>
                    <a:pt x="560273" y="246545"/>
                  </a:lnTo>
                  <a:lnTo>
                    <a:pt x="549617" y="246545"/>
                  </a:lnTo>
                  <a:lnTo>
                    <a:pt x="545287" y="246989"/>
                  </a:lnTo>
                  <a:lnTo>
                    <a:pt x="545287" y="248107"/>
                  </a:lnTo>
                  <a:lnTo>
                    <a:pt x="549617" y="248551"/>
                  </a:lnTo>
                  <a:lnTo>
                    <a:pt x="560273" y="248551"/>
                  </a:lnTo>
                  <a:lnTo>
                    <a:pt x="564603" y="248107"/>
                  </a:lnTo>
                  <a:lnTo>
                    <a:pt x="564603" y="247548"/>
                  </a:lnTo>
                  <a:lnTo>
                    <a:pt x="564603" y="246989"/>
                  </a:lnTo>
                  <a:close/>
                </a:path>
                <a:path w="907415" h="878204">
                  <a:moveTo>
                    <a:pt x="586105" y="292608"/>
                  </a:moveTo>
                  <a:lnTo>
                    <a:pt x="580923" y="292608"/>
                  </a:lnTo>
                  <a:lnTo>
                    <a:pt x="586105" y="292608"/>
                  </a:lnTo>
                  <a:close/>
                </a:path>
                <a:path w="907415" h="878204">
                  <a:moveTo>
                    <a:pt x="588124" y="184696"/>
                  </a:moveTo>
                  <a:lnTo>
                    <a:pt x="583806" y="184251"/>
                  </a:lnTo>
                  <a:lnTo>
                    <a:pt x="573138" y="184251"/>
                  </a:lnTo>
                  <a:lnTo>
                    <a:pt x="568820" y="184696"/>
                  </a:lnTo>
                  <a:lnTo>
                    <a:pt x="568820" y="185813"/>
                  </a:lnTo>
                  <a:lnTo>
                    <a:pt x="573138" y="186258"/>
                  </a:lnTo>
                  <a:lnTo>
                    <a:pt x="583806" y="186258"/>
                  </a:lnTo>
                  <a:lnTo>
                    <a:pt x="588124" y="185813"/>
                  </a:lnTo>
                  <a:lnTo>
                    <a:pt x="588124" y="185254"/>
                  </a:lnTo>
                  <a:lnTo>
                    <a:pt x="588124" y="184696"/>
                  </a:lnTo>
                  <a:close/>
                </a:path>
                <a:path w="907415" h="878204">
                  <a:moveTo>
                    <a:pt x="603072" y="468464"/>
                  </a:moveTo>
                  <a:lnTo>
                    <a:pt x="598754" y="468020"/>
                  </a:lnTo>
                  <a:lnTo>
                    <a:pt x="588086" y="468020"/>
                  </a:lnTo>
                  <a:lnTo>
                    <a:pt x="583768" y="468464"/>
                  </a:lnTo>
                  <a:lnTo>
                    <a:pt x="583768" y="469582"/>
                  </a:lnTo>
                  <a:lnTo>
                    <a:pt x="588086" y="470027"/>
                  </a:lnTo>
                  <a:lnTo>
                    <a:pt x="598754" y="470027"/>
                  </a:lnTo>
                  <a:lnTo>
                    <a:pt x="603072" y="469582"/>
                  </a:lnTo>
                  <a:lnTo>
                    <a:pt x="603072" y="469023"/>
                  </a:lnTo>
                  <a:lnTo>
                    <a:pt x="603072" y="468464"/>
                  </a:lnTo>
                  <a:close/>
                </a:path>
                <a:path w="907415" h="878204">
                  <a:moveTo>
                    <a:pt x="603224" y="246989"/>
                  </a:moveTo>
                  <a:lnTo>
                    <a:pt x="598906" y="246545"/>
                  </a:lnTo>
                  <a:lnTo>
                    <a:pt x="588238" y="246545"/>
                  </a:lnTo>
                  <a:lnTo>
                    <a:pt x="583907" y="246989"/>
                  </a:lnTo>
                  <a:lnTo>
                    <a:pt x="583907" y="248107"/>
                  </a:lnTo>
                  <a:lnTo>
                    <a:pt x="588238" y="248551"/>
                  </a:lnTo>
                  <a:lnTo>
                    <a:pt x="598906" y="248551"/>
                  </a:lnTo>
                  <a:lnTo>
                    <a:pt x="603224" y="248107"/>
                  </a:lnTo>
                  <a:lnTo>
                    <a:pt x="603224" y="247548"/>
                  </a:lnTo>
                  <a:lnTo>
                    <a:pt x="603224" y="246989"/>
                  </a:lnTo>
                  <a:close/>
                </a:path>
                <a:path w="907415" h="878204">
                  <a:moveTo>
                    <a:pt x="626757" y="184696"/>
                  </a:moveTo>
                  <a:lnTo>
                    <a:pt x="622439" y="184251"/>
                  </a:lnTo>
                  <a:lnTo>
                    <a:pt x="611771" y="184251"/>
                  </a:lnTo>
                  <a:lnTo>
                    <a:pt x="607441" y="184696"/>
                  </a:lnTo>
                  <a:lnTo>
                    <a:pt x="607441" y="185813"/>
                  </a:lnTo>
                  <a:lnTo>
                    <a:pt x="611771" y="186258"/>
                  </a:lnTo>
                  <a:lnTo>
                    <a:pt x="622439" y="186258"/>
                  </a:lnTo>
                  <a:lnTo>
                    <a:pt x="626757" y="185813"/>
                  </a:lnTo>
                  <a:lnTo>
                    <a:pt x="626757" y="185254"/>
                  </a:lnTo>
                  <a:lnTo>
                    <a:pt x="626757" y="184696"/>
                  </a:lnTo>
                  <a:close/>
                </a:path>
                <a:path w="907415" h="878204">
                  <a:moveTo>
                    <a:pt x="641705" y="468464"/>
                  </a:moveTo>
                  <a:lnTo>
                    <a:pt x="637374" y="468020"/>
                  </a:lnTo>
                  <a:lnTo>
                    <a:pt x="626706" y="468020"/>
                  </a:lnTo>
                  <a:lnTo>
                    <a:pt x="622376" y="468464"/>
                  </a:lnTo>
                  <a:lnTo>
                    <a:pt x="622376" y="469582"/>
                  </a:lnTo>
                  <a:lnTo>
                    <a:pt x="626706" y="470027"/>
                  </a:lnTo>
                  <a:lnTo>
                    <a:pt x="637374" y="470027"/>
                  </a:lnTo>
                  <a:lnTo>
                    <a:pt x="641705" y="469582"/>
                  </a:lnTo>
                  <a:lnTo>
                    <a:pt x="641705" y="469023"/>
                  </a:lnTo>
                  <a:lnTo>
                    <a:pt x="641705" y="468464"/>
                  </a:lnTo>
                  <a:close/>
                </a:path>
                <a:path w="907415" h="878204">
                  <a:moveTo>
                    <a:pt x="641845" y="246989"/>
                  </a:moveTo>
                  <a:lnTo>
                    <a:pt x="637527" y="246545"/>
                  </a:lnTo>
                  <a:lnTo>
                    <a:pt x="626859" y="246545"/>
                  </a:lnTo>
                  <a:lnTo>
                    <a:pt x="622528" y="246989"/>
                  </a:lnTo>
                  <a:lnTo>
                    <a:pt x="622528" y="248107"/>
                  </a:lnTo>
                  <a:lnTo>
                    <a:pt x="626859" y="248551"/>
                  </a:lnTo>
                  <a:lnTo>
                    <a:pt x="637527" y="248551"/>
                  </a:lnTo>
                  <a:lnTo>
                    <a:pt x="641845" y="248107"/>
                  </a:lnTo>
                  <a:lnTo>
                    <a:pt x="641845" y="247548"/>
                  </a:lnTo>
                  <a:lnTo>
                    <a:pt x="641845" y="246989"/>
                  </a:lnTo>
                  <a:close/>
                </a:path>
                <a:path w="907415" h="878204">
                  <a:moveTo>
                    <a:pt x="665378" y="184696"/>
                  </a:moveTo>
                  <a:lnTo>
                    <a:pt x="661047" y="184251"/>
                  </a:lnTo>
                  <a:lnTo>
                    <a:pt x="650392" y="184251"/>
                  </a:lnTo>
                  <a:lnTo>
                    <a:pt x="646061" y="184696"/>
                  </a:lnTo>
                  <a:lnTo>
                    <a:pt x="646061" y="185813"/>
                  </a:lnTo>
                  <a:lnTo>
                    <a:pt x="650392" y="186258"/>
                  </a:lnTo>
                  <a:lnTo>
                    <a:pt x="661047" y="186258"/>
                  </a:lnTo>
                  <a:lnTo>
                    <a:pt x="665378" y="185813"/>
                  </a:lnTo>
                  <a:lnTo>
                    <a:pt x="665378" y="185254"/>
                  </a:lnTo>
                  <a:lnTo>
                    <a:pt x="665378" y="184696"/>
                  </a:lnTo>
                  <a:close/>
                </a:path>
                <a:path w="907415" h="878204">
                  <a:moveTo>
                    <a:pt x="703999" y="184696"/>
                  </a:moveTo>
                  <a:lnTo>
                    <a:pt x="699668" y="184251"/>
                  </a:lnTo>
                  <a:lnTo>
                    <a:pt x="689013" y="184251"/>
                  </a:lnTo>
                  <a:lnTo>
                    <a:pt x="684682" y="184696"/>
                  </a:lnTo>
                  <a:lnTo>
                    <a:pt x="684682" y="185813"/>
                  </a:lnTo>
                  <a:lnTo>
                    <a:pt x="689013" y="186258"/>
                  </a:lnTo>
                  <a:lnTo>
                    <a:pt x="699668" y="186258"/>
                  </a:lnTo>
                  <a:lnTo>
                    <a:pt x="703999" y="185813"/>
                  </a:lnTo>
                  <a:lnTo>
                    <a:pt x="703999" y="185254"/>
                  </a:lnTo>
                  <a:lnTo>
                    <a:pt x="703999" y="184696"/>
                  </a:lnTo>
                  <a:close/>
                </a:path>
                <a:path w="907415" h="878204">
                  <a:moveTo>
                    <a:pt x="711263" y="208762"/>
                  </a:moveTo>
                  <a:lnTo>
                    <a:pt x="710895" y="208356"/>
                  </a:lnTo>
                  <a:lnTo>
                    <a:pt x="710526" y="207949"/>
                  </a:lnTo>
                  <a:lnTo>
                    <a:pt x="707021" y="210540"/>
                  </a:lnTo>
                  <a:lnTo>
                    <a:pt x="699160" y="217754"/>
                  </a:lnTo>
                  <a:lnTo>
                    <a:pt x="696277" y="221005"/>
                  </a:lnTo>
                  <a:lnTo>
                    <a:pt x="697014" y="221830"/>
                  </a:lnTo>
                  <a:lnTo>
                    <a:pt x="700519" y="219240"/>
                  </a:lnTo>
                  <a:lnTo>
                    <a:pt x="708380" y="212026"/>
                  </a:lnTo>
                  <a:lnTo>
                    <a:pt x="711263" y="208762"/>
                  </a:lnTo>
                  <a:close/>
                </a:path>
                <a:path w="907415" h="878204">
                  <a:moveTo>
                    <a:pt x="718197" y="439762"/>
                  </a:moveTo>
                  <a:lnTo>
                    <a:pt x="717905" y="439280"/>
                  </a:lnTo>
                  <a:lnTo>
                    <a:pt x="717613" y="438797"/>
                  </a:lnTo>
                  <a:lnTo>
                    <a:pt x="713676" y="440639"/>
                  </a:lnTo>
                  <a:lnTo>
                    <a:pt x="704519" y="446112"/>
                  </a:lnTo>
                  <a:lnTo>
                    <a:pt x="701040" y="448716"/>
                  </a:lnTo>
                  <a:lnTo>
                    <a:pt x="701611" y="449668"/>
                  </a:lnTo>
                  <a:lnTo>
                    <a:pt x="705548" y="447840"/>
                  </a:lnTo>
                  <a:lnTo>
                    <a:pt x="714705" y="442366"/>
                  </a:lnTo>
                  <a:lnTo>
                    <a:pt x="718197" y="439762"/>
                  </a:lnTo>
                  <a:close/>
                </a:path>
                <a:path w="907415" h="878204">
                  <a:moveTo>
                    <a:pt x="735545" y="188887"/>
                  </a:moveTo>
                  <a:lnTo>
                    <a:pt x="735101" y="186677"/>
                  </a:lnTo>
                  <a:lnTo>
                    <a:pt x="734542" y="186677"/>
                  </a:lnTo>
                  <a:lnTo>
                    <a:pt x="734174" y="186270"/>
                  </a:lnTo>
                  <a:lnTo>
                    <a:pt x="731761" y="187858"/>
                  </a:lnTo>
                  <a:lnTo>
                    <a:pt x="726567" y="192620"/>
                  </a:lnTo>
                  <a:lnTo>
                    <a:pt x="724763" y="194881"/>
                  </a:lnTo>
                  <a:lnTo>
                    <a:pt x="725525" y="195707"/>
                  </a:lnTo>
                  <a:lnTo>
                    <a:pt x="727925" y="194106"/>
                  </a:lnTo>
                  <a:lnTo>
                    <a:pt x="733120" y="189357"/>
                  </a:lnTo>
                  <a:lnTo>
                    <a:pt x="733552" y="188810"/>
                  </a:lnTo>
                  <a:lnTo>
                    <a:pt x="733539" y="194322"/>
                  </a:lnTo>
                  <a:lnTo>
                    <a:pt x="733996" y="196532"/>
                  </a:lnTo>
                  <a:lnTo>
                    <a:pt x="735101" y="196532"/>
                  </a:lnTo>
                  <a:lnTo>
                    <a:pt x="735545" y="194322"/>
                  </a:lnTo>
                  <a:lnTo>
                    <a:pt x="735545" y="188887"/>
                  </a:lnTo>
                  <a:close/>
                </a:path>
                <a:path w="907415" h="878204">
                  <a:moveTo>
                    <a:pt x="735634" y="230886"/>
                  </a:moveTo>
                  <a:lnTo>
                    <a:pt x="735596" y="220205"/>
                  </a:lnTo>
                  <a:lnTo>
                    <a:pt x="735139" y="215874"/>
                  </a:lnTo>
                  <a:lnTo>
                    <a:pt x="734580" y="215874"/>
                  </a:lnTo>
                  <a:lnTo>
                    <a:pt x="734034" y="215874"/>
                  </a:lnTo>
                  <a:lnTo>
                    <a:pt x="733590" y="220205"/>
                  </a:lnTo>
                  <a:lnTo>
                    <a:pt x="733628" y="230898"/>
                  </a:lnTo>
                  <a:lnTo>
                    <a:pt x="734085" y="235229"/>
                  </a:lnTo>
                  <a:lnTo>
                    <a:pt x="735203" y="235229"/>
                  </a:lnTo>
                  <a:lnTo>
                    <a:pt x="735634" y="230886"/>
                  </a:lnTo>
                  <a:close/>
                </a:path>
                <a:path w="907415" h="878204">
                  <a:moveTo>
                    <a:pt x="735812" y="269595"/>
                  </a:moveTo>
                  <a:lnTo>
                    <a:pt x="735761" y="258914"/>
                  </a:lnTo>
                  <a:lnTo>
                    <a:pt x="735279" y="254584"/>
                  </a:lnTo>
                  <a:lnTo>
                    <a:pt x="734733" y="254584"/>
                  </a:lnTo>
                  <a:lnTo>
                    <a:pt x="734174" y="254584"/>
                  </a:lnTo>
                  <a:lnTo>
                    <a:pt x="733755" y="258927"/>
                  </a:lnTo>
                  <a:lnTo>
                    <a:pt x="733806" y="269608"/>
                  </a:lnTo>
                  <a:lnTo>
                    <a:pt x="734275" y="273939"/>
                  </a:lnTo>
                  <a:lnTo>
                    <a:pt x="735393" y="273926"/>
                  </a:lnTo>
                  <a:lnTo>
                    <a:pt x="735812" y="269595"/>
                  </a:lnTo>
                  <a:close/>
                </a:path>
                <a:path w="907415" h="878204">
                  <a:moveTo>
                    <a:pt x="736041" y="308292"/>
                  </a:moveTo>
                  <a:lnTo>
                    <a:pt x="735977" y="297599"/>
                  </a:lnTo>
                  <a:lnTo>
                    <a:pt x="735507" y="293281"/>
                  </a:lnTo>
                  <a:lnTo>
                    <a:pt x="734949" y="293281"/>
                  </a:lnTo>
                  <a:lnTo>
                    <a:pt x="734390" y="293281"/>
                  </a:lnTo>
                  <a:lnTo>
                    <a:pt x="733971" y="297611"/>
                  </a:lnTo>
                  <a:lnTo>
                    <a:pt x="734034" y="308305"/>
                  </a:lnTo>
                  <a:lnTo>
                    <a:pt x="734517" y="312635"/>
                  </a:lnTo>
                  <a:lnTo>
                    <a:pt x="735622" y="312623"/>
                  </a:lnTo>
                  <a:lnTo>
                    <a:pt x="736041" y="308292"/>
                  </a:lnTo>
                  <a:close/>
                </a:path>
                <a:path w="907415" h="878204">
                  <a:moveTo>
                    <a:pt x="736269" y="346989"/>
                  </a:moveTo>
                  <a:lnTo>
                    <a:pt x="736206" y="336308"/>
                  </a:lnTo>
                  <a:lnTo>
                    <a:pt x="735723" y="331978"/>
                  </a:lnTo>
                  <a:lnTo>
                    <a:pt x="735177" y="331978"/>
                  </a:lnTo>
                  <a:lnTo>
                    <a:pt x="734618" y="331978"/>
                  </a:lnTo>
                  <a:lnTo>
                    <a:pt x="734199" y="336321"/>
                  </a:lnTo>
                  <a:lnTo>
                    <a:pt x="734250" y="347002"/>
                  </a:lnTo>
                  <a:lnTo>
                    <a:pt x="734733" y="351332"/>
                  </a:lnTo>
                  <a:lnTo>
                    <a:pt x="735838" y="351320"/>
                  </a:lnTo>
                  <a:lnTo>
                    <a:pt x="736269" y="346989"/>
                  </a:lnTo>
                  <a:close/>
                </a:path>
                <a:path w="907415" h="878204">
                  <a:moveTo>
                    <a:pt x="736447" y="385699"/>
                  </a:moveTo>
                  <a:lnTo>
                    <a:pt x="736409" y="375018"/>
                  </a:lnTo>
                  <a:lnTo>
                    <a:pt x="735939" y="370687"/>
                  </a:lnTo>
                  <a:lnTo>
                    <a:pt x="735380" y="370687"/>
                  </a:lnTo>
                  <a:lnTo>
                    <a:pt x="734834" y="370687"/>
                  </a:lnTo>
                  <a:lnTo>
                    <a:pt x="734390" y="375018"/>
                  </a:lnTo>
                  <a:lnTo>
                    <a:pt x="734428" y="385711"/>
                  </a:lnTo>
                  <a:lnTo>
                    <a:pt x="734898" y="390042"/>
                  </a:lnTo>
                  <a:lnTo>
                    <a:pt x="736015" y="390042"/>
                  </a:lnTo>
                  <a:lnTo>
                    <a:pt x="736447" y="385699"/>
                  </a:lnTo>
                  <a:close/>
                </a:path>
                <a:path w="907415" h="878204">
                  <a:moveTo>
                    <a:pt x="738784" y="184696"/>
                  </a:moveTo>
                  <a:lnTo>
                    <a:pt x="735317" y="184251"/>
                  </a:lnTo>
                  <a:lnTo>
                    <a:pt x="726782" y="184251"/>
                  </a:lnTo>
                  <a:lnTo>
                    <a:pt x="723315" y="184696"/>
                  </a:lnTo>
                  <a:lnTo>
                    <a:pt x="723315" y="185813"/>
                  </a:lnTo>
                  <a:lnTo>
                    <a:pt x="726782" y="186258"/>
                  </a:lnTo>
                  <a:lnTo>
                    <a:pt x="735317" y="186258"/>
                  </a:lnTo>
                  <a:lnTo>
                    <a:pt x="738784" y="185813"/>
                  </a:lnTo>
                  <a:lnTo>
                    <a:pt x="738784" y="185254"/>
                  </a:lnTo>
                  <a:lnTo>
                    <a:pt x="738784" y="184696"/>
                  </a:lnTo>
                  <a:close/>
                </a:path>
                <a:path w="907415" h="878204">
                  <a:moveTo>
                    <a:pt x="821880" y="427482"/>
                  </a:moveTo>
                  <a:lnTo>
                    <a:pt x="736206" y="427482"/>
                  </a:lnTo>
                  <a:lnTo>
                    <a:pt x="736523" y="424421"/>
                  </a:lnTo>
                  <a:lnTo>
                    <a:pt x="736511" y="413727"/>
                  </a:lnTo>
                  <a:lnTo>
                    <a:pt x="736066" y="409397"/>
                  </a:lnTo>
                  <a:lnTo>
                    <a:pt x="735507" y="409397"/>
                  </a:lnTo>
                  <a:lnTo>
                    <a:pt x="734949" y="409397"/>
                  </a:lnTo>
                  <a:lnTo>
                    <a:pt x="734504" y="413727"/>
                  </a:lnTo>
                  <a:lnTo>
                    <a:pt x="734517" y="424421"/>
                  </a:lnTo>
                  <a:lnTo>
                    <a:pt x="734822" y="427482"/>
                  </a:lnTo>
                  <a:lnTo>
                    <a:pt x="668832" y="427482"/>
                  </a:lnTo>
                  <a:lnTo>
                    <a:pt x="669074" y="401396"/>
                  </a:lnTo>
                  <a:lnTo>
                    <a:pt x="669074" y="328015"/>
                  </a:lnTo>
                  <a:lnTo>
                    <a:pt x="678446" y="327850"/>
                  </a:lnTo>
                  <a:lnTo>
                    <a:pt x="686917" y="327533"/>
                  </a:lnTo>
                  <a:lnTo>
                    <a:pt x="690029" y="327139"/>
                  </a:lnTo>
                  <a:lnTo>
                    <a:pt x="686917" y="326745"/>
                  </a:lnTo>
                  <a:lnTo>
                    <a:pt x="678446" y="326428"/>
                  </a:lnTo>
                  <a:lnTo>
                    <a:pt x="669074" y="326275"/>
                  </a:lnTo>
                  <a:lnTo>
                    <a:pt x="669074" y="315175"/>
                  </a:lnTo>
                  <a:lnTo>
                    <a:pt x="668540" y="256247"/>
                  </a:lnTo>
                  <a:lnTo>
                    <a:pt x="668147" y="247548"/>
                  </a:lnTo>
                  <a:lnTo>
                    <a:pt x="668528" y="247954"/>
                  </a:lnTo>
                  <a:lnTo>
                    <a:pt x="672020" y="245364"/>
                  </a:lnTo>
                  <a:lnTo>
                    <a:pt x="679881" y="238150"/>
                  </a:lnTo>
                  <a:lnTo>
                    <a:pt x="682764" y="234886"/>
                  </a:lnTo>
                  <a:lnTo>
                    <a:pt x="682396" y="234480"/>
                  </a:lnTo>
                  <a:lnTo>
                    <a:pt x="682028" y="234073"/>
                  </a:lnTo>
                  <a:lnTo>
                    <a:pt x="678522" y="236664"/>
                  </a:lnTo>
                  <a:lnTo>
                    <a:pt x="670661" y="243878"/>
                  </a:lnTo>
                  <a:lnTo>
                    <a:pt x="667943" y="246938"/>
                  </a:lnTo>
                  <a:lnTo>
                    <a:pt x="666584" y="246545"/>
                  </a:lnTo>
                  <a:lnTo>
                    <a:pt x="662724" y="246545"/>
                  </a:lnTo>
                  <a:lnTo>
                    <a:pt x="661149" y="246989"/>
                  </a:lnTo>
                  <a:lnTo>
                    <a:pt x="661149" y="248107"/>
                  </a:lnTo>
                  <a:lnTo>
                    <a:pt x="662724" y="248551"/>
                  </a:lnTo>
                  <a:lnTo>
                    <a:pt x="666584" y="248551"/>
                  </a:lnTo>
                  <a:lnTo>
                    <a:pt x="668108" y="248119"/>
                  </a:lnTo>
                  <a:lnTo>
                    <a:pt x="667753" y="256247"/>
                  </a:lnTo>
                  <a:lnTo>
                    <a:pt x="667448" y="289928"/>
                  </a:lnTo>
                  <a:lnTo>
                    <a:pt x="667448" y="427482"/>
                  </a:lnTo>
                  <a:lnTo>
                    <a:pt x="581329" y="427482"/>
                  </a:lnTo>
                  <a:lnTo>
                    <a:pt x="581571" y="400405"/>
                  </a:lnTo>
                  <a:lnTo>
                    <a:pt x="581279" y="367372"/>
                  </a:lnTo>
                  <a:lnTo>
                    <a:pt x="580961" y="357352"/>
                  </a:lnTo>
                  <a:lnTo>
                    <a:pt x="580669" y="354711"/>
                  </a:lnTo>
                  <a:lnTo>
                    <a:pt x="587184" y="354825"/>
                  </a:lnTo>
                  <a:lnTo>
                    <a:pt x="592442" y="352793"/>
                  </a:lnTo>
                  <a:lnTo>
                    <a:pt x="594144" y="352132"/>
                  </a:lnTo>
                  <a:lnTo>
                    <a:pt x="599401" y="347878"/>
                  </a:lnTo>
                  <a:lnTo>
                    <a:pt x="602094" y="345808"/>
                  </a:lnTo>
                  <a:lnTo>
                    <a:pt x="604393" y="343344"/>
                  </a:lnTo>
                  <a:lnTo>
                    <a:pt x="606310" y="340575"/>
                  </a:lnTo>
                  <a:lnTo>
                    <a:pt x="608190" y="337947"/>
                  </a:lnTo>
                  <a:lnTo>
                    <a:pt x="609612" y="335114"/>
                  </a:lnTo>
                  <a:lnTo>
                    <a:pt x="610565" y="332143"/>
                  </a:lnTo>
                  <a:lnTo>
                    <a:pt x="612254" y="327317"/>
                  </a:lnTo>
                  <a:lnTo>
                    <a:pt x="614019" y="327533"/>
                  </a:lnTo>
                  <a:lnTo>
                    <a:pt x="622503" y="327850"/>
                  </a:lnTo>
                  <a:lnTo>
                    <a:pt x="635076" y="328066"/>
                  </a:lnTo>
                  <a:lnTo>
                    <a:pt x="665873" y="328066"/>
                  </a:lnTo>
                  <a:lnTo>
                    <a:pt x="667219" y="328053"/>
                  </a:lnTo>
                  <a:lnTo>
                    <a:pt x="667219" y="401396"/>
                  </a:lnTo>
                  <a:lnTo>
                    <a:pt x="667448" y="427482"/>
                  </a:lnTo>
                  <a:lnTo>
                    <a:pt x="667448" y="289928"/>
                  </a:lnTo>
                  <a:lnTo>
                    <a:pt x="667219" y="315175"/>
                  </a:lnTo>
                  <a:lnTo>
                    <a:pt x="667219" y="326237"/>
                  </a:lnTo>
                  <a:lnTo>
                    <a:pt x="665873" y="326212"/>
                  </a:lnTo>
                  <a:lnTo>
                    <a:pt x="635076" y="326212"/>
                  </a:lnTo>
                  <a:lnTo>
                    <a:pt x="622503" y="326428"/>
                  </a:lnTo>
                  <a:lnTo>
                    <a:pt x="614019" y="326745"/>
                  </a:lnTo>
                  <a:lnTo>
                    <a:pt x="612368" y="326961"/>
                  </a:lnTo>
                  <a:lnTo>
                    <a:pt x="612635" y="326224"/>
                  </a:lnTo>
                  <a:lnTo>
                    <a:pt x="612406" y="319951"/>
                  </a:lnTo>
                  <a:lnTo>
                    <a:pt x="610730" y="314731"/>
                  </a:lnTo>
                  <a:lnTo>
                    <a:pt x="610730" y="326224"/>
                  </a:lnTo>
                  <a:lnTo>
                    <a:pt x="608799" y="331558"/>
                  </a:lnTo>
                  <a:lnTo>
                    <a:pt x="607885" y="334340"/>
                  </a:lnTo>
                  <a:lnTo>
                    <a:pt x="606501" y="337058"/>
                  </a:lnTo>
                  <a:lnTo>
                    <a:pt x="604685" y="339547"/>
                  </a:lnTo>
                  <a:lnTo>
                    <a:pt x="602919" y="342061"/>
                  </a:lnTo>
                  <a:lnTo>
                    <a:pt x="600735" y="344385"/>
                  </a:lnTo>
                  <a:lnTo>
                    <a:pt x="598195" y="346329"/>
                  </a:lnTo>
                  <a:lnTo>
                    <a:pt x="593217" y="350329"/>
                  </a:lnTo>
                  <a:lnTo>
                    <a:pt x="586689" y="352793"/>
                  </a:lnTo>
                  <a:lnTo>
                    <a:pt x="579970" y="352666"/>
                  </a:lnTo>
                  <a:lnTo>
                    <a:pt x="573239" y="352348"/>
                  </a:lnTo>
                  <a:lnTo>
                    <a:pt x="566889" y="349465"/>
                  </a:lnTo>
                  <a:lnTo>
                    <a:pt x="562190" y="345135"/>
                  </a:lnTo>
                  <a:lnTo>
                    <a:pt x="559777" y="343027"/>
                  </a:lnTo>
                  <a:lnTo>
                    <a:pt x="557745" y="340575"/>
                  </a:lnTo>
                  <a:lnTo>
                    <a:pt x="556158" y="337947"/>
                  </a:lnTo>
                  <a:lnTo>
                    <a:pt x="554494" y="335343"/>
                  </a:lnTo>
                  <a:lnTo>
                    <a:pt x="553275" y="332549"/>
                  </a:lnTo>
                  <a:lnTo>
                    <a:pt x="552551" y="329704"/>
                  </a:lnTo>
                  <a:lnTo>
                    <a:pt x="550913" y="324027"/>
                  </a:lnTo>
                  <a:lnTo>
                    <a:pt x="574865" y="293890"/>
                  </a:lnTo>
                  <a:lnTo>
                    <a:pt x="576110" y="293611"/>
                  </a:lnTo>
                  <a:lnTo>
                    <a:pt x="609130" y="315188"/>
                  </a:lnTo>
                  <a:lnTo>
                    <a:pt x="610730" y="326224"/>
                  </a:lnTo>
                  <a:lnTo>
                    <a:pt x="610730" y="314731"/>
                  </a:lnTo>
                  <a:lnTo>
                    <a:pt x="587324" y="293166"/>
                  </a:lnTo>
                  <a:lnTo>
                    <a:pt x="586130" y="292620"/>
                  </a:lnTo>
                  <a:lnTo>
                    <a:pt x="580923" y="292608"/>
                  </a:lnTo>
                  <a:lnTo>
                    <a:pt x="580605" y="292608"/>
                  </a:lnTo>
                  <a:lnTo>
                    <a:pt x="580961" y="289763"/>
                  </a:lnTo>
                  <a:lnTo>
                    <a:pt x="581279" y="281101"/>
                  </a:lnTo>
                  <a:lnTo>
                    <a:pt x="581494" y="268262"/>
                  </a:lnTo>
                  <a:lnTo>
                    <a:pt x="581494" y="236829"/>
                  </a:lnTo>
                  <a:lnTo>
                    <a:pt x="581279" y="223989"/>
                  </a:lnTo>
                  <a:lnTo>
                    <a:pt x="580961" y="215328"/>
                  </a:lnTo>
                  <a:lnTo>
                    <a:pt x="580567" y="212166"/>
                  </a:lnTo>
                  <a:lnTo>
                    <a:pt x="580174" y="215328"/>
                  </a:lnTo>
                  <a:lnTo>
                    <a:pt x="579856" y="223989"/>
                  </a:lnTo>
                  <a:lnTo>
                    <a:pt x="579640" y="236829"/>
                  </a:lnTo>
                  <a:lnTo>
                    <a:pt x="579640" y="268262"/>
                  </a:lnTo>
                  <a:lnTo>
                    <a:pt x="579856" y="281101"/>
                  </a:lnTo>
                  <a:lnTo>
                    <a:pt x="580174" y="289763"/>
                  </a:lnTo>
                  <a:lnTo>
                    <a:pt x="580517" y="292608"/>
                  </a:lnTo>
                  <a:lnTo>
                    <a:pt x="575716" y="292595"/>
                  </a:lnTo>
                  <a:lnTo>
                    <a:pt x="549059" y="324142"/>
                  </a:lnTo>
                  <a:lnTo>
                    <a:pt x="550760" y="330187"/>
                  </a:lnTo>
                  <a:lnTo>
                    <a:pt x="551510" y="333209"/>
                  </a:lnTo>
                  <a:lnTo>
                    <a:pt x="552780" y="336194"/>
                  </a:lnTo>
                  <a:lnTo>
                    <a:pt x="554520" y="338950"/>
                  </a:lnTo>
                  <a:lnTo>
                    <a:pt x="556196" y="341757"/>
                  </a:lnTo>
                  <a:lnTo>
                    <a:pt x="558355" y="344385"/>
                  </a:lnTo>
                  <a:lnTo>
                    <a:pt x="560870" y="346608"/>
                  </a:lnTo>
                  <a:lnTo>
                    <a:pt x="565848" y="351205"/>
                  </a:lnTo>
                  <a:lnTo>
                    <a:pt x="572630" y="354342"/>
                  </a:lnTo>
                  <a:lnTo>
                    <a:pt x="579894" y="354685"/>
                  </a:lnTo>
                  <a:lnTo>
                    <a:pt x="580453" y="354698"/>
                  </a:lnTo>
                  <a:lnTo>
                    <a:pt x="580174" y="357352"/>
                  </a:lnTo>
                  <a:lnTo>
                    <a:pt x="579856" y="367372"/>
                  </a:lnTo>
                  <a:lnTo>
                    <a:pt x="579564" y="400405"/>
                  </a:lnTo>
                  <a:lnTo>
                    <a:pt x="579793" y="427482"/>
                  </a:lnTo>
                  <a:lnTo>
                    <a:pt x="557720" y="427482"/>
                  </a:lnTo>
                  <a:lnTo>
                    <a:pt x="557720" y="428752"/>
                  </a:lnTo>
                  <a:lnTo>
                    <a:pt x="557720" y="430022"/>
                  </a:lnTo>
                  <a:lnTo>
                    <a:pt x="579818" y="430022"/>
                  </a:lnTo>
                  <a:lnTo>
                    <a:pt x="579856" y="433438"/>
                  </a:lnTo>
                  <a:lnTo>
                    <a:pt x="580174" y="443445"/>
                  </a:lnTo>
                  <a:lnTo>
                    <a:pt x="580567" y="447116"/>
                  </a:lnTo>
                  <a:lnTo>
                    <a:pt x="580961" y="443445"/>
                  </a:lnTo>
                  <a:lnTo>
                    <a:pt x="581279" y="433438"/>
                  </a:lnTo>
                  <a:lnTo>
                    <a:pt x="581304" y="430022"/>
                  </a:lnTo>
                  <a:lnTo>
                    <a:pt x="667473" y="430022"/>
                  </a:lnTo>
                  <a:lnTo>
                    <a:pt x="667753" y="460324"/>
                  </a:lnTo>
                  <a:lnTo>
                    <a:pt x="668096" y="468376"/>
                  </a:lnTo>
                  <a:lnTo>
                    <a:pt x="666559" y="468020"/>
                  </a:lnTo>
                  <a:lnTo>
                    <a:pt x="662635" y="468020"/>
                  </a:lnTo>
                  <a:lnTo>
                    <a:pt x="661035" y="468464"/>
                  </a:lnTo>
                  <a:lnTo>
                    <a:pt x="661035" y="469582"/>
                  </a:lnTo>
                  <a:lnTo>
                    <a:pt x="662635" y="470027"/>
                  </a:lnTo>
                  <a:lnTo>
                    <a:pt x="666559" y="470027"/>
                  </a:lnTo>
                  <a:lnTo>
                    <a:pt x="668147" y="469582"/>
                  </a:lnTo>
                  <a:lnTo>
                    <a:pt x="668147" y="469023"/>
                  </a:lnTo>
                  <a:lnTo>
                    <a:pt x="668439" y="469493"/>
                  </a:lnTo>
                  <a:lnTo>
                    <a:pt x="672376" y="467664"/>
                  </a:lnTo>
                  <a:lnTo>
                    <a:pt x="681532" y="462191"/>
                  </a:lnTo>
                  <a:lnTo>
                    <a:pt x="685025" y="459587"/>
                  </a:lnTo>
                  <a:lnTo>
                    <a:pt x="684733" y="459105"/>
                  </a:lnTo>
                  <a:lnTo>
                    <a:pt x="684441" y="458622"/>
                  </a:lnTo>
                  <a:lnTo>
                    <a:pt x="680504" y="460463"/>
                  </a:lnTo>
                  <a:lnTo>
                    <a:pt x="671347" y="465937"/>
                  </a:lnTo>
                  <a:lnTo>
                    <a:pt x="668172" y="468312"/>
                  </a:lnTo>
                  <a:lnTo>
                    <a:pt x="668540" y="460324"/>
                  </a:lnTo>
                  <a:lnTo>
                    <a:pt x="668807" y="430022"/>
                  </a:lnTo>
                  <a:lnTo>
                    <a:pt x="821880" y="430022"/>
                  </a:lnTo>
                  <a:lnTo>
                    <a:pt x="821880" y="428752"/>
                  </a:lnTo>
                  <a:lnTo>
                    <a:pt x="821880" y="427482"/>
                  </a:lnTo>
                  <a:close/>
                </a:path>
                <a:path w="907415" h="878204">
                  <a:moveTo>
                    <a:pt x="907097" y="478078"/>
                  </a:moveTo>
                  <a:lnTo>
                    <a:pt x="898702" y="468706"/>
                  </a:lnTo>
                  <a:lnTo>
                    <a:pt x="894435" y="463677"/>
                  </a:lnTo>
                  <a:lnTo>
                    <a:pt x="890879" y="459816"/>
                  </a:lnTo>
                  <a:lnTo>
                    <a:pt x="906881" y="434416"/>
                  </a:lnTo>
                  <a:lnTo>
                    <a:pt x="905395" y="435914"/>
                  </a:lnTo>
                  <a:lnTo>
                    <a:pt x="901954" y="440436"/>
                  </a:lnTo>
                  <a:lnTo>
                    <a:pt x="897064" y="447281"/>
                  </a:lnTo>
                  <a:lnTo>
                    <a:pt x="891209" y="455790"/>
                  </a:lnTo>
                  <a:lnTo>
                    <a:pt x="889520" y="458330"/>
                  </a:lnTo>
                  <a:lnTo>
                    <a:pt x="884453" y="452793"/>
                  </a:lnTo>
                  <a:lnTo>
                    <a:pt x="879259" y="448487"/>
                  </a:lnTo>
                  <a:lnTo>
                    <a:pt x="871474" y="442785"/>
                  </a:lnTo>
                  <a:lnTo>
                    <a:pt x="868895" y="441286"/>
                  </a:lnTo>
                  <a:lnTo>
                    <a:pt x="868756" y="441490"/>
                  </a:lnTo>
                  <a:lnTo>
                    <a:pt x="870178" y="443052"/>
                  </a:lnTo>
                  <a:lnTo>
                    <a:pt x="874496" y="446747"/>
                  </a:lnTo>
                  <a:lnTo>
                    <a:pt x="880757" y="452348"/>
                  </a:lnTo>
                  <a:lnTo>
                    <a:pt x="887996" y="459613"/>
                  </a:lnTo>
                  <a:lnTo>
                    <a:pt x="888377" y="460044"/>
                  </a:lnTo>
                  <a:lnTo>
                    <a:pt x="885507" y="464375"/>
                  </a:lnTo>
                  <a:lnTo>
                    <a:pt x="880973" y="471462"/>
                  </a:lnTo>
                  <a:lnTo>
                    <a:pt x="878065" y="476351"/>
                  </a:lnTo>
                  <a:lnTo>
                    <a:pt x="877214" y="478294"/>
                  </a:lnTo>
                  <a:lnTo>
                    <a:pt x="878713" y="476796"/>
                  </a:lnTo>
                  <a:lnTo>
                    <a:pt x="882154" y="472262"/>
                  </a:lnTo>
                  <a:lnTo>
                    <a:pt x="887044" y="465416"/>
                  </a:lnTo>
                  <a:lnTo>
                    <a:pt x="889723" y="461505"/>
                  </a:lnTo>
                  <a:lnTo>
                    <a:pt x="894969" y="467220"/>
                  </a:lnTo>
                  <a:lnTo>
                    <a:pt x="900925" y="473240"/>
                  </a:lnTo>
                  <a:lnTo>
                    <a:pt x="905129" y="477113"/>
                  </a:lnTo>
                  <a:lnTo>
                    <a:pt x="906894" y="478294"/>
                  </a:lnTo>
                  <a:lnTo>
                    <a:pt x="907097" y="478078"/>
                  </a:lnTo>
                  <a:close/>
                </a:path>
              </a:pathLst>
            </a:custGeom>
            <a:solidFill>
              <a:srgbClr val="FAFAFA"/>
            </a:solidFill>
          </p:spPr>
          <p:txBody>
            <a:bodyPr wrap="square" lIns="0" tIns="0" rIns="0" bIns="0" rtlCol="0"/>
            <a:lstStyle/>
            <a:p>
              <a:endParaRPr/>
            </a:p>
          </p:txBody>
        </p:sp>
        <p:sp>
          <p:nvSpPr>
            <p:cNvPr id="44" name="object 44"/>
            <p:cNvSpPr/>
            <p:nvPr/>
          </p:nvSpPr>
          <p:spPr>
            <a:xfrm>
              <a:off x="7262190" y="3584498"/>
              <a:ext cx="490855" cy="403225"/>
            </a:xfrm>
            <a:custGeom>
              <a:avLst/>
              <a:gdLst/>
              <a:ahLst/>
              <a:cxnLst/>
              <a:rect l="l" t="t" r="r" b="b"/>
              <a:pathLst>
                <a:path w="490854" h="403225">
                  <a:moveTo>
                    <a:pt x="12509" y="301917"/>
                  </a:moveTo>
                  <a:lnTo>
                    <a:pt x="9829" y="298513"/>
                  </a:lnTo>
                  <a:lnTo>
                    <a:pt x="6642" y="294322"/>
                  </a:lnTo>
                  <a:lnTo>
                    <a:pt x="3416" y="290156"/>
                  </a:lnTo>
                  <a:lnTo>
                    <a:pt x="977" y="286626"/>
                  </a:lnTo>
                  <a:lnTo>
                    <a:pt x="0" y="287147"/>
                  </a:lnTo>
                  <a:lnTo>
                    <a:pt x="1727" y="291249"/>
                  </a:lnTo>
                  <a:lnTo>
                    <a:pt x="8331" y="299859"/>
                  </a:lnTo>
                  <a:lnTo>
                    <a:pt x="11709" y="302691"/>
                  </a:lnTo>
                  <a:lnTo>
                    <a:pt x="12090" y="302310"/>
                  </a:lnTo>
                  <a:lnTo>
                    <a:pt x="12509" y="301917"/>
                  </a:lnTo>
                  <a:close/>
                </a:path>
                <a:path w="490854" h="403225">
                  <a:moveTo>
                    <a:pt x="42303" y="326186"/>
                  </a:moveTo>
                  <a:lnTo>
                    <a:pt x="39065" y="323291"/>
                  </a:lnTo>
                  <a:lnTo>
                    <a:pt x="30454" y="317106"/>
                  </a:lnTo>
                  <a:lnTo>
                    <a:pt x="26682" y="314947"/>
                  </a:lnTo>
                  <a:lnTo>
                    <a:pt x="25984" y="315810"/>
                  </a:lnTo>
                  <a:lnTo>
                    <a:pt x="29222" y="318693"/>
                  </a:lnTo>
                  <a:lnTo>
                    <a:pt x="37934" y="324967"/>
                  </a:lnTo>
                  <a:lnTo>
                    <a:pt x="41719" y="327126"/>
                  </a:lnTo>
                  <a:lnTo>
                    <a:pt x="42011" y="326656"/>
                  </a:lnTo>
                  <a:lnTo>
                    <a:pt x="42303" y="326186"/>
                  </a:lnTo>
                  <a:close/>
                </a:path>
                <a:path w="490854" h="403225">
                  <a:moveTo>
                    <a:pt x="76339" y="344233"/>
                  </a:moveTo>
                  <a:lnTo>
                    <a:pt x="72631" y="341960"/>
                  </a:lnTo>
                  <a:lnTo>
                    <a:pt x="63042" y="337388"/>
                  </a:lnTo>
                  <a:lnTo>
                    <a:pt x="58940" y="335940"/>
                  </a:lnTo>
                  <a:lnTo>
                    <a:pt x="58420" y="336931"/>
                  </a:lnTo>
                  <a:lnTo>
                    <a:pt x="62128" y="339191"/>
                  </a:lnTo>
                  <a:lnTo>
                    <a:pt x="71818" y="343801"/>
                  </a:lnTo>
                  <a:lnTo>
                    <a:pt x="75907" y="345262"/>
                  </a:lnTo>
                  <a:lnTo>
                    <a:pt x="76123" y="344741"/>
                  </a:lnTo>
                  <a:lnTo>
                    <a:pt x="76339" y="344233"/>
                  </a:lnTo>
                  <a:close/>
                </a:path>
                <a:path w="490854" h="403225">
                  <a:moveTo>
                    <a:pt x="97675" y="59372"/>
                  </a:moveTo>
                  <a:lnTo>
                    <a:pt x="96888" y="57518"/>
                  </a:lnTo>
                  <a:lnTo>
                    <a:pt x="96672" y="57734"/>
                  </a:lnTo>
                  <a:lnTo>
                    <a:pt x="96850" y="58229"/>
                  </a:lnTo>
                  <a:lnTo>
                    <a:pt x="97675" y="59372"/>
                  </a:lnTo>
                  <a:close/>
                </a:path>
                <a:path w="490854" h="403225">
                  <a:moveTo>
                    <a:pt x="97904" y="59677"/>
                  </a:moveTo>
                  <a:lnTo>
                    <a:pt x="97675" y="59372"/>
                  </a:lnTo>
                  <a:lnTo>
                    <a:pt x="97790" y="59639"/>
                  </a:lnTo>
                  <a:close/>
                </a:path>
                <a:path w="490854" h="403225">
                  <a:moveTo>
                    <a:pt x="110350" y="62204"/>
                  </a:moveTo>
                  <a:lnTo>
                    <a:pt x="104305" y="62179"/>
                  </a:lnTo>
                  <a:lnTo>
                    <a:pt x="97904" y="59677"/>
                  </a:lnTo>
                  <a:lnTo>
                    <a:pt x="98005" y="59829"/>
                  </a:lnTo>
                  <a:lnTo>
                    <a:pt x="99110" y="60883"/>
                  </a:lnTo>
                  <a:lnTo>
                    <a:pt x="102577" y="62433"/>
                  </a:lnTo>
                  <a:lnTo>
                    <a:pt x="104940" y="62915"/>
                  </a:lnTo>
                  <a:lnTo>
                    <a:pt x="110299" y="62242"/>
                  </a:lnTo>
                  <a:close/>
                </a:path>
                <a:path w="490854" h="403225">
                  <a:moveTo>
                    <a:pt x="113118" y="355536"/>
                  </a:moveTo>
                  <a:lnTo>
                    <a:pt x="109016" y="354088"/>
                  </a:lnTo>
                  <a:lnTo>
                    <a:pt x="103847" y="352844"/>
                  </a:lnTo>
                  <a:lnTo>
                    <a:pt x="98640" y="351663"/>
                  </a:lnTo>
                  <a:lnTo>
                    <a:pt x="94449" y="350774"/>
                  </a:lnTo>
                  <a:lnTo>
                    <a:pt x="94107" y="351840"/>
                  </a:lnTo>
                  <a:lnTo>
                    <a:pt x="98145" y="353618"/>
                  </a:lnTo>
                  <a:lnTo>
                    <a:pt x="103365" y="354799"/>
                  </a:lnTo>
                  <a:lnTo>
                    <a:pt x="108559" y="356057"/>
                  </a:lnTo>
                  <a:lnTo>
                    <a:pt x="112864" y="356628"/>
                  </a:lnTo>
                  <a:lnTo>
                    <a:pt x="112991" y="356082"/>
                  </a:lnTo>
                  <a:lnTo>
                    <a:pt x="113118" y="355536"/>
                  </a:lnTo>
                  <a:close/>
                </a:path>
                <a:path w="490854" h="403225">
                  <a:moveTo>
                    <a:pt x="124218" y="30073"/>
                  </a:moveTo>
                  <a:lnTo>
                    <a:pt x="122123" y="5397"/>
                  </a:lnTo>
                  <a:lnTo>
                    <a:pt x="122123" y="9055"/>
                  </a:lnTo>
                  <a:lnTo>
                    <a:pt x="121729" y="4483"/>
                  </a:lnTo>
                  <a:lnTo>
                    <a:pt x="121754" y="4724"/>
                  </a:lnTo>
                  <a:lnTo>
                    <a:pt x="122123" y="9055"/>
                  </a:lnTo>
                  <a:lnTo>
                    <a:pt x="122123" y="5397"/>
                  </a:lnTo>
                  <a:lnTo>
                    <a:pt x="121335" y="114"/>
                  </a:lnTo>
                  <a:lnTo>
                    <a:pt x="121564" y="2717"/>
                  </a:lnTo>
                  <a:lnTo>
                    <a:pt x="121323" y="63"/>
                  </a:lnTo>
                  <a:lnTo>
                    <a:pt x="119329" y="254"/>
                  </a:lnTo>
                  <a:lnTo>
                    <a:pt x="119773" y="4724"/>
                  </a:lnTo>
                  <a:lnTo>
                    <a:pt x="120142" y="9055"/>
                  </a:lnTo>
                  <a:lnTo>
                    <a:pt x="118897" y="17081"/>
                  </a:lnTo>
                  <a:lnTo>
                    <a:pt x="117030" y="20624"/>
                  </a:lnTo>
                  <a:lnTo>
                    <a:pt x="114033" y="23177"/>
                  </a:lnTo>
                  <a:lnTo>
                    <a:pt x="111556" y="25374"/>
                  </a:lnTo>
                  <a:lnTo>
                    <a:pt x="107937" y="26149"/>
                  </a:lnTo>
                  <a:lnTo>
                    <a:pt x="104952" y="25120"/>
                  </a:lnTo>
                  <a:lnTo>
                    <a:pt x="101930" y="24168"/>
                  </a:lnTo>
                  <a:lnTo>
                    <a:pt x="99656" y="21907"/>
                  </a:lnTo>
                  <a:lnTo>
                    <a:pt x="98145" y="19646"/>
                  </a:lnTo>
                  <a:lnTo>
                    <a:pt x="95199" y="14935"/>
                  </a:lnTo>
                  <a:lnTo>
                    <a:pt x="95008" y="10096"/>
                  </a:lnTo>
                  <a:lnTo>
                    <a:pt x="94716" y="7023"/>
                  </a:lnTo>
                  <a:lnTo>
                    <a:pt x="94576" y="4724"/>
                  </a:lnTo>
                  <a:lnTo>
                    <a:pt x="94449" y="2108"/>
                  </a:lnTo>
                  <a:lnTo>
                    <a:pt x="94183" y="2108"/>
                  </a:lnTo>
                  <a:lnTo>
                    <a:pt x="94005" y="3848"/>
                  </a:lnTo>
                  <a:lnTo>
                    <a:pt x="93980" y="15113"/>
                  </a:lnTo>
                  <a:lnTo>
                    <a:pt x="97015" y="20370"/>
                  </a:lnTo>
                  <a:lnTo>
                    <a:pt x="98590" y="22860"/>
                  </a:lnTo>
                  <a:lnTo>
                    <a:pt x="100977" y="25425"/>
                  </a:lnTo>
                  <a:lnTo>
                    <a:pt x="104457" y="26631"/>
                  </a:lnTo>
                  <a:lnTo>
                    <a:pt x="107899" y="27927"/>
                  </a:lnTo>
                  <a:lnTo>
                    <a:pt x="112318" y="27051"/>
                  </a:lnTo>
                  <a:lnTo>
                    <a:pt x="113347" y="26149"/>
                  </a:lnTo>
                  <a:lnTo>
                    <a:pt x="115404" y="24345"/>
                  </a:lnTo>
                  <a:lnTo>
                    <a:pt x="118567" y="21767"/>
                  </a:lnTo>
                  <a:lnTo>
                    <a:pt x="120713" y="17716"/>
                  </a:lnTo>
                  <a:lnTo>
                    <a:pt x="121145" y="14935"/>
                  </a:lnTo>
                  <a:lnTo>
                    <a:pt x="121132" y="13068"/>
                  </a:lnTo>
                  <a:lnTo>
                    <a:pt x="120611" y="9029"/>
                  </a:lnTo>
                  <a:lnTo>
                    <a:pt x="121132" y="13068"/>
                  </a:lnTo>
                  <a:lnTo>
                    <a:pt x="121272" y="14147"/>
                  </a:lnTo>
                  <a:lnTo>
                    <a:pt x="121437" y="13093"/>
                  </a:lnTo>
                  <a:lnTo>
                    <a:pt x="121373" y="14935"/>
                  </a:lnTo>
                  <a:lnTo>
                    <a:pt x="121488" y="15836"/>
                  </a:lnTo>
                  <a:lnTo>
                    <a:pt x="122085" y="22860"/>
                  </a:lnTo>
                  <a:lnTo>
                    <a:pt x="122301" y="30073"/>
                  </a:lnTo>
                  <a:lnTo>
                    <a:pt x="121970" y="36804"/>
                  </a:lnTo>
                  <a:lnTo>
                    <a:pt x="121221" y="45097"/>
                  </a:lnTo>
                  <a:lnTo>
                    <a:pt x="119214" y="52920"/>
                  </a:lnTo>
                  <a:lnTo>
                    <a:pt x="114515" y="57734"/>
                  </a:lnTo>
                  <a:lnTo>
                    <a:pt x="110350" y="62204"/>
                  </a:lnTo>
                  <a:lnTo>
                    <a:pt x="113347" y="60934"/>
                  </a:lnTo>
                  <a:lnTo>
                    <a:pt x="115747" y="58496"/>
                  </a:lnTo>
                  <a:lnTo>
                    <a:pt x="120764" y="53619"/>
                  </a:lnTo>
                  <a:lnTo>
                    <a:pt x="122936" y="45440"/>
                  </a:lnTo>
                  <a:lnTo>
                    <a:pt x="123837" y="36639"/>
                  </a:lnTo>
                  <a:lnTo>
                    <a:pt x="124218" y="30073"/>
                  </a:lnTo>
                  <a:close/>
                </a:path>
                <a:path w="490854" h="403225">
                  <a:moveTo>
                    <a:pt x="140042" y="206438"/>
                  </a:moveTo>
                  <a:lnTo>
                    <a:pt x="139941" y="205892"/>
                  </a:lnTo>
                  <a:lnTo>
                    <a:pt x="139839" y="205346"/>
                  </a:lnTo>
                  <a:lnTo>
                    <a:pt x="135470" y="205816"/>
                  </a:lnTo>
                  <a:lnTo>
                    <a:pt x="124891" y="208076"/>
                  </a:lnTo>
                  <a:lnTo>
                    <a:pt x="120700" y="209423"/>
                  </a:lnTo>
                  <a:lnTo>
                    <a:pt x="120967" y="210502"/>
                  </a:lnTo>
                  <a:lnTo>
                    <a:pt x="125336" y="210032"/>
                  </a:lnTo>
                  <a:lnTo>
                    <a:pt x="135851" y="207784"/>
                  </a:lnTo>
                  <a:lnTo>
                    <a:pt x="140042" y="206438"/>
                  </a:lnTo>
                  <a:close/>
                </a:path>
                <a:path w="490854" h="403225">
                  <a:moveTo>
                    <a:pt x="151028" y="362750"/>
                  </a:moveTo>
                  <a:lnTo>
                    <a:pt x="146837" y="361581"/>
                  </a:lnTo>
                  <a:lnTo>
                    <a:pt x="136347" y="359778"/>
                  </a:lnTo>
                  <a:lnTo>
                    <a:pt x="132003" y="359498"/>
                  </a:lnTo>
                  <a:lnTo>
                    <a:pt x="131800" y="360591"/>
                  </a:lnTo>
                  <a:lnTo>
                    <a:pt x="135978" y="361759"/>
                  </a:lnTo>
                  <a:lnTo>
                    <a:pt x="146519" y="363562"/>
                  </a:lnTo>
                  <a:lnTo>
                    <a:pt x="150863" y="363842"/>
                  </a:lnTo>
                  <a:lnTo>
                    <a:pt x="150939" y="363296"/>
                  </a:lnTo>
                  <a:lnTo>
                    <a:pt x="151028" y="362750"/>
                  </a:lnTo>
                  <a:close/>
                </a:path>
                <a:path w="490854" h="403225">
                  <a:moveTo>
                    <a:pt x="162941" y="53136"/>
                  </a:moveTo>
                  <a:lnTo>
                    <a:pt x="162763" y="52933"/>
                  </a:lnTo>
                  <a:lnTo>
                    <a:pt x="161696" y="53873"/>
                  </a:lnTo>
                  <a:lnTo>
                    <a:pt x="157543" y="53327"/>
                  </a:lnTo>
                  <a:lnTo>
                    <a:pt x="154393" y="51562"/>
                  </a:lnTo>
                  <a:lnTo>
                    <a:pt x="153314" y="47320"/>
                  </a:lnTo>
                  <a:lnTo>
                    <a:pt x="152996" y="46215"/>
                  </a:lnTo>
                  <a:lnTo>
                    <a:pt x="152908" y="43853"/>
                  </a:lnTo>
                  <a:lnTo>
                    <a:pt x="153174" y="40855"/>
                  </a:lnTo>
                  <a:lnTo>
                    <a:pt x="153289" y="39268"/>
                  </a:lnTo>
                  <a:lnTo>
                    <a:pt x="153936" y="36817"/>
                  </a:lnTo>
                  <a:lnTo>
                    <a:pt x="153835" y="31140"/>
                  </a:lnTo>
                  <a:lnTo>
                    <a:pt x="152552" y="28270"/>
                  </a:lnTo>
                  <a:lnTo>
                    <a:pt x="152209" y="27482"/>
                  </a:lnTo>
                  <a:lnTo>
                    <a:pt x="148539" y="26746"/>
                  </a:lnTo>
                  <a:lnTo>
                    <a:pt x="146710" y="26403"/>
                  </a:lnTo>
                  <a:lnTo>
                    <a:pt x="144767" y="27368"/>
                  </a:lnTo>
                  <a:lnTo>
                    <a:pt x="143662" y="28867"/>
                  </a:lnTo>
                  <a:lnTo>
                    <a:pt x="142659" y="30137"/>
                  </a:lnTo>
                  <a:lnTo>
                    <a:pt x="142113" y="31711"/>
                  </a:lnTo>
                  <a:lnTo>
                    <a:pt x="140449" y="38354"/>
                  </a:lnTo>
                  <a:lnTo>
                    <a:pt x="139776" y="33274"/>
                  </a:lnTo>
                  <a:lnTo>
                    <a:pt x="139382" y="30949"/>
                  </a:lnTo>
                  <a:lnTo>
                    <a:pt x="139192" y="30962"/>
                  </a:lnTo>
                  <a:lnTo>
                    <a:pt x="139077" y="34023"/>
                  </a:lnTo>
                  <a:lnTo>
                    <a:pt x="139509" y="41592"/>
                  </a:lnTo>
                  <a:lnTo>
                    <a:pt x="139750" y="45034"/>
                  </a:lnTo>
                  <a:lnTo>
                    <a:pt x="139827" y="40855"/>
                  </a:lnTo>
                  <a:lnTo>
                    <a:pt x="139827" y="45999"/>
                  </a:lnTo>
                  <a:lnTo>
                    <a:pt x="139750" y="45034"/>
                  </a:lnTo>
                  <a:lnTo>
                    <a:pt x="139700" y="48285"/>
                  </a:lnTo>
                  <a:lnTo>
                    <a:pt x="140500" y="54470"/>
                  </a:lnTo>
                  <a:lnTo>
                    <a:pt x="142265" y="54292"/>
                  </a:lnTo>
                  <a:lnTo>
                    <a:pt x="142138" y="54305"/>
                  </a:lnTo>
                  <a:lnTo>
                    <a:pt x="142074" y="52539"/>
                  </a:lnTo>
                  <a:lnTo>
                    <a:pt x="140868" y="41592"/>
                  </a:lnTo>
                  <a:lnTo>
                    <a:pt x="141630" y="48285"/>
                  </a:lnTo>
                  <a:lnTo>
                    <a:pt x="141846" y="41059"/>
                  </a:lnTo>
                  <a:lnTo>
                    <a:pt x="143865" y="32804"/>
                  </a:lnTo>
                  <a:lnTo>
                    <a:pt x="144297" y="30949"/>
                  </a:lnTo>
                  <a:lnTo>
                    <a:pt x="145948" y="28270"/>
                  </a:lnTo>
                  <a:lnTo>
                    <a:pt x="148221" y="28702"/>
                  </a:lnTo>
                  <a:lnTo>
                    <a:pt x="149288" y="28867"/>
                  </a:lnTo>
                  <a:lnTo>
                    <a:pt x="150317" y="29654"/>
                  </a:lnTo>
                  <a:lnTo>
                    <a:pt x="151650" y="31597"/>
                  </a:lnTo>
                  <a:lnTo>
                    <a:pt x="151904" y="32804"/>
                  </a:lnTo>
                  <a:lnTo>
                    <a:pt x="151942" y="33274"/>
                  </a:lnTo>
                  <a:lnTo>
                    <a:pt x="152057" y="36817"/>
                  </a:lnTo>
                  <a:lnTo>
                    <a:pt x="151574" y="39027"/>
                  </a:lnTo>
                  <a:lnTo>
                    <a:pt x="151485" y="40855"/>
                  </a:lnTo>
                  <a:lnTo>
                    <a:pt x="151422" y="46215"/>
                  </a:lnTo>
                  <a:lnTo>
                    <a:pt x="152120" y="48285"/>
                  </a:lnTo>
                  <a:lnTo>
                    <a:pt x="153403" y="52539"/>
                  </a:lnTo>
                  <a:lnTo>
                    <a:pt x="157187" y="54343"/>
                  </a:lnTo>
                  <a:lnTo>
                    <a:pt x="161975" y="54406"/>
                  </a:lnTo>
                  <a:lnTo>
                    <a:pt x="162382" y="53873"/>
                  </a:lnTo>
                  <a:lnTo>
                    <a:pt x="162941" y="53136"/>
                  </a:lnTo>
                  <a:close/>
                </a:path>
                <a:path w="490854" h="403225">
                  <a:moveTo>
                    <a:pt x="178689" y="201345"/>
                  </a:moveTo>
                  <a:lnTo>
                    <a:pt x="178650" y="200787"/>
                  </a:lnTo>
                  <a:lnTo>
                    <a:pt x="178612" y="200240"/>
                  </a:lnTo>
                  <a:lnTo>
                    <a:pt x="174218" y="200240"/>
                  </a:lnTo>
                  <a:lnTo>
                    <a:pt x="163449" y="201345"/>
                  </a:lnTo>
                  <a:lnTo>
                    <a:pt x="159143" y="202247"/>
                  </a:lnTo>
                  <a:lnTo>
                    <a:pt x="159296" y="203352"/>
                  </a:lnTo>
                  <a:lnTo>
                    <a:pt x="163690" y="203339"/>
                  </a:lnTo>
                  <a:lnTo>
                    <a:pt x="174383" y="202234"/>
                  </a:lnTo>
                  <a:lnTo>
                    <a:pt x="178689" y="201345"/>
                  </a:lnTo>
                  <a:close/>
                </a:path>
                <a:path w="490854" h="403225">
                  <a:moveTo>
                    <a:pt x="189369" y="366941"/>
                  </a:moveTo>
                  <a:lnTo>
                    <a:pt x="185102" y="366115"/>
                  </a:lnTo>
                  <a:lnTo>
                    <a:pt x="174498" y="365175"/>
                  </a:lnTo>
                  <a:lnTo>
                    <a:pt x="170154" y="365252"/>
                  </a:lnTo>
                  <a:lnTo>
                    <a:pt x="170027" y="366356"/>
                  </a:lnTo>
                  <a:lnTo>
                    <a:pt x="174294" y="367182"/>
                  </a:lnTo>
                  <a:lnTo>
                    <a:pt x="184950" y="368122"/>
                  </a:lnTo>
                  <a:lnTo>
                    <a:pt x="189293" y="368058"/>
                  </a:lnTo>
                  <a:lnTo>
                    <a:pt x="189331" y="367499"/>
                  </a:lnTo>
                  <a:lnTo>
                    <a:pt x="189369" y="366941"/>
                  </a:lnTo>
                  <a:close/>
                </a:path>
                <a:path w="490854" h="403225">
                  <a:moveTo>
                    <a:pt x="227952" y="368808"/>
                  </a:moveTo>
                  <a:lnTo>
                    <a:pt x="227939" y="368261"/>
                  </a:lnTo>
                  <a:lnTo>
                    <a:pt x="227926" y="367703"/>
                  </a:lnTo>
                  <a:lnTo>
                    <a:pt x="223596" y="367271"/>
                  </a:lnTo>
                  <a:lnTo>
                    <a:pt x="212966" y="367309"/>
                  </a:lnTo>
                  <a:lnTo>
                    <a:pt x="208635" y="367779"/>
                  </a:lnTo>
                  <a:lnTo>
                    <a:pt x="208610" y="368896"/>
                  </a:lnTo>
                  <a:lnTo>
                    <a:pt x="212940" y="369328"/>
                  </a:lnTo>
                  <a:lnTo>
                    <a:pt x="223634" y="369277"/>
                  </a:lnTo>
                  <a:lnTo>
                    <a:pt x="227952" y="368808"/>
                  </a:lnTo>
                  <a:close/>
                </a:path>
                <a:path w="490854" h="403225">
                  <a:moveTo>
                    <a:pt x="240753" y="105537"/>
                  </a:moveTo>
                  <a:lnTo>
                    <a:pt x="238772" y="105537"/>
                  </a:lnTo>
                  <a:lnTo>
                    <a:pt x="240753" y="105537"/>
                  </a:lnTo>
                  <a:close/>
                </a:path>
                <a:path w="490854" h="403225">
                  <a:moveTo>
                    <a:pt x="242684" y="96405"/>
                  </a:moveTo>
                  <a:lnTo>
                    <a:pt x="242544" y="95897"/>
                  </a:lnTo>
                  <a:lnTo>
                    <a:pt x="242417" y="95326"/>
                  </a:lnTo>
                  <a:lnTo>
                    <a:pt x="237921" y="95935"/>
                  </a:lnTo>
                  <a:lnTo>
                    <a:pt x="226872" y="95935"/>
                  </a:lnTo>
                  <a:lnTo>
                    <a:pt x="222389" y="95326"/>
                  </a:lnTo>
                  <a:lnTo>
                    <a:pt x="222123" y="96405"/>
                  </a:lnTo>
                  <a:lnTo>
                    <a:pt x="226618" y="97942"/>
                  </a:lnTo>
                  <a:lnTo>
                    <a:pt x="238188" y="97942"/>
                  </a:lnTo>
                  <a:lnTo>
                    <a:pt x="242684" y="96405"/>
                  </a:lnTo>
                  <a:close/>
                </a:path>
                <a:path w="490854" h="403225">
                  <a:moveTo>
                    <a:pt x="246735" y="116192"/>
                  </a:moveTo>
                  <a:lnTo>
                    <a:pt x="246087" y="113690"/>
                  </a:lnTo>
                  <a:lnTo>
                    <a:pt x="245021" y="109042"/>
                  </a:lnTo>
                  <a:lnTo>
                    <a:pt x="242951" y="107340"/>
                  </a:lnTo>
                  <a:lnTo>
                    <a:pt x="240830" y="105600"/>
                  </a:lnTo>
                  <a:lnTo>
                    <a:pt x="236397" y="105600"/>
                  </a:lnTo>
                  <a:lnTo>
                    <a:pt x="232092" y="105600"/>
                  </a:lnTo>
                  <a:lnTo>
                    <a:pt x="228612" y="107911"/>
                  </a:lnTo>
                  <a:lnTo>
                    <a:pt x="227596" y="109855"/>
                  </a:lnTo>
                  <a:lnTo>
                    <a:pt x="226263" y="108356"/>
                  </a:lnTo>
                  <a:lnTo>
                    <a:pt x="226275" y="107340"/>
                  </a:lnTo>
                  <a:lnTo>
                    <a:pt x="226606" y="104965"/>
                  </a:lnTo>
                  <a:lnTo>
                    <a:pt x="228168" y="101574"/>
                  </a:lnTo>
                  <a:lnTo>
                    <a:pt x="229171" y="100939"/>
                  </a:lnTo>
                  <a:lnTo>
                    <a:pt x="229044" y="100787"/>
                  </a:lnTo>
                  <a:lnTo>
                    <a:pt x="227774" y="101079"/>
                  </a:lnTo>
                  <a:lnTo>
                    <a:pt x="225564" y="104660"/>
                  </a:lnTo>
                  <a:lnTo>
                    <a:pt x="224599" y="108356"/>
                  </a:lnTo>
                  <a:lnTo>
                    <a:pt x="227850" y="112522"/>
                  </a:lnTo>
                  <a:lnTo>
                    <a:pt x="228854" y="110807"/>
                  </a:lnTo>
                  <a:lnTo>
                    <a:pt x="229768" y="109232"/>
                  </a:lnTo>
                  <a:lnTo>
                    <a:pt x="232867" y="107340"/>
                  </a:lnTo>
                  <a:lnTo>
                    <a:pt x="236347" y="107480"/>
                  </a:lnTo>
                  <a:lnTo>
                    <a:pt x="239826" y="107480"/>
                  </a:lnTo>
                  <a:lnTo>
                    <a:pt x="243205" y="110299"/>
                  </a:lnTo>
                  <a:lnTo>
                    <a:pt x="244132" y="114185"/>
                  </a:lnTo>
                  <a:lnTo>
                    <a:pt x="245351" y="118452"/>
                  </a:lnTo>
                  <a:lnTo>
                    <a:pt x="242874" y="122605"/>
                  </a:lnTo>
                  <a:lnTo>
                    <a:pt x="239534" y="124345"/>
                  </a:lnTo>
                  <a:lnTo>
                    <a:pt x="236181" y="126250"/>
                  </a:lnTo>
                  <a:lnTo>
                    <a:pt x="232473" y="125717"/>
                  </a:lnTo>
                  <a:lnTo>
                    <a:pt x="229882" y="124345"/>
                  </a:lnTo>
                  <a:lnTo>
                    <a:pt x="227241" y="122999"/>
                  </a:lnTo>
                  <a:lnTo>
                    <a:pt x="225361" y="121107"/>
                  </a:lnTo>
                  <a:lnTo>
                    <a:pt x="224243" y="120027"/>
                  </a:lnTo>
                  <a:lnTo>
                    <a:pt x="223037" y="118795"/>
                  </a:lnTo>
                  <a:lnTo>
                    <a:pt x="222377" y="118084"/>
                  </a:lnTo>
                  <a:lnTo>
                    <a:pt x="222262" y="118452"/>
                  </a:lnTo>
                  <a:lnTo>
                    <a:pt x="236283" y="127444"/>
                  </a:lnTo>
                  <a:lnTo>
                    <a:pt x="238429" y="127000"/>
                  </a:lnTo>
                  <a:lnTo>
                    <a:pt x="239877" y="126250"/>
                  </a:lnTo>
                  <a:lnTo>
                    <a:pt x="242366" y="124955"/>
                  </a:lnTo>
                  <a:lnTo>
                    <a:pt x="244182" y="123317"/>
                  </a:lnTo>
                  <a:lnTo>
                    <a:pt x="245313" y="121107"/>
                  </a:lnTo>
                  <a:lnTo>
                    <a:pt x="246367" y="119126"/>
                  </a:lnTo>
                  <a:lnTo>
                    <a:pt x="246481" y="118795"/>
                  </a:lnTo>
                  <a:lnTo>
                    <a:pt x="246735" y="116192"/>
                  </a:lnTo>
                  <a:close/>
                </a:path>
                <a:path w="490854" h="403225">
                  <a:moveTo>
                    <a:pt x="256717" y="203034"/>
                  </a:moveTo>
                  <a:lnTo>
                    <a:pt x="252399" y="202145"/>
                  </a:lnTo>
                  <a:lnTo>
                    <a:pt x="241642" y="201079"/>
                  </a:lnTo>
                  <a:lnTo>
                    <a:pt x="237248" y="201091"/>
                  </a:lnTo>
                  <a:lnTo>
                    <a:pt x="237172" y="202196"/>
                  </a:lnTo>
                  <a:lnTo>
                    <a:pt x="241477" y="203085"/>
                  </a:lnTo>
                  <a:lnTo>
                    <a:pt x="252171" y="204152"/>
                  </a:lnTo>
                  <a:lnTo>
                    <a:pt x="256565" y="204139"/>
                  </a:lnTo>
                  <a:lnTo>
                    <a:pt x="256641" y="203581"/>
                  </a:lnTo>
                  <a:lnTo>
                    <a:pt x="256717" y="203034"/>
                  </a:lnTo>
                  <a:close/>
                </a:path>
                <a:path w="490854" h="403225">
                  <a:moveTo>
                    <a:pt x="266496" y="365658"/>
                  </a:moveTo>
                  <a:lnTo>
                    <a:pt x="266420" y="365099"/>
                  </a:lnTo>
                  <a:lnTo>
                    <a:pt x="266344" y="364553"/>
                  </a:lnTo>
                  <a:lnTo>
                    <a:pt x="262001" y="364578"/>
                  </a:lnTo>
                  <a:lnTo>
                    <a:pt x="251434" y="365721"/>
                  </a:lnTo>
                  <a:lnTo>
                    <a:pt x="247180" y="366649"/>
                  </a:lnTo>
                  <a:lnTo>
                    <a:pt x="247269" y="367753"/>
                  </a:lnTo>
                  <a:lnTo>
                    <a:pt x="251612" y="367741"/>
                  </a:lnTo>
                  <a:lnTo>
                    <a:pt x="262255" y="366572"/>
                  </a:lnTo>
                  <a:lnTo>
                    <a:pt x="266496" y="365658"/>
                  </a:lnTo>
                  <a:close/>
                </a:path>
                <a:path w="490854" h="403225">
                  <a:moveTo>
                    <a:pt x="273812" y="128358"/>
                  </a:moveTo>
                  <a:lnTo>
                    <a:pt x="268566" y="123837"/>
                  </a:lnTo>
                  <a:lnTo>
                    <a:pt x="263029" y="117449"/>
                  </a:lnTo>
                  <a:lnTo>
                    <a:pt x="261543" y="115773"/>
                  </a:lnTo>
                  <a:lnTo>
                    <a:pt x="267500" y="105524"/>
                  </a:lnTo>
                  <a:lnTo>
                    <a:pt x="270141" y="100088"/>
                  </a:lnTo>
                  <a:lnTo>
                    <a:pt x="269176" y="99529"/>
                  </a:lnTo>
                  <a:lnTo>
                    <a:pt x="265760" y="104508"/>
                  </a:lnTo>
                  <a:lnTo>
                    <a:pt x="260134" y="114173"/>
                  </a:lnTo>
                  <a:lnTo>
                    <a:pt x="257441" y="111086"/>
                  </a:lnTo>
                  <a:lnTo>
                    <a:pt x="253682" y="105283"/>
                  </a:lnTo>
                  <a:lnTo>
                    <a:pt x="252704" y="105829"/>
                  </a:lnTo>
                  <a:lnTo>
                    <a:pt x="255778" y="112229"/>
                  </a:lnTo>
                  <a:lnTo>
                    <a:pt x="259067" y="116014"/>
                  </a:lnTo>
                  <a:lnTo>
                    <a:pt x="258305" y="117335"/>
                  </a:lnTo>
                  <a:lnTo>
                    <a:pt x="255663" y="122770"/>
                  </a:lnTo>
                  <a:lnTo>
                    <a:pt x="256146" y="123050"/>
                  </a:lnTo>
                  <a:lnTo>
                    <a:pt x="256628" y="123329"/>
                  </a:lnTo>
                  <a:lnTo>
                    <a:pt x="260045" y="118351"/>
                  </a:lnTo>
                  <a:lnTo>
                    <a:pt x="260464" y="117614"/>
                  </a:lnTo>
                  <a:lnTo>
                    <a:pt x="267208" y="125336"/>
                  </a:lnTo>
                  <a:lnTo>
                    <a:pt x="273138" y="129247"/>
                  </a:lnTo>
                  <a:lnTo>
                    <a:pt x="273443" y="128816"/>
                  </a:lnTo>
                  <a:lnTo>
                    <a:pt x="273812" y="128358"/>
                  </a:lnTo>
                  <a:close/>
                </a:path>
                <a:path w="490854" h="403225">
                  <a:moveTo>
                    <a:pt x="277939" y="250875"/>
                  </a:moveTo>
                  <a:lnTo>
                    <a:pt x="276631" y="248107"/>
                  </a:lnTo>
                  <a:lnTo>
                    <a:pt x="275158" y="252628"/>
                  </a:lnTo>
                  <a:lnTo>
                    <a:pt x="272237" y="254990"/>
                  </a:lnTo>
                  <a:lnTo>
                    <a:pt x="270789" y="256260"/>
                  </a:lnTo>
                  <a:lnTo>
                    <a:pt x="268998" y="256781"/>
                  </a:lnTo>
                  <a:lnTo>
                    <a:pt x="257962" y="248259"/>
                  </a:lnTo>
                  <a:lnTo>
                    <a:pt x="258051" y="247269"/>
                  </a:lnTo>
                  <a:lnTo>
                    <a:pt x="257873" y="247269"/>
                  </a:lnTo>
                  <a:lnTo>
                    <a:pt x="257454" y="248259"/>
                  </a:lnTo>
                  <a:lnTo>
                    <a:pt x="269240" y="258483"/>
                  </a:lnTo>
                  <a:lnTo>
                    <a:pt x="271564" y="257886"/>
                  </a:lnTo>
                  <a:lnTo>
                    <a:pt x="272897" y="256781"/>
                  </a:lnTo>
                  <a:lnTo>
                    <a:pt x="273773" y="256070"/>
                  </a:lnTo>
                  <a:lnTo>
                    <a:pt x="276936" y="253593"/>
                  </a:lnTo>
                  <a:lnTo>
                    <a:pt x="277939" y="250875"/>
                  </a:lnTo>
                  <a:close/>
                </a:path>
                <a:path w="490854" h="403225">
                  <a:moveTo>
                    <a:pt x="282981" y="265785"/>
                  </a:moveTo>
                  <a:lnTo>
                    <a:pt x="282498" y="260921"/>
                  </a:lnTo>
                  <a:lnTo>
                    <a:pt x="282092" y="256070"/>
                  </a:lnTo>
                  <a:lnTo>
                    <a:pt x="280250" y="251040"/>
                  </a:lnTo>
                  <a:lnTo>
                    <a:pt x="278930" y="248221"/>
                  </a:lnTo>
                  <a:lnTo>
                    <a:pt x="279031" y="247510"/>
                  </a:lnTo>
                  <a:lnTo>
                    <a:pt x="276669" y="243370"/>
                  </a:lnTo>
                  <a:lnTo>
                    <a:pt x="276669" y="247243"/>
                  </a:lnTo>
                  <a:lnTo>
                    <a:pt x="274548" y="243687"/>
                  </a:lnTo>
                  <a:lnTo>
                    <a:pt x="276669" y="247243"/>
                  </a:lnTo>
                  <a:lnTo>
                    <a:pt x="276669" y="243370"/>
                  </a:lnTo>
                  <a:lnTo>
                    <a:pt x="276301" y="242722"/>
                  </a:lnTo>
                  <a:lnTo>
                    <a:pt x="274497" y="243598"/>
                  </a:lnTo>
                  <a:lnTo>
                    <a:pt x="276631" y="248107"/>
                  </a:lnTo>
                  <a:lnTo>
                    <a:pt x="276682" y="247916"/>
                  </a:lnTo>
                  <a:lnTo>
                    <a:pt x="276707" y="248259"/>
                  </a:lnTo>
                  <a:lnTo>
                    <a:pt x="277939" y="250875"/>
                  </a:lnTo>
                  <a:lnTo>
                    <a:pt x="278409" y="251841"/>
                  </a:lnTo>
                  <a:lnTo>
                    <a:pt x="280187" y="256590"/>
                  </a:lnTo>
                  <a:lnTo>
                    <a:pt x="280644" y="261099"/>
                  </a:lnTo>
                  <a:lnTo>
                    <a:pt x="281190" y="265582"/>
                  </a:lnTo>
                  <a:lnTo>
                    <a:pt x="280123" y="269646"/>
                  </a:lnTo>
                  <a:lnTo>
                    <a:pt x="278472" y="272605"/>
                  </a:lnTo>
                  <a:lnTo>
                    <a:pt x="276847" y="275615"/>
                  </a:lnTo>
                  <a:lnTo>
                    <a:pt x="274637" y="277418"/>
                  </a:lnTo>
                  <a:lnTo>
                    <a:pt x="271310" y="279273"/>
                  </a:lnTo>
                  <a:lnTo>
                    <a:pt x="270217" y="279501"/>
                  </a:lnTo>
                  <a:lnTo>
                    <a:pt x="270268" y="279768"/>
                  </a:lnTo>
                  <a:lnTo>
                    <a:pt x="271424" y="279819"/>
                  </a:lnTo>
                  <a:lnTo>
                    <a:pt x="275209" y="278295"/>
                  </a:lnTo>
                  <a:lnTo>
                    <a:pt x="277774" y="276491"/>
                  </a:lnTo>
                  <a:lnTo>
                    <a:pt x="279692" y="273329"/>
                  </a:lnTo>
                  <a:lnTo>
                    <a:pt x="281647" y="270243"/>
                  </a:lnTo>
                  <a:lnTo>
                    <a:pt x="282981" y="265785"/>
                  </a:lnTo>
                  <a:close/>
                </a:path>
                <a:path w="490854" h="403225">
                  <a:moveTo>
                    <a:pt x="304406" y="358063"/>
                  </a:moveTo>
                  <a:lnTo>
                    <a:pt x="304266" y="357530"/>
                  </a:lnTo>
                  <a:lnTo>
                    <a:pt x="304126" y="356997"/>
                  </a:lnTo>
                  <a:lnTo>
                    <a:pt x="299808" y="357530"/>
                  </a:lnTo>
                  <a:lnTo>
                    <a:pt x="289458" y="359930"/>
                  </a:lnTo>
                  <a:lnTo>
                    <a:pt x="285356" y="361353"/>
                  </a:lnTo>
                  <a:lnTo>
                    <a:pt x="285559" y="362445"/>
                  </a:lnTo>
                  <a:lnTo>
                    <a:pt x="289877" y="361899"/>
                  </a:lnTo>
                  <a:lnTo>
                    <a:pt x="300304" y="359486"/>
                  </a:lnTo>
                  <a:lnTo>
                    <a:pt x="304406" y="358063"/>
                  </a:lnTo>
                  <a:close/>
                </a:path>
                <a:path w="490854" h="403225">
                  <a:moveTo>
                    <a:pt x="332981" y="219951"/>
                  </a:moveTo>
                  <a:lnTo>
                    <a:pt x="328930" y="218211"/>
                  </a:lnTo>
                  <a:lnTo>
                    <a:pt x="323761" y="216598"/>
                  </a:lnTo>
                  <a:lnTo>
                    <a:pt x="318592" y="214922"/>
                  </a:lnTo>
                  <a:lnTo>
                    <a:pt x="314236" y="214261"/>
                  </a:lnTo>
                  <a:lnTo>
                    <a:pt x="313956" y="215341"/>
                  </a:lnTo>
                  <a:lnTo>
                    <a:pt x="318071" y="216865"/>
                  </a:lnTo>
                  <a:lnTo>
                    <a:pt x="323176" y="218528"/>
                  </a:lnTo>
                  <a:lnTo>
                    <a:pt x="328295" y="220129"/>
                  </a:lnTo>
                  <a:lnTo>
                    <a:pt x="332600" y="220992"/>
                  </a:lnTo>
                  <a:lnTo>
                    <a:pt x="332790" y="220472"/>
                  </a:lnTo>
                  <a:lnTo>
                    <a:pt x="332981" y="219951"/>
                  </a:lnTo>
                  <a:close/>
                </a:path>
                <a:path w="490854" h="403225">
                  <a:moveTo>
                    <a:pt x="341020" y="345643"/>
                  </a:moveTo>
                  <a:lnTo>
                    <a:pt x="340804" y="345135"/>
                  </a:lnTo>
                  <a:lnTo>
                    <a:pt x="340588" y="344627"/>
                  </a:lnTo>
                  <a:lnTo>
                    <a:pt x="336384" y="345732"/>
                  </a:lnTo>
                  <a:lnTo>
                    <a:pt x="326453" y="349478"/>
                  </a:lnTo>
                  <a:lnTo>
                    <a:pt x="322580" y="351434"/>
                  </a:lnTo>
                  <a:lnTo>
                    <a:pt x="322922" y="352488"/>
                  </a:lnTo>
                  <a:lnTo>
                    <a:pt x="327126" y="351383"/>
                  </a:lnTo>
                  <a:lnTo>
                    <a:pt x="337134" y="347599"/>
                  </a:lnTo>
                  <a:lnTo>
                    <a:pt x="341020" y="345643"/>
                  </a:lnTo>
                  <a:close/>
                </a:path>
                <a:path w="490854" h="403225">
                  <a:moveTo>
                    <a:pt x="368846" y="235585"/>
                  </a:moveTo>
                  <a:lnTo>
                    <a:pt x="365099" y="233273"/>
                  </a:lnTo>
                  <a:lnTo>
                    <a:pt x="355346" y="228549"/>
                  </a:lnTo>
                  <a:lnTo>
                    <a:pt x="351205" y="227050"/>
                  </a:lnTo>
                  <a:lnTo>
                    <a:pt x="350774" y="228079"/>
                  </a:lnTo>
                  <a:lnTo>
                    <a:pt x="354520" y="230390"/>
                  </a:lnTo>
                  <a:lnTo>
                    <a:pt x="364185" y="235064"/>
                  </a:lnTo>
                  <a:lnTo>
                    <a:pt x="368312" y="236562"/>
                  </a:lnTo>
                  <a:lnTo>
                    <a:pt x="368579" y="236080"/>
                  </a:lnTo>
                  <a:lnTo>
                    <a:pt x="368846" y="235585"/>
                  </a:lnTo>
                  <a:close/>
                </a:path>
                <a:path w="490854" h="403225">
                  <a:moveTo>
                    <a:pt x="375526" y="328168"/>
                  </a:moveTo>
                  <a:lnTo>
                    <a:pt x="375234" y="327698"/>
                  </a:lnTo>
                  <a:lnTo>
                    <a:pt x="374942" y="327228"/>
                  </a:lnTo>
                  <a:lnTo>
                    <a:pt x="370941" y="328917"/>
                  </a:lnTo>
                  <a:lnTo>
                    <a:pt x="361657" y="334060"/>
                  </a:lnTo>
                  <a:lnTo>
                    <a:pt x="358089" y="336550"/>
                  </a:lnTo>
                  <a:lnTo>
                    <a:pt x="358584" y="337540"/>
                  </a:lnTo>
                  <a:lnTo>
                    <a:pt x="362585" y="335851"/>
                  </a:lnTo>
                  <a:lnTo>
                    <a:pt x="371957" y="330657"/>
                  </a:lnTo>
                  <a:lnTo>
                    <a:pt x="375526" y="328168"/>
                  </a:lnTo>
                  <a:close/>
                </a:path>
                <a:path w="490854" h="403225">
                  <a:moveTo>
                    <a:pt x="401726" y="256844"/>
                  </a:moveTo>
                  <a:lnTo>
                    <a:pt x="398411" y="253936"/>
                  </a:lnTo>
                  <a:lnTo>
                    <a:pt x="389559" y="247675"/>
                  </a:lnTo>
                  <a:lnTo>
                    <a:pt x="385724" y="245516"/>
                  </a:lnTo>
                  <a:lnTo>
                    <a:pt x="385127" y="246456"/>
                  </a:lnTo>
                  <a:lnTo>
                    <a:pt x="388442" y="249351"/>
                  </a:lnTo>
                  <a:lnTo>
                    <a:pt x="397205" y="255549"/>
                  </a:lnTo>
                  <a:lnTo>
                    <a:pt x="401040" y="257708"/>
                  </a:lnTo>
                  <a:lnTo>
                    <a:pt x="401383" y="257276"/>
                  </a:lnTo>
                  <a:lnTo>
                    <a:pt x="401726" y="256844"/>
                  </a:lnTo>
                  <a:close/>
                </a:path>
                <a:path w="490854" h="403225">
                  <a:moveTo>
                    <a:pt x="404342" y="79425"/>
                  </a:moveTo>
                  <a:lnTo>
                    <a:pt x="394271" y="82854"/>
                  </a:lnTo>
                  <a:lnTo>
                    <a:pt x="386930" y="85432"/>
                  </a:lnTo>
                  <a:lnTo>
                    <a:pt x="376567" y="89230"/>
                  </a:lnTo>
                  <a:lnTo>
                    <a:pt x="373545" y="90449"/>
                  </a:lnTo>
                  <a:lnTo>
                    <a:pt x="373684" y="90881"/>
                  </a:lnTo>
                  <a:lnTo>
                    <a:pt x="376834" y="90043"/>
                  </a:lnTo>
                  <a:lnTo>
                    <a:pt x="387413" y="86880"/>
                  </a:lnTo>
                  <a:lnTo>
                    <a:pt x="394830" y="84556"/>
                  </a:lnTo>
                  <a:lnTo>
                    <a:pt x="401942" y="82245"/>
                  </a:lnTo>
                  <a:lnTo>
                    <a:pt x="399770" y="95199"/>
                  </a:lnTo>
                  <a:lnTo>
                    <a:pt x="398081" y="105625"/>
                  </a:lnTo>
                  <a:lnTo>
                    <a:pt x="389953" y="103759"/>
                  </a:lnTo>
                  <a:lnTo>
                    <a:pt x="382778" y="99580"/>
                  </a:lnTo>
                  <a:lnTo>
                    <a:pt x="379780" y="97345"/>
                  </a:lnTo>
                  <a:lnTo>
                    <a:pt x="384581" y="91922"/>
                  </a:lnTo>
                  <a:lnTo>
                    <a:pt x="379336" y="97015"/>
                  </a:lnTo>
                  <a:lnTo>
                    <a:pt x="373507" y="92659"/>
                  </a:lnTo>
                  <a:lnTo>
                    <a:pt x="371182" y="90055"/>
                  </a:lnTo>
                  <a:lnTo>
                    <a:pt x="370890" y="90322"/>
                  </a:lnTo>
                  <a:lnTo>
                    <a:pt x="371386" y="91046"/>
                  </a:lnTo>
                  <a:lnTo>
                    <a:pt x="373481" y="93497"/>
                  </a:lnTo>
                  <a:lnTo>
                    <a:pt x="375132" y="95199"/>
                  </a:lnTo>
                  <a:lnTo>
                    <a:pt x="378383" y="97942"/>
                  </a:lnTo>
                  <a:lnTo>
                    <a:pt x="377177" y="99110"/>
                  </a:lnTo>
                  <a:lnTo>
                    <a:pt x="345046" y="132245"/>
                  </a:lnTo>
                  <a:lnTo>
                    <a:pt x="344474" y="132270"/>
                  </a:lnTo>
                  <a:lnTo>
                    <a:pt x="344474" y="132842"/>
                  </a:lnTo>
                  <a:lnTo>
                    <a:pt x="328612" y="149199"/>
                  </a:lnTo>
                  <a:lnTo>
                    <a:pt x="258140" y="223012"/>
                  </a:lnTo>
                  <a:lnTo>
                    <a:pt x="210350" y="273837"/>
                  </a:lnTo>
                  <a:lnTo>
                    <a:pt x="204038" y="280974"/>
                  </a:lnTo>
                  <a:lnTo>
                    <a:pt x="204038" y="279438"/>
                  </a:lnTo>
                  <a:lnTo>
                    <a:pt x="204304" y="279438"/>
                  </a:lnTo>
                  <a:lnTo>
                    <a:pt x="204304" y="201091"/>
                  </a:lnTo>
                  <a:lnTo>
                    <a:pt x="207924" y="201218"/>
                  </a:lnTo>
                  <a:lnTo>
                    <a:pt x="213309" y="201371"/>
                  </a:lnTo>
                  <a:lnTo>
                    <a:pt x="217690" y="201053"/>
                  </a:lnTo>
                  <a:lnTo>
                    <a:pt x="217716" y="200494"/>
                  </a:lnTo>
                  <a:lnTo>
                    <a:pt x="217741" y="199936"/>
                  </a:lnTo>
                  <a:lnTo>
                    <a:pt x="213385" y="199364"/>
                  </a:lnTo>
                  <a:lnTo>
                    <a:pt x="204304" y="199059"/>
                  </a:lnTo>
                  <a:lnTo>
                    <a:pt x="204304" y="133413"/>
                  </a:lnTo>
                  <a:lnTo>
                    <a:pt x="213169" y="134239"/>
                  </a:lnTo>
                  <a:lnTo>
                    <a:pt x="244017" y="135750"/>
                  </a:lnTo>
                  <a:lnTo>
                    <a:pt x="273481" y="136156"/>
                  </a:lnTo>
                  <a:lnTo>
                    <a:pt x="288721" y="135978"/>
                  </a:lnTo>
                  <a:lnTo>
                    <a:pt x="315760" y="135026"/>
                  </a:lnTo>
                  <a:lnTo>
                    <a:pt x="333768" y="133896"/>
                  </a:lnTo>
                  <a:lnTo>
                    <a:pt x="344474" y="132842"/>
                  </a:lnTo>
                  <a:lnTo>
                    <a:pt x="344474" y="132270"/>
                  </a:lnTo>
                  <a:lnTo>
                    <a:pt x="302856" y="133731"/>
                  </a:lnTo>
                  <a:lnTo>
                    <a:pt x="273469" y="134137"/>
                  </a:lnTo>
                  <a:lnTo>
                    <a:pt x="244068" y="133896"/>
                  </a:lnTo>
                  <a:lnTo>
                    <a:pt x="204304" y="132715"/>
                  </a:lnTo>
                  <a:lnTo>
                    <a:pt x="204304" y="123228"/>
                  </a:lnTo>
                  <a:lnTo>
                    <a:pt x="204038" y="123228"/>
                  </a:lnTo>
                  <a:lnTo>
                    <a:pt x="204038" y="16548"/>
                  </a:lnTo>
                  <a:lnTo>
                    <a:pt x="203568" y="16548"/>
                  </a:lnTo>
                  <a:lnTo>
                    <a:pt x="203568" y="38"/>
                  </a:lnTo>
                  <a:lnTo>
                    <a:pt x="203174" y="38"/>
                  </a:lnTo>
                  <a:lnTo>
                    <a:pt x="203174" y="16548"/>
                  </a:lnTo>
                  <a:lnTo>
                    <a:pt x="202717" y="16548"/>
                  </a:lnTo>
                  <a:lnTo>
                    <a:pt x="202717" y="123228"/>
                  </a:lnTo>
                  <a:lnTo>
                    <a:pt x="202450" y="123228"/>
                  </a:lnTo>
                  <a:lnTo>
                    <a:pt x="202450" y="132664"/>
                  </a:lnTo>
                  <a:lnTo>
                    <a:pt x="197942" y="132524"/>
                  </a:lnTo>
                  <a:lnTo>
                    <a:pt x="197929" y="132803"/>
                  </a:lnTo>
                  <a:lnTo>
                    <a:pt x="202450" y="133235"/>
                  </a:lnTo>
                  <a:lnTo>
                    <a:pt x="202450" y="199021"/>
                  </a:lnTo>
                  <a:lnTo>
                    <a:pt x="198170" y="199491"/>
                  </a:lnTo>
                  <a:lnTo>
                    <a:pt x="198196" y="200609"/>
                  </a:lnTo>
                  <a:lnTo>
                    <a:pt x="202450" y="201015"/>
                  </a:lnTo>
                  <a:lnTo>
                    <a:pt x="202450" y="279438"/>
                  </a:lnTo>
                  <a:lnTo>
                    <a:pt x="202717" y="279438"/>
                  </a:lnTo>
                  <a:lnTo>
                    <a:pt x="202717" y="387388"/>
                  </a:lnTo>
                  <a:lnTo>
                    <a:pt x="203187" y="387388"/>
                  </a:lnTo>
                  <a:lnTo>
                    <a:pt x="203187" y="402628"/>
                  </a:lnTo>
                  <a:lnTo>
                    <a:pt x="203568" y="402628"/>
                  </a:lnTo>
                  <a:lnTo>
                    <a:pt x="203568" y="387388"/>
                  </a:lnTo>
                  <a:lnTo>
                    <a:pt x="204038" y="387388"/>
                  </a:lnTo>
                  <a:lnTo>
                    <a:pt x="204038" y="281063"/>
                  </a:lnTo>
                  <a:lnTo>
                    <a:pt x="210908" y="274383"/>
                  </a:lnTo>
                  <a:lnTo>
                    <a:pt x="259473" y="224294"/>
                  </a:lnTo>
                  <a:lnTo>
                    <a:pt x="275996" y="206997"/>
                  </a:lnTo>
                  <a:lnTo>
                    <a:pt x="280073" y="208229"/>
                  </a:lnTo>
                  <a:lnTo>
                    <a:pt x="290626" y="210299"/>
                  </a:lnTo>
                  <a:lnTo>
                    <a:pt x="294995" y="210693"/>
                  </a:lnTo>
                  <a:lnTo>
                    <a:pt x="295122" y="210146"/>
                  </a:lnTo>
                  <a:lnTo>
                    <a:pt x="295249" y="209600"/>
                  </a:lnTo>
                  <a:lnTo>
                    <a:pt x="291045" y="208318"/>
                  </a:lnTo>
                  <a:lnTo>
                    <a:pt x="280428" y="206248"/>
                  </a:lnTo>
                  <a:lnTo>
                    <a:pt x="276999" y="205943"/>
                  </a:lnTo>
                  <a:lnTo>
                    <a:pt x="329958" y="150482"/>
                  </a:lnTo>
                  <a:lnTo>
                    <a:pt x="346760" y="132613"/>
                  </a:lnTo>
                  <a:lnTo>
                    <a:pt x="349008" y="132384"/>
                  </a:lnTo>
                  <a:lnTo>
                    <a:pt x="348996" y="132245"/>
                  </a:lnTo>
                  <a:lnTo>
                    <a:pt x="348983" y="132105"/>
                  </a:lnTo>
                  <a:lnTo>
                    <a:pt x="347167" y="132181"/>
                  </a:lnTo>
                  <a:lnTo>
                    <a:pt x="377748" y="99644"/>
                  </a:lnTo>
                  <a:lnTo>
                    <a:pt x="378879" y="98361"/>
                  </a:lnTo>
                  <a:lnTo>
                    <a:pt x="381914" y="100888"/>
                  </a:lnTo>
                  <a:lnTo>
                    <a:pt x="389191" y="105448"/>
                  </a:lnTo>
                  <a:lnTo>
                    <a:pt x="399656" y="107988"/>
                  </a:lnTo>
                  <a:lnTo>
                    <a:pt x="399884" y="106654"/>
                  </a:lnTo>
                  <a:lnTo>
                    <a:pt x="401904" y="94551"/>
                  </a:lnTo>
                  <a:lnTo>
                    <a:pt x="404139" y="80695"/>
                  </a:lnTo>
                  <a:lnTo>
                    <a:pt x="404342" y="79425"/>
                  </a:lnTo>
                  <a:close/>
                </a:path>
                <a:path w="490854" h="403225">
                  <a:moveTo>
                    <a:pt x="407073" y="305790"/>
                  </a:moveTo>
                  <a:lnTo>
                    <a:pt x="406717" y="305358"/>
                  </a:lnTo>
                  <a:lnTo>
                    <a:pt x="406361" y="304939"/>
                  </a:lnTo>
                  <a:lnTo>
                    <a:pt x="402653" y="307213"/>
                  </a:lnTo>
                  <a:lnTo>
                    <a:pt x="394220" y="313677"/>
                  </a:lnTo>
                  <a:lnTo>
                    <a:pt x="391071" y="316661"/>
                  </a:lnTo>
                  <a:lnTo>
                    <a:pt x="391706" y="317576"/>
                  </a:lnTo>
                  <a:lnTo>
                    <a:pt x="395401" y="315302"/>
                  </a:lnTo>
                  <a:lnTo>
                    <a:pt x="403910" y="308775"/>
                  </a:lnTo>
                  <a:lnTo>
                    <a:pt x="407073" y="305790"/>
                  </a:lnTo>
                  <a:close/>
                </a:path>
                <a:path w="490854" h="403225">
                  <a:moveTo>
                    <a:pt x="423608" y="276326"/>
                  </a:moveTo>
                  <a:lnTo>
                    <a:pt x="422376" y="274485"/>
                  </a:lnTo>
                  <a:lnTo>
                    <a:pt x="418528" y="270725"/>
                  </a:lnTo>
                  <a:lnTo>
                    <a:pt x="416674" y="269544"/>
                  </a:lnTo>
                  <a:lnTo>
                    <a:pt x="415912" y="270357"/>
                  </a:lnTo>
                  <a:lnTo>
                    <a:pt x="417144" y="272199"/>
                  </a:lnTo>
                  <a:lnTo>
                    <a:pt x="420941" y="275907"/>
                  </a:lnTo>
                  <a:lnTo>
                    <a:pt x="422808" y="277088"/>
                  </a:lnTo>
                  <a:lnTo>
                    <a:pt x="423202" y="276707"/>
                  </a:lnTo>
                  <a:lnTo>
                    <a:pt x="423608" y="276326"/>
                  </a:lnTo>
                  <a:close/>
                </a:path>
                <a:path w="490854" h="403225">
                  <a:moveTo>
                    <a:pt x="428701" y="285775"/>
                  </a:moveTo>
                  <a:lnTo>
                    <a:pt x="428294" y="285394"/>
                  </a:lnTo>
                  <a:lnTo>
                    <a:pt x="427888" y="285013"/>
                  </a:lnTo>
                  <a:lnTo>
                    <a:pt x="425983" y="286270"/>
                  </a:lnTo>
                  <a:lnTo>
                    <a:pt x="422059" y="290182"/>
                  </a:lnTo>
                  <a:lnTo>
                    <a:pt x="420776" y="292087"/>
                  </a:lnTo>
                  <a:lnTo>
                    <a:pt x="421538" y="292900"/>
                  </a:lnTo>
                  <a:lnTo>
                    <a:pt x="423456" y="291630"/>
                  </a:lnTo>
                  <a:lnTo>
                    <a:pt x="427418" y="287693"/>
                  </a:lnTo>
                  <a:lnTo>
                    <a:pt x="428701" y="285775"/>
                  </a:lnTo>
                  <a:close/>
                </a:path>
                <a:path w="490854" h="403225">
                  <a:moveTo>
                    <a:pt x="463346" y="142240"/>
                  </a:moveTo>
                  <a:lnTo>
                    <a:pt x="443522" y="108572"/>
                  </a:lnTo>
                  <a:lnTo>
                    <a:pt x="446392" y="103784"/>
                  </a:lnTo>
                  <a:lnTo>
                    <a:pt x="452132" y="93916"/>
                  </a:lnTo>
                  <a:lnTo>
                    <a:pt x="456679" y="85763"/>
                  </a:lnTo>
                  <a:lnTo>
                    <a:pt x="459600" y="80187"/>
                  </a:lnTo>
                  <a:lnTo>
                    <a:pt x="460438" y="78003"/>
                  </a:lnTo>
                  <a:lnTo>
                    <a:pt x="458927" y="79794"/>
                  </a:lnTo>
                  <a:lnTo>
                    <a:pt x="455460" y="85039"/>
                  </a:lnTo>
                  <a:lnTo>
                    <a:pt x="450519" y="92964"/>
                  </a:lnTo>
                  <a:lnTo>
                    <a:pt x="444652" y="102755"/>
                  </a:lnTo>
                  <a:lnTo>
                    <a:pt x="442341" y="106718"/>
                  </a:lnTo>
                  <a:lnTo>
                    <a:pt x="440956" y="104508"/>
                  </a:lnTo>
                  <a:lnTo>
                    <a:pt x="435470" y="96100"/>
                  </a:lnTo>
                  <a:lnTo>
                    <a:pt x="431622" y="90525"/>
                  </a:lnTo>
                  <a:lnTo>
                    <a:pt x="429983" y="88620"/>
                  </a:lnTo>
                  <a:lnTo>
                    <a:pt x="430961" y="90944"/>
                  </a:lnTo>
                  <a:lnTo>
                    <a:pt x="434263" y="96862"/>
                  </a:lnTo>
                  <a:lnTo>
                    <a:pt x="439381" y="105498"/>
                  </a:lnTo>
                  <a:lnTo>
                    <a:pt x="441261" y="108585"/>
                  </a:lnTo>
                  <a:lnTo>
                    <a:pt x="438912" y="112636"/>
                  </a:lnTo>
                  <a:lnTo>
                    <a:pt x="434352" y="120777"/>
                  </a:lnTo>
                  <a:lnTo>
                    <a:pt x="431431" y="126352"/>
                  </a:lnTo>
                  <a:lnTo>
                    <a:pt x="430606" y="128536"/>
                  </a:lnTo>
                  <a:lnTo>
                    <a:pt x="432104" y="126758"/>
                  </a:lnTo>
                  <a:lnTo>
                    <a:pt x="435584" y="121513"/>
                  </a:lnTo>
                  <a:lnTo>
                    <a:pt x="440512" y="113588"/>
                  </a:lnTo>
                  <a:lnTo>
                    <a:pt x="442404" y="110439"/>
                  </a:lnTo>
                  <a:lnTo>
                    <a:pt x="445808" y="115963"/>
                  </a:lnTo>
                  <a:lnTo>
                    <a:pt x="452374" y="126365"/>
                  </a:lnTo>
                  <a:lnTo>
                    <a:pt x="457860" y="134772"/>
                  </a:lnTo>
                  <a:lnTo>
                    <a:pt x="461708" y="140347"/>
                  </a:lnTo>
                  <a:lnTo>
                    <a:pt x="463346" y="142240"/>
                  </a:lnTo>
                  <a:close/>
                </a:path>
                <a:path w="490854" h="403225">
                  <a:moveTo>
                    <a:pt x="490372" y="130390"/>
                  </a:moveTo>
                  <a:lnTo>
                    <a:pt x="490054" y="128574"/>
                  </a:lnTo>
                  <a:lnTo>
                    <a:pt x="486448" y="119875"/>
                  </a:lnTo>
                  <a:lnTo>
                    <a:pt x="483171" y="113957"/>
                  </a:lnTo>
                  <a:lnTo>
                    <a:pt x="478828" y="109372"/>
                  </a:lnTo>
                  <a:lnTo>
                    <a:pt x="476834" y="107264"/>
                  </a:lnTo>
                  <a:lnTo>
                    <a:pt x="474916" y="111671"/>
                  </a:lnTo>
                  <a:lnTo>
                    <a:pt x="473951" y="114947"/>
                  </a:lnTo>
                  <a:lnTo>
                    <a:pt x="473824" y="115620"/>
                  </a:lnTo>
                  <a:lnTo>
                    <a:pt x="472592" y="124917"/>
                  </a:lnTo>
                  <a:lnTo>
                    <a:pt x="473329" y="130733"/>
                  </a:lnTo>
                  <a:lnTo>
                    <a:pt x="474776" y="135280"/>
                  </a:lnTo>
                  <a:lnTo>
                    <a:pt x="477266" y="143078"/>
                  </a:lnTo>
                  <a:lnTo>
                    <a:pt x="476554" y="134950"/>
                  </a:lnTo>
                  <a:lnTo>
                    <a:pt x="476021" y="128574"/>
                  </a:lnTo>
                  <a:lnTo>
                    <a:pt x="475602" y="124079"/>
                  </a:lnTo>
                  <a:lnTo>
                    <a:pt x="475195" y="120624"/>
                  </a:lnTo>
                  <a:lnTo>
                    <a:pt x="475856" y="115620"/>
                  </a:lnTo>
                  <a:lnTo>
                    <a:pt x="476046" y="114947"/>
                  </a:lnTo>
                  <a:lnTo>
                    <a:pt x="476808" y="112293"/>
                  </a:lnTo>
                  <a:lnTo>
                    <a:pt x="477405" y="110845"/>
                  </a:lnTo>
                  <a:lnTo>
                    <a:pt x="482981" y="117678"/>
                  </a:lnTo>
                  <a:lnTo>
                    <a:pt x="487133" y="124701"/>
                  </a:lnTo>
                  <a:lnTo>
                    <a:pt x="489419" y="129654"/>
                  </a:lnTo>
                  <a:lnTo>
                    <a:pt x="490347" y="131394"/>
                  </a:lnTo>
                  <a:lnTo>
                    <a:pt x="490372" y="130390"/>
                  </a:lnTo>
                  <a:close/>
                </a:path>
              </a:pathLst>
            </a:custGeom>
            <a:solidFill>
              <a:srgbClr val="FAFAFA"/>
            </a:solidFill>
          </p:spPr>
          <p:txBody>
            <a:bodyPr wrap="square" lIns="0" tIns="0" rIns="0" bIns="0" rtlCol="0"/>
            <a:lstStyle/>
            <a:p>
              <a:endParaRPr/>
            </a:p>
          </p:txBody>
        </p:sp>
        <p:pic>
          <p:nvPicPr>
            <p:cNvPr id="45" name="object 45"/>
            <p:cNvPicPr/>
            <p:nvPr/>
          </p:nvPicPr>
          <p:blipFill>
            <a:blip r:embed="rId12" cstate="print"/>
            <a:stretch>
              <a:fillRect/>
            </a:stretch>
          </p:blipFill>
          <p:spPr>
            <a:xfrm>
              <a:off x="8151836" y="3028351"/>
              <a:ext cx="314651" cy="126178"/>
            </a:xfrm>
            <a:prstGeom prst="rect">
              <a:avLst/>
            </a:prstGeom>
          </p:spPr>
        </p:pic>
        <p:pic>
          <p:nvPicPr>
            <p:cNvPr id="46" name="object 46"/>
            <p:cNvPicPr/>
            <p:nvPr/>
          </p:nvPicPr>
          <p:blipFill>
            <a:blip r:embed="rId13" cstate="print"/>
            <a:stretch>
              <a:fillRect/>
            </a:stretch>
          </p:blipFill>
          <p:spPr>
            <a:xfrm>
              <a:off x="8214056" y="3244167"/>
              <a:ext cx="306997" cy="85540"/>
            </a:xfrm>
            <a:prstGeom prst="rect">
              <a:avLst/>
            </a:prstGeom>
          </p:spPr>
        </p:pic>
        <p:sp>
          <p:nvSpPr>
            <p:cNvPr id="47" name="object 47"/>
            <p:cNvSpPr/>
            <p:nvPr/>
          </p:nvSpPr>
          <p:spPr>
            <a:xfrm>
              <a:off x="7223478" y="3710133"/>
              <a:ext cx="153670" cy="151765"/>
            </a:xfrm>
            <a:custGeom>
              <a:avLst/>
              <a:gdLst/>
              <a:ahLst/>
              <a:cxnLst/>
              <a:rect l="l" t="t" r="r" b="b"/>
              <a:pathLst>
                <a:path w="153670" h="151764">
                  <a:moveTo>
                    <a:pt x="106773" y="5626"/>
                  </a:moveTo>
                  <a:lnTo>
                    <a:pt x="79959" y="37323"/>
                  </a:lnTo>
                  <a:lnTo>
                    <a:pt x="53732" y="87747"/>
                  </a:lnTo>
                  <a:lnTo>
                    <a:pt x="41495" y="135394"/>
                  </a:lnTo>
                  <a:lnTo>
                    <a:pt x="40568" y="142468"/>
                  </a:lnTo>
                  <a:lnTo>
                    <a:pt x="49185" y="146309"/>
                  </a:lnTo>
                  <a:lnTo>
                    <a:pt x="58219" y="149088"/>
                  </a:lnTo>
                  <a:lnTo>
                    <a:pt x="67526" y="150776"/>
                  </a:lnTo>
                  <a:lnTo>
                    <a:pt x="76966" y="151345"/>
                  </a:lnTo>
                  <a:lnTo>
                    <a:pt x="84097" y="151017"/>
                  </a:lnTo>
                  <a:lnTo>
                    <a:pt x="91160" y="150023"/>
                  </a:lnTo>
                  <a:lnTo>
                    <a:pt x="98092" y="148350"/>
                  </a:lnTo>
                  <a:lnTo>
                    <a:pt x="104830" y="145986"/>
                  </a:lnTo>
                  <a:lnTo>
                    <a:pt x="116271" y="139001"/>
                  </a:lnTo>
                  <a:lnTo>
                    <a:pt x="57903" y="138988"/>
                  </a:lnTo>
                  <a:lnTo>
                    <a:pt x="57471" y="138582"/>
                  </a:lnTo>
                  <a:lnTo>
                    <a:pt x="60380" y="135267"/>
                  </a:lnTo>
                  <a:lnTo>
                    <a:pt x="68050" y="128142"/>
                  </a:lnTo>
                  <a:lnTo>
                    <a:pt x="71340" y="125615"/>
                  </a:lnTo>
                  <a:lnTo>
                    <a:pt x="131895" y="125615"/>
                  </a:lnTo>
                  <a:lnTo>
                    <a:pt x="139759" y="116746"/>
                  </a:lnTo>
                  <a:lnTo>
                    <a:pt x="141149" y="113830"/>
                  </a:lnTo>
                  <a:lnTo>
                    <a:pt x="87799" y="113830"/>
                  </a:lnTo>
                  <a:lnTo>
                    <a:pt x="87392" y="113309"/>
                  </a:lnTo>
                  <a:lnTo>
                    <a:pt x="90733" y="110401"/>
                  </a:lnTo>
                  <a:lnTo>
                    <a:pt x="99457" y="105028"/>
                  </a:lnTo>
                  <a:lnTo>
                    <a:pt x="103140" y="103441"/>
                  </a:lnTo>
                  <a:lnTo>
                    <a:pt x="146101" y="103441"/>
                  </a:lnTo>
                  <a:lnTo>
                    <a:pt x="149705" y="95882"/>
                  </a:lnTo>
                  <a:lnTo>
                    <a:pt x="149770" y="95465"/>
                  </a:lnTo>
                  <a:lnTo>
                    <a:pt x="122279" y="95465"/>
                  </a:lnTo>
                  <a:lnTo>
                    <a:pt x="122127" y="95427"/>
                  </a:lnTo>
                  <a:lnTo>
                    <a:pt x="121886" y="94856"/>
                  </a:lnTo>
                  <a:lnTo>
                    <a:pt x="125848" y="92811"/>
                  </a:lnTo>
                  <a:lnTo>
                    <a:pt x="135144" y="89941"/>
                  </a:lnTo>
                  <a:lnTo>
                    <a:pt x="138726" y="89153"/>
                  </a:lnTo>
                  <a:lnTo>
                    <a:pt x="150756" y="89153"/>
                  </a:lnTo>
                  <a:lnTo>
                    <a:pt x="153267" y="73075"/>
                  </a:lnTo>
                  <a:lnTo>
                    <a:pt x="149810" y="51485"/>
                  </a:lnTo>
                  <a:lnTo>
                    <a:pt x="140155" y="31788"/>
                  </a:lnTo>
                  <a:lnTo>
                    <a:pt x="125432" y="15872"/>
                  </a:lnTo>
                  <a:lnTo>
                    <a:pt x="106773" y="5626"/>
                  </a:lnTo>
                  <a:close/>
                </a:path>
                <a:path w="153670" h="151764">
                  <a:moveTo>
                    <a:pt x="81360" y="0"/>
                  </a:moveTo>
                  <a:lnTo>
                    <a:pt x="75112" y="0"/>
                  </a:lnTo>
                  <a:lnTo>
                    <a:pt x="55617" y="2761"/>
                  </a:lnTo>
                  <a:lnTo>
                    <a:pt x="20358" y="22020"/>
                  </a:lnTo>
                  <a:lnTo>
                    <a:pt x="85" y="58042"/>
                  </a:lnTo>
                  <a:lnTo>
                    <a:pt x="0" y="67589"/>
                  </a:lnTo>
                  <a:lnTo>
                    <a:pt x="112" y="82723"/>
                  </a:lnTo>
                  <a:lnTo>
                    <a:pt x="20095" y="126580"/>
                  </a:lnTo>
                  <a:lnTo>
                    <a:pt x="39933" y="142138"/>
                  </a:lnTo>
                  <a:lnTo>
                    <a:pt x="40148" y="140017"/>
                  </a:lnTo>
                  <a:lnTo>
                    <a:pt x="40722" y="135267"/>
                  </a:lnTo>
                  <a:lnTo>
                    <a:pt x="52532" y="87299"/>
                  </a:lnTo>
                  <a:lnTo>
                    <a:pt x="71851" y="46904"/>
                  </a:lnTo>
                  <a:lnTo>
                    <a:pt x="95087" y="15346"/>
                  </a:lnTo>
                  <a:lnTo>
                    <a:pt x="104855" y="5016"/>
                  </a:lnTo>
                  <a:lnTo>
                    <a:pt x="101096" y="3898"/>
                  </a:lnTo>
                  <a:lnTo>
                    <a:pt x="97184" y="3174"/>
                  </a:lnTo>
                  <a:lnTo>
                    <a:pt x="93171" y="2895"/>
                  </a:lnTo>
                  <a:lnTo>
                    <a:pt x="87469" y="914"/>
                  </a:lnTo>
                  <a:lnTo>
                    <a:pt x="81360" y="0"/>
                  </a:lnTo>
                  <a:close/>
                </a:path>
                <a:path w="153670" h="151764">
                  <a:moveTo>
                    <a:pt x="131895" y="125615"/>
                  </a:moveTo>
                  <a:lnTo>
                    <a:pt x="71340" y="125615"/>
                  </a:lnTo>
                  <a:lnTo>
                    <a:pt x="72178" y="125628"/>
                  </a:lnTo>
                  <a:lnTo>
                    <a:pt x="72559" y="126085"/>
                  </a:lnTo>
                  <a:lnTo>
                    <a:pt x="69651" y="129400"/>
                  </a:lnTo>
                  <a:lnTo>
                    <a:pt x="62043" y="136461"/>
                  </a:lnTo>
                  <a:lnTo>
                    <a:pt x="58741" y="139001"/>
                  </a:lnTo>
                  <a:lnTo>
                    <a:pt x="116292" y="138988"/>
                  </a:lnTo>
                  <a:lnTo>
                    <a:pt x="124458" y="134003"/>
                  </a:lnTo>
                  <a:lnTo>
                    <a:pt x="131895" y="125615"/>
                  </a:lnTo>
                  <a:close/>
                </a:path>
                <a:path w="153670" h="151764">
                  <a:moveTo>
                    <a:pt x="146101" y="103441"/>
                  </a:moveTo>
                  <a:lnTo>
                    <a:pt x="104245" y="103441"/>
                  </a:lnTo>
                  <a:lnTo>
                    <a:pt x="104614" y="104025"/>
                  </a:lnTo>
                  <a:lnTo>
                    <a:pt x="100981" y="106451"/>
                  </a:lnTo>
                  <a:lnTo>
                    <a:pt x="92269" y="111823"/>
                  </a:lnTo>
                  <a:lnTo>
                    <a:pt x="88739" y="113830"/>
                  </a:lnTo>
                  <a:lnTo>
                    <a:pt x="141149" y="113830"/>
                  </a:lnTo>
                  <a:lnTo>
                    <a:pt x="146101" y="103441"/>
                  </a:lnTo>
                  <a:close/>
                </a:path>
                <a:path w="153670" h="151764">
                  <a:moveTo>
                    <a:pt x="150756" y="89153"/>
                  </a:moveTo>
                  <a:lnTo>
                    <a:pt x="140428" y="89153"/>
                  </a:lnTo>
                  <a:lnTo>
                    <a:pt x="140631" y="89204"/>
                  </a:lnTo>
                  <a:lnTo>
                    <a:pt x="140809" y="89839"/>
                  </a:lnTo>
                  <a:lnTo>
                    <a:pt x="136770" y="91554"/>
                  </a:lnTo>
                  <a:lnTo>
                    <a:pt x="127385" y="94437"/>
                  </a:lnTo>
                  <a:lnTo>
                    <a:pt x="123791" y="95465"/>
                  </a:lnTo>
                  <a:lnTo>
                    <a:pt x="149770" y="95465"/>
                  </a:lnTo>
                  <a:lnTo>
                    <a:pt x="150756" y="89153"/>
                  </a:lnTo>
                  <a:close/>
                </a:path>
              </a:pathLst>
            </a:custGeom>
            <a:solidFill>
              <a:srgbClr val="596B73"/>
            </a:solidFill>
          </p:spPr>
          <p:txBody>
            <a:bodyPr wrap="square" lIns="0" tIns="0" rIns="0" bIns="0" rtlCol="0"/>
            <a:lstStyle/>
            <a:p>
              <a:endParaRPr/>
            </a:p>
          </p:txBody>
        </p:sp>
        <p:sp>
          <p:nvSpPr>
            <p:cNvPr id="48" name="object 48"/>
            <p:cNvSpPr/>
            <p:nvPr/>
          </p:nvSpPr>
          <p:spPr>
            <a:xfrm>
              <a:off x="7263397" y="3715156"/>
              <a:ext cx="100965" cy="137795"/>
            </a:xfrm>
            <a:custGeom>
              <a:avLst/>
              <a:gdLst/>
              <a:ahLst/>
              <a:cxnLst/>
              <a:rect l="l" t="t" r="r" b="b"/>
              <a:pathLst>
                <a:path w="100965" h="137795">
                  <a:moveTo>
                    <a:pt x="32639" y="121081"/>
                  </a:moveTo>
                  <a:lnTo>
                    <a:pt x="32258" y="120611"/>
                  </a:lnTo>
                  <a:lnTo>
                    <a:pt x="31419" y="120599"/>
                  </a:lnTo>
                  <a:lnTo>
                    <a:pt x="28130" y="123126"/>
                  </a:lnTo>
                  <a:lnTo>
                    <a:pt x="20459" y="130251"/>
                  </a:lnTo>
                  <a:lnTo>
                    <a:pt x="17551" y="133565"/>
                  </a:lnTo>
                  <a:lnTo>
                    <a:pt x="17983" y="133972"/>
                  </a:lnTo>
                  <a:lnTo>
                    <a:pt x="18821" y="133985"/>
                  </a:lnTo>
                  <a:lnTo>
                    <a:pt x="22123" y="131457"/>
                  </a:lnTo>
                  <a:lnTo>
                    <a:pt x="29730" y="124383"/>
                  </a:lnTo>
                  <a:lnTo>
                    <a:pt x="32639" y="121081"/>
                  </a:lnTo>
                  <a:close/>
                </a:path>
                <a:path w="100965" h="137795">
                  <a:moveTo>
                    <a:pt x="64693" y="99009"/>
                  </a:moveTo>
                  <a:lnTo>
                    <a:pt x="64401" y="98450"/>
                  </a:lnTo>
                  <a:lnTo>
                    <a:pt x="64198" y="98425"/>
                  </a:lnTo>
                  <a:lnTo>
                    <a:pt x="63220" y="98425"/>
                  </a:lnTo>
                  <a:lnTo>
                    <a:pt x="59537" y="100012"/>
                  </a:lnTo>
                  <a:lnTo>
                    <a:pt x="50825" y="105384"/>
                  </a:lnTo>
                  <a:lnTo>
                    <a:pt x="47472" y="108292"/>
                  </a:lnTo>
                  <a:lnTo>
                    <a:pt x="47828" y="108788"/>
                  </a:lnTo>
                  <a:lnTo>
                    <a:pt x="47967" y="108813"/>
                  </a:lnTo>
                  <a:lnTo>
                    <a:pt x="48831" y="108813"/>
                  </a:lnTo>
                  <a:lnTo>
                    <a:pt x="52349" y="106807"/>
                  </a:lnTo>
                  <a:lnTo>
                    <a:pt x="61061" y="101434"/>
                  </a:lnTo>
                  <a:lnTo>
                    <a:pt x="64693" y="99009"/>
                  </a:lnTo>
                  <a:close/>
                </a:path>
                <a:path w="100965" h="137795">
                  <a:moveTo>
                    <a:pt x="66852" y="609"/>
                  </a:moveTo>
                  <a:lnTo>
                    <a:pt x="38709" y="31394"/>
                  </a:lnTo>
                  <a:lnTo>
                    <a:pt x="12611" y="82283"/>
                  </a:lnTo>
                  <a:lnTo>
                    <a:pt x="0" y="137121"/>
                  </a:lnTo>
                  <a:lnTo>
                    <a:pt x="647" y="137452"/>
                  </a:lnTo>
                  <a:lnTo>
                    <a:pt x="1574" y="130378"/>
                  </a:lnTo>
                  <a:lnTo>
                    <a:pt x="4013" y="116738"/>
                  </a:lnTo>
                  <a:lnTo>
                    <a:pt x="22098" y="63195"/>
                  </a:lnTo>
                  <a:lnTo>
                    <a:pt x="47675" y="21945"/>
                  </a:lnTo>
                  <a:lnTo>
                    <a:pt x="61671" y="5829"/>
                  </a:lnTo>
                  <a:lnTo>
                    <a:pt x="66852" y="609"/>
                  </a:lnTo>
                  <a:close/>
                </a:path>
                <a:path w="100965" h="137795">
                  <a:moveTo>
                    <a:pt x="100888" y="84836"/>
                  </a:moveTo>
                  <a:lnTo>
                    <a:pt x="100711" y="84188"/>
                  </a:lnTo>
                  <a:lnTo>
                    <a:pt x="100507" y="84137"/>
                  </a:lnTo>
                  <a:lnTo>
                    <a:pt x="100164" y="84137"/>
                  </a:lnTo>
                  <a:lnTo>
                    <a:pt x="98806" y="84137"/>
                  </a:lnTo>
                  <a:lnTo>
                    <a:pt x="95224" y="84937"/>
                  </a:lnTo>
                  <a:lnTo>
                    <a:pt x="85928" y="87795"/>
                  </a:lnTo>
                  <a:lnTo>
                    <a:pt x="81965" y="89839"/>
                  </a:lnTo>
                  <a:lnTo>
                    <a:pt x="82207" y="90411"/>
                  </a:lnTo>
                  <a:lnTo>
                    <a:pt x="82359" y="90462"/>
                  </a:lnTo>
                  <a:lnTo>
                    <a:pt x="83870" y="90462"/>
                  </a:lnTo>
                  <a:lnTo>
                    <a:pt x="87464" y="89433"/>
                  </a:lnTo>
                  <a:lnTo>
                    <a:pt x="96850" y="86537"/>
                  </a:lnTo>
                  <a:lnTo>
                    <a:pt x="100888" y="84836"/>
                  </a:lnTo>
                  <a:close/>
                </a:path>
              </a:pathLst>
            </a:custGeom>
            <a:solidFill>
              <a:srgbClr val="FAFAFA"/>
            </a:solidFill>
          </p:spPr>
          <p:txBody>
            <a:bodyPr wrap="square" lIns="0" tIns="0" rIns="0" bIns="0" rtlCol="0"/>
            <a:lstStyle/>
            <a:p>
              <a:endParaRPr/>
            </a:p>
          </p:txBody>
        </p:sp>
        <p:sp>
          <p:nvSpPr>
            <p:cNvPr id="49" name="object 49"/>
            <p:cNvSpPr/>
            <p:nvPr/>
          </p:nvSpPr>
          <p:spPr>
            <a:xfrm>
              <a:off x="8691672" y="2715056"/>
              <a:ext cx="69215" cy="59055"/>
            </a:xfrm>
            <a:custGeom>
              <a:avLst/>
              <a:gdLst/>
              <a:ahLst/>
              <a:cxnLst/>
              <a:rect l="l" t="t" r="r" b="b"/>
              <a:pathLst>
                <a:path w="69215" h="59055">
                  <a:moveTo>
                    <a:pt x="68440" y="0"/>
                  </a:moveTo>
                  <a:lnTo>
                    <a:pt x="64554" y="3225"/>
                  </a:lnTo>
                  <a:lnTo>
                    <a:pt x="21039" y="40924"/>
                  </a:lnTo>
                  <a:lnTo>
                    <a:pt x="0" y="58635"/>
                  </a:lnTo>
                  <a:lnTo>
                    <a:pt x="35623" y="30975"/>
                  </a:lnTo>
                  <a:lnTo>
                    <a:pt x="65265" y="4013"/>
                  </a:lnTo>
                  <a:lnTo>
                    <a:pt x="68821" y="406"/>
                  </a:lnTo>
                  <a:lnTo>
                    <a:pt x="68630" y="203"/>
                  </a:lnTo>
                  <a:lnTo>
                    <a:pt x="68440" y="0"/>
                  </a:lnTo>
                  <a:close/>
                </a:path>
              </a:pathLst>
            </a:custGeom>
            <a:solidFill>
              <a:srgbClr val="455963"/>
            </a:solidFill>
          </p:spPr>
          <p:txBody>
            <a:bodyPr wrap="square" lIns="0" tIns="0" rIns="0" bIns="0" rtlCol="0"/>
            <a:lstStyle/>
            <a:p>
              <a:endParaRPr/>
            </a:p>
          </p:txBody>
        </p:sp>
        <p:pic>
          <p:nvPicPr>
            <p:cNvPr id="50" name="object 50"/>
            <p:cNvPicPr/>
            <p:nvPr/>
          </p:nvPicPr>
          <p:blipFill>
            <a:blip r:embed="rId14" cstate="print"/>
            <a:stretch>
              <a:fillRect/>
            </a:stretch>
          </p:blipFill>
          <p:spPr>
            <a:xfrm>
              <a:off x="8691152" y="4051131"/>
              <a:ext cx="69151" cy="68960"/>
            </a:xfrm>
            <a:prstGeom prst="rect">
              <a:avLst/>
            </a:prstGeom>
          </p:spPr>
        </p:pic>
        <p:pic>
          <p:nvPicPr>
            <p:cNvPr id="51" name="object 51"/>
            <p:cNvPicPr/>
            <p:nvPr/>
          </p:nvPicPr>
          <p:blipFill>
            <a:blip r:embed="rId15" cstate="print"/>
            <a:stretch>
              <a:fillRect/>
            </a:stretch>
          </p:blipFill>
          <p:spPr>
            <a:xfrm>
              <a:off x="7007894" y="2709701"/>
              <a:ext cx="66801" cy="64236"/>
            </a:xfrm>
            <a:prstGeom prst="rect">
              <a:avLst/>
            </a:prstGeom>
          </p:spPr>
        </p:pic>
        <p:sp>
          <p:nvSpPr>
            <p:cNvPr id="52" name="object 52"/>
            <p:cNvSpPr/>
            <p:nvPr/>
          </p:nvSpPr>
          <p:spPr>
            <a:xfrm>
              <a:off x="8696655" y="2862948"/>
              <a:ext cx="1905" cy="1139190"/>
            </a:xfrm>
            <a:custGeom>
              <a:avLst/>
              <a:gdLst/>
              <a:ahLst/>
              <a:cxnLst/>
              <a:rect l="l" t="t" r="r" b="b"/>
              <a:pathLst>
                <a:path w="1904" h="1139189">
                  <a:moveTo>
                    <a:pt x="1358" y="328930"/>
                  </a:moveTo>
                  <a:lnTo>
                    <a:pt x="1143" y="328930"/>
                  </a:lnTo>
                  <a:lnTo>
                    <a:pt x="1143" y="5080"/>
                  </a:lnTo>
                  <a:lnTo>
                    <a:pt x="685" y="5080"/>
                  </a:lnTo>
                  <a:lnTo>
                    <a:pt x="685" y="0"/>
                  </a:lnTo>
                  <a:lnTo>
                    <a:pt x="609" y="5080"/>
                  </a:lnTo>
                  <a:lnTo>
                    <a:pt x="381" y="5080"/>
                  </a:lnTo>
                  <a:lnTo>
                    <a:pt x="381" y="328930"/>
                  </a:lnTo>
                  <a:lnTo>
                    <a:pt x="0" y="328930"/>
                  </a:lnTo>
                  <a:lnTo>
                    <a:pt x="0" y="808990"/>
                  </a:lnTo>
                  <a:lnTo>
                    <a:pt x="215" y="808990"/>
                  </a:lnTo>
                  <a:lnTo>
                    <a:pt x="215" y="1132840"/>
                  </a:lnTo>
                  <a:lnTo>
                    <a:pt x="673" y="1132840"/>
                  </a:lnTo>
                  <a:lnTo>
                    <a:pt x="673" y="1139190"/>
                  </a:lnTo>
                  <a:lnTo>
                    <a:pt x="762" y="1132840"/>
                  </a:lnTo>
                  <a:lnTo>
                    <a:pt x="977" y="1132840"/>
                  </a:lnTo>
                  <a:lnTo>
                    <a:pt x="977" y="808990"/>
                  </a:lnTo>
                  <a:lnTo>
                    <a:pt x="1358" y="808990"/>
                  </a:lnTo>
                  <a:lnTo>
                    <a:pt x="1358" y="328930"/>
                  </a:lnTo>
                  <a:close/>
                </a:path>
              </a:pathLst>
            </a:custGeom>
            <a:solidFill>
              <a:srgbClr val="FFFFFF"/>
            </a:solidFill>
          </p:spPr>
          <p:txBody>
            <a:bodyPr wrap="square" lIns="0" tIns="0" rIns="0" bIns="0" rtlCol="0"/>
            <a:lstStyle/>
            <a:p>
              <a:endParaRPr/>
            </a:p>
          </p:txBody>
        </p:sp>
        <p:sp>
          <p:nvSpPr>
            <p:cNvPr id="53" name="object 53"/>
            <p:cNvSpPr/>
            <p:nvPr/>
          </p:nvSpPr>
          <p:spPr>
            <a:xfrm>
              <a:off x="8775714" y="3035029"/>
              <a:ext cx="298450" cy="244475"/>
            </a:xfrm>
            <a:custGeom>
              <a:avLst/>
              <a:gdLst/>
              <a:ahLst/>
              <a:cxnLst/>
              <a:rect l="l" t="t" r="r" b="b"/>
              <a:pathLst>
                <a:path w="298450" h="244475">
                  <a:moveTo>
                    <a:pt x="199491" y="0"/>
                  </a:moveTo>
                  <a:lnTo>
                    <a:pt x="177933" y="4630"/>
                  </a:lnTo>
                  <a:lnTo>
                    <a:pt x="159236" y="16203"/>
                  </a:lnTo>
                  <a:lnTo>
                    <a:pt x="145059" y="10710"/>
                  </a:lnTo>
                  <a:lnTo>
                    <a:pt x="100816" y="16914"/>
                  </a:lnTo>
                  <a:lnTo>
                    <a:pt x="73643" y="52447"/>
                  </a:lnTo>
                  <a:lnTo>
                    <a:pt x="71428" y="67511"/>
                  </a:lnTo>
                  <a:lnTo>
                    <a:pt x="56101" y="68131"/>
                  </a:lnTo>
                  <a:lnTo>
                    <a:pt x="41661" y="73431"/>
                  </a:lnTo>
                  <a:lnTo>
                    <a:pt x="29386" y="82715"/>
                  </a:lnTo>
                  <a:lnTo>
                    <a:pt x="20552" y="95286"/>
                  </a:lnTo>
                  <a:lnTo>
                    <a:pt x="16309" y="110054"/>
                  </a:lnTo>
                  <a:lnTo>
                    <a:pt x="16779" y="125453"/>
                  </a:lnTo>
                  <a:lnTo>
                    <a:pt x="21704" y="140051"/>
                  </a:lnTo>
                  <a:lnTo>
                    <a:pt x="30827" y="152411"/>
                  </a:lnTo>
                  <a:lnTo>
                    <a:pt x="16084" y="161375"/>
                  </a:lnTo>
                  <a:lnTo>
                    <a:pt x="5457" y="175083"/>
                  </a:lnTo>
                  <a:lnTo>
                    <a:pt x="0" y="191558"/>
                  </a:lnTo>
                  <a:lnTo>
                    <a:pt x="766" y="208824"/>
                  </a:lnTo>
                  <a:lnTo>
                    <a:pt x="8184" y="224427"/>
                  </a:lnTo>
                  <a:lnTo>
                    <a:pt x="20724" y="236400"/>
                  </a:lnTo>
                  <a:lnTo>
                    <a:pt x="36531" y="243494"/>
                  </a:lnTo>
                  <a:lnTo>
                    <a:pt x="53750" y="244460"/>
                  </a:lnTo>
                  <a:lnTo>
                    <a:pt x="285385" y="91298"/>
                  </a:lnTo>
                  <a:lnTo>
                    <a:pt x="293746" y="78881"/>
                  </a:lnTo>
                  <a:lnTo>
                    <a:pt x="297844" y="64433"/>
                  </a:lnTo>
                  <a:lnTo>
                    <a:pt x="297494" y="49416"/>
                  </a:lnTo>
                  <a:lnTo>
                    <a:pt x="292510" y="35291"/>
                  </a:lnTo>
                  <a:lnTo>
                    <a:pt x="283110" y="23643"/>
                  </a:lnTo>
                  <a:lnTo>
                    <a:pt x="270528" y="15487"/>
                  </a:lnTo>
                  <a:lnTo>
                    <a:pt x="256100" y="11429"/>
                  </a:lnTo>
                  <a:lnTo>
                    <a:pt x="241164" y="12076"/>
                  </a:lnTo>
                  <a:lnTo>
                    <a:pt x="221403" y="2439"/>
                  </a:lnTo>
                  <a:lnTo>
                    <a:pt x="199491" y="0"/>
                  </a:lnTo>
                  <a:close/>
                </a:path>
              </a:pathLst>
            </a:custGeom>
            <a:solidFill>
              <a:srgbClr val="263338"/>
            </a:solidFill>
          </p:spPr>
          <p:txBody>
            <a:bodyPr wrap="square" lIns="0" tIns="0" rIns="0" bIns="0" rtlCol="0"/>
            <a:lstStyle/>
            <a:p>
              <a:endParaRPr/>
            </a:p>
          </p:txBody>
        </p:sp>
        <p:sp>
          <p:nvSpPr>
            <p:cNvPr id="54" name="object 54"/>
            <p:cNvSpPr/>
            <p:nvPr/>
          </p:nvSpPr>
          <p:spPr>
            <a:xfrm>
              <a:off x="8815524" y="3093820"/>
              <a:ext cx="380365" cy="704215"/>
            </a:xfrm>
            <a:custGeom>
              <a:avLst/>
              <a:gdLst/>
              <a:ahLst/>
              <a:cxnLst/>
              <a:rect l="l" t="t" r="r" b="b"/>
              <a:pathLst>
                <a:path w="380365" h="704214">
                  <a:moveTo>
                    <a:pt x="212998" y="0"/>
                  </a:moveTo>
                  <a:lnTo>
                    <a:pt x="151929" y="8400"/>
                  </a:lnTo>
                  <a:lnTo>
                    <a:pt x="106327" y="28233"/>
                  </a:lnTo>
                  <a:lnTo>
                    <a:pt x="67399" y="58197"/>
                  </a:lnTo>
                  <a:lnTo>
                    <a:pt x="36801" y="96662"/>
                  </a:lnTo>
                  <a:lnTo>
                    <a:pt x="16193" y="141997"/>
                  </a:lnTo>
                  <a:lnTo>
                    <a:pt x="7233" y="192570"/>
                  </a:lnTo>
                  <a:lnTo>
                    <a:pt x="4486" y="252037"/>
                  </a:lnTo>
                  <a:lnTo>
                    <a:pt x="2185" y="310805"/>
                  </a:lnTo>
                  <a:lnTo>
                    <a:pt x="600" y="365697"/>
                  </a:lnTo>
                  <a:lnTo>
                    <a:pt x="0" y="413535"/>
                  </a:lnTo>
                  <a:lnTo>
                    <a:pt x="654" y="451142"/>
                  </a:lnTo>
                  <a:lnTo>
                    <a:pt x="20395" y="515957"/>
                  </a:lnTo>
                  <a:lnTo>
                    <a:pt x="59206" y="552791"/>
                  </a:lnTo>
                  <a:lnTo>
                    <a:pt x="97129" y="569287"/>
                  </a:lnTo>
                  <a:lnTo>
                    <a:pt x="114205" y="573087"/>
                  </a:lnTo>
                  <a:lnTo>
                    <a:pt x="109125" y="703732"/>
                  </a:lnTo>
                  <a:lnTo>
                    <a:pt x="371672" y="687324"/>
                  </a:lnTo>
                  <a:lnTo>
                    <a:pt x="380143" y="213791"/>
                  </a:lnTo>
                  <a:lnTo>
                    <a:pt x="378750" y="166540"/>
                  </a:lnTo>
                  <a:lnTo>
                    <a:pt x="369448" y="122540"/>
                  </a:lnTo>
                  <a:lnTo>
                    <a:pt x="352486" y="83183"/>
                  </a:lnTo>
                  <a:lnTo>
                    <a:pt x="328111" y="49860"/>
                  </a:lnTo>
                  <a:lnTo>
                    <a:pt x="296572" y="23961"/>
                  </a:lnTo>
                  <a:lnTo>
                    <a:pt x="258118" y="6878"/>
                  </a:lnTo>
                  <a:lnTo>
                    <a:pt x="212998" y="0"/>
                  </a:lnTo>
                  <a:close/>
                </a:path>
              </a:pathLst>
            </a:custGeom>
            <a:solidFill>
              <a:srgbClr val="AD7361"/>
            </a:solidFill>
          </p:spPr>
          <p:txBody>
            <a:bodyPr wrap="square" lIns="0" tIns="0" rIns="0" bIns="0" rtlCol="0"/>
            <a:lstStyle/>
            <a:p>
              <a:endParaRPr/>
            </a:p>
          </p:txBody>
        </p:sp>
        <p:pic>
          <p:nvPicPr>
            <p:cNvPr id="55" name="object 55"/>
            <p:cNvPicPr/>
            <p:nvPr/>
          </p:nvPicPr>
          <p:blipFill>
            <a:blip r:embed="rId16" cstate="print"/>
            <a:stretch>
              <a:fillRect/>
            </a:stretch>
          </p:blipFill>
          <p:spPr>
            <a:xfrm>
              <a:off x="8928505" y="3620715"/>
              <a:ext cx="140919" cy="80202"/>
            </a:xfrm>
            <a:prstGeom prst="rect">
              <a:avLst/>
            </a:prstGeom>
          </p:spPr>
        </p:pic>
        <p:sp>
          <p:nvSpPr>
            <p:cNvPr id="56" name="object 56"/>
            <p:cNvSpPr/>
            <p:nvPr/>
          </p:nvSpPr>
          <p:spPr>
            <a:xfrm>
              <a:off x="8831618" y="3081197"/>
              <a:ext cx="390525" cy="382270"/>
            </a:xfrm>
            <a:custGeom>
              <a:avLst/>
              <a:gdLst/>
              <a:ahLst/>
              <a:cxnLst/>
              <a:rect l="l" t="t" r="r" b="b"/>
              <a:pathLst>
                <a:path w="390525" h="382270">
                  <a:moveTo>
                    <a:pt x="50876" y="304165"/>
                  </a:moveTo>
                  <a:lnTo>
                    <a:pt x="43980" y="297370"/>
                  </a:lnTo>
                  <a:lnTo>
                    <a:pt x="26924" y="296989"/>
                  </a:lnTo>
                  <a:lnTo>
                    <a:pt x="19964" y="303466"/>
                  </a:lnTo>
                  <a:lnTo>
                    <a:pt x="19939" y="311658"/>
                  </a:lnTo>
                  <a:lnTo>
                    <a:pt x="19900" y="319849"/>
                  </a:lnTo>
                  <a:lnTo>
                    <a:pt x="26809" y="326631"/>
                  </a:lnTo>
                  <a:lnTo>
                    <a:pt x="43865" y="327012"/>
                  </a:lnTo>
                  <a:lnTo>
                    <a:pt x="50812" y="320548"/>
                  </a:lnTo>
                  <a:lnTo>
                    <a:pt x="50876" y="304165"/>
                  </a:lnTo>
                  <a:close/>
                </a:path>
                <a:path w="390525" h="382270">
                  <a:moveTo>
                    <a:pt x="77838" y="254431"/>
                  </a:moveTo>
                  <a:lnTo>
                    <a:pt x="45567" y="240322"/>
                  </a:lnTo>
                  <a:lnTo>
                    <a:pt x="35204" y="240715"/>
                  </a:lnTo>
                  <a:lnTo>
                    <a:pt x="26606" y="244805"/>
                  </a:lnTo>
                  <a:lnTo>
                    <a:pt x="16725" y="252971"/>
                  </a:lnTo>
                  <a:lnTo>
                    <a:pt x="15100" y="256679"/>
                  </a:lnTo>
                  <a:lnTo>
                    <a:pt x="16078" y="257556"/>
                  </a:lnTo>
                  <a:lnTo>
                    <a:pt x="19265" y="257263"/>
                  </a:lnTo>
                  <a:lnTo>
                    <a:pt x="25603" y="254673"/>
                  </a:lnTo>
                  <a:lnTo>
                    <a:pt x="34696" y="251637"/>
                  </a:lnTo>
                  <a:lnTo>
                    <a:pt x="46139" y="249986"/>
                  </a:lnTo>
                  <a:lnTo>
                    <a:pt x="57721" y="250812"/>
                  </a:lnTo>
                  <a:lnTo>
                    <a:pt x="67132" y="253187"/>
                  </a:lnTo>
                  <a:lnTo>
                    <a:pt x="73761" y="255308"/>
                  </a:lnTo>
                  <a:lnTo>
                    <a:pt x="76974" y="255358"/>
                  </a:lnTo>
                  <a:lnTo>
                    <a:pt x="77838" y="254431"/>
                  </a:lnTo>
                  <a:close/>
                </a:path>
                <a:path w="390525" h="382270">
                  <a:moveTo>
                    <a:pt x="81889" y="182994"/>
                  </a:moveTo>
                  <a:lnTo>
                    <a:pt x="45707" y="170535"/>
                  </a:lnTo>
                  <a:lnTo>
                    <a:pt x="37553" y="171551"/>
                  </a:lnTo>
                  <a:lnTo>
                    <a:pt x="11506" y="187020"/>
                  </a:lnTo>
                  <a:lnTo>
                    <a:pt x="13119" y="188823"/>
                  </a:lnTo>
                  <a:lnTo>
                    <a:pt x="17602" y="190246"/>
                  </a:lnTo>
                  <a:lnTo>
                    <a:pt x="25158" y="189763"/>
                  </a:lnTo>
                  <a:lnTo>
                    <a:pt x="35128" y="188468"/>
                  </a:lnTo>
                  <a:lnTo>
                    <a:pt x="46863" y="187439"/>
                  </a:lnTo>
                  <a:lnTo>
                    <a:pt x="58648" y="187121"/>
                  </a:lnTo>
                  <a:lnTo>
                    <a:pt x="68719" y="187274"/>
                  </a:lnTo>
                  <a:lnTo>
                    <a:pt x="76288" y="186893"/>
                  </a:lnTo>
                  <a:lnTo>
                    <a:pt x="80530" y="184962"/>
                  </a:lnTo>
                  <a:lnTo>
                    <a:pt x="81889" y="182994"/>
                  </a:lnTo>
                  <a:close/>
                </a:path>
                <a:path w="390525" h="382270">
                  <a:moveTo>
                    <a:pt x="126479" y="241909"/>
                  </a:moveTo>
                  <a:lnTo>
                    <a:pt x="105638" y="292519"/>
                  </a:lnTo>
                  <a:lnTo>
                    <a:pt x="83070" y="358343"/>
                  </a:lnTo>
                  <a:lnTo>
                    <a:pt x="81610" y="363232"/>
                  </a:lnTo>
                  <a:lnTo>
                    <a:pt x="79019" y="368808"/>
                  </a:lnTo>
                  <a:lnTo>
                    <a:pt x="82638" y="378269"/>
                  </a:lnTo>
                  <a:lnTo>
                    <a:pt x="85826" y="380479"/>
                  </a:lnTo>
                  <a:lnTo>
                    <a:pt x="91325" y="381876"/>
                  </a:lnTo>
                  <a:lnTo>
                    <a:pt x="115836" y="381990"/>
                  </a:lnTo>
                  <a:lnTo>
                    <a:pt x="121285" y="381673"/>
                  </a:lnTo>
                  <a:lnTo>
                    <a:pt x="123215" y="381088"/>
                  </a:lnTo>
                  <a:lnTo>
                    <a:pt x="121348" y="380288"/>
                  </a:lnTo>
                  <a:lnTo>
                    <a:pt x="115951" y="379323"/>
                  </a:lnTo>
                  <a:lnTo>
                    <a:pt x="96037" y="377050"/>
                  </a:lnTo>
                  <a:lnTo>
                    <a:pt x="91782" y="376745"/>
                  </a:lnTo>
                  <a:lnTo>
                    <a:pt x="87731" y="376021"/>
                  </a:lnTo>
                  <a:lnTo>
                    <a:pt x="85826" y="370090"/>
                  </a:lnTo>
                  <a:lnTo>
                    <a:pt x="100914" y="327609"/>
                  </a:lnTo>
                  <a:lnTo>
                    <a:pt x="111925" y="294601"/>
                  </a:lnTo>
                  <a:lnTo>
                    <a:pt x="120396" y="267487"/>
                  </a:lnTo>
                  <a:lnTo>
                    <a:pt x="125526" y="249008"/>
                  </a:lnTo>
                  <a:lnTo>
                    <a:pt x="126479" y="241909"/>
                  </a:lnTo>
                  <a:close/>
                </a:path>
                <a:path w="390525" h="382270">
                  <a:moveTo>
                    <a:pt x="194957" y="304165"/>
                  </a:moveTo>
                  <a:lnTo>
                    <a:pt x="188061" y="297370"/>
                  </a:lnTo>
                  <a:lnTo>
                    <a:pt x="171005" y="296976"/>
                  </a:lnTo>
                  <a:lnTo>
                    <a:pt x="164058" y="303466"/>
                  </a:lnTo>
                  <a:lnTo>
                    <a:pt x="164020" y="311658"/>
                  </a:lnTo>
                  <a:lnTo>
                    <a:pt x="163995" y="319849"/>
                  </a:lnTo>
                  <a:lnTo>
                    <a:pt x="170891" y="326631"/>
                  </a:lnTo>
                  <a:lnTo>
                    <a:pt x="187947" y="327012"/>
                  </a:lnTo>
                  <a:lnTo>
                    <a:pt x="194894" y="320548"/>
                  </a:lnTo>
                  <a:lnTo>
                    <a:pt x="194957" y="304165"/>
                  </a:lnTo>
                  <a:close/>
                </a:path>
                <a:path w="390525" h="382270">
                  <a:moveTo>
                    <a:pt x="231787" y="184607"/>
                  </a:moveTo>
                  <a:lnTo>
                    <a:pt x="203276" y="172961"/>
                  </a:lnTo>
                  <a:lnTo>
                    <a:pt x="195592" y="172999"/>
                  </a:lnTo>
                  <a:lnTo>
                    <a:pt x="162255" y="189839"/>
                  </a:lnTo>
                  <a:lnTo>
                    <a:pt x="163296" y="191820"/>
                  </a:lnTo>
                  <a:lnTo>
                    <a:pt x="167119" y="193421"/>
                  </a:lnTo>
                  <a:lnTo>
                    <a:pt x="174586" y="192798"/>
                  </a:lnTo>
                  <a:lnTo>
                    <a:pt x="184899" y="191198"/>
                  </a:lnTo>
                  <a:lnTo>
                    <a:pt x="197281" y="189826"/>
                  </a:lnTo>
                  <a:lnTo>
                    <a:pt x="209765" y="189331"/>
                  </a:lnTo>
                  <a:lnTo>
                    <a:pt x="220243" y="189369"/>
                  </a:lnTo>
                  <a:lnTo>
                    <a:pt x="227711" y="188874"/>
                  </a:lnTo>
                  <a:lnTo>
                    <a:pt x="231152" y="186715"/>
                  </a:lnTo>
                  <a:lnTo>
                    <a:pt x="231787" y="184607"/>
                  </a:lnTo>
                  <a:close/>
                </a:path>
                <a:path w="390525" h="382270">
                  <a:moveTo>
                    <a:pt x="236220" y="252412"/>
                  </a:moveTo>
                  <a:lnTo>
                    <a:pt x="203949" y="238302"/>
                  </a:lnTo>
                  <a:lnTo>
                    <a:pt x="193598" y="238683"/>
                  </a:lnTo>
                  <a:lnTo>
                    <a:pt x="184988" y="242785"/>
                  </a:lnTo>
                  <a:lnTo>
                    <a:pt x="175120" y="250952"/>
                  </a:lnTo>
                  <a:lnTo>
                    <a:pt x="173494" y="254660"/>
                  </a:lnTo>
                  <a:lnTo>
                    <a:pt x="174459" y="255536"/>
                  </a:lnTo>
                  <a:lnTo>
                    <a:pt x="177647" y="255244"/>
                  </a:lnTo>
                  <a:lnTo>
                    <a:pt x="183997" y="252653"/>
                  </a:lnTo>
                  <a:lnTo>
                    <a:pt x="193090" y="249618"/>
                  </a:lnTo>
                  <a:lnTo>
                    <a:pt x="204533" y="247967"/>
                  </a:lnTo>
                  <a:lnTo>
                    <a:pt x="216103" y="248793"/>
                  </a:lnTo>
                  <a:lnTo>
                    <a:pt x="225526" y="251167"/>
                  </a:lnTo>
                  <a:lnTo>
                    <a:pt x="232143" y="253288"/>
                  </a:lnTo>
                  <a:lnTo>
                    <a:pt x="235369" y="253339"/>
                  </a:lnTo>
                  <a:lnTo>
                    <a:pt x="236220" y="252412"/>
                  </a:lnTo>
                  <a:close/>
                </a:path>
                <a:path w="390525" h="382270">
                  <a:moveTo>
                    <a:pt x="390080" y="230543"/>
                  </a:moveTo>
                  <a:lnTo>
                    <a:pt x="389686" y="186817"/>
                  </a:lnTo>
                  <a:lnTo>
                    <a:pt x="386080" y="146189"/>
                  </a:lnTo>
                  <a:lnTo>
                    <a:pt x="368160" y="89687"/>
                  </a:lnTo>
                  <a:lnTo>
                    <a:pt x="336130" y="51346"/>
                  </a:lnTo>
                  <a:lnTo>
                    <a:pt x="269341" y="11785"/>
                  </a:lnTo>
                  <a:lnTo>
                    <a:pt x="222669" y="1714"/>
                  </a:lnTo>
                  <a:lnTo>
                    <a:pt x="176923" y="0"/>
                  </a:lnTo>
                  <a:lnTo>
                    <a:pt x="136080" y="3416"/>
                  </a:lnTo>
                  <a:lnTo>
                    <a:pt x="64757" y="35179"/>
                  </a:lnTo>
                  <a:lnTo>
                    <a:pt x="30556" y="66903"/>
                  </a:lnTo>
                  <a:lnTo>
                    <a:pt x="6642" y="107340"/>
                  </a:lnTo>
                  <a:lnTo>
                    <a:pt x="0" y="155105"/>
                  </a:lnTo>
                  <a:lnTo>
                    <a:pt x="15786" y="115036"/>
                  </a:lnTo>
                  <a:lnTo>
                    <a:pt x="27152" y="92748"/>
                  </a:lnTo>
                  <a:lnTo>
                    <a:pt x="39598" y="80213"/>
                  </a:lnTo>
                  <a:lnTo>
                    <a:pt x="58635" y="69367"/>
                  </a:lnTo>
                  <a:lnTo>
                    <a:pt x="84632" y="64084"/>
                  </a:lnTo>
                  <a:lnTo>
                    <a:pt x="106616" y="71513"/>
                  </a:lnTo>
                  <a:lnTo>
                    <a:pt x="128308" y="80581"/>
                  </a:lnTo>
                  <a:lnTo>
                    <a:pt x="153416" y="80187"/>
                  </a:lnTo>
                  <a:lnTo>
                    <a:pt x="181457" y="70764"/>
                  </a:lnTo>
                  <a:lnTo>
                    <a:pt x="209677" y="63601"/>
                  </a:lnTo>
                  <a:lnTo>
                    <a:pt x="238277" y="63893"/>
                  </a:lnTo>
                  <a:lnTo>
                    <a:pt x="267500" y="76847"/>
                  </a:lnTo>
                  <a:lnTo>
                    <a:pt x="289547" y="98920"/>
                  </a:lnTo>
                  <a:lnTo>
                    <a:pt x="296265" y="121208"/>
                  </a:lnTo>
                  <a:lnTo>
                    <a:pt x="295656" y="146761"/>
                  </a:lnTo>
                  <a:lnTo>
                    <a:pt x="295732" y="178625"/>
                  </a:lnTo>
                  <a:lnTo>
                    <a:pt x="303987" y="253504"/>
                  </a:lnTo>
                  <a:lnTo>
                    <a:pt x="313880" y="311048"/>
                  </a:lnTo>
                  <a:lnTo>
                    <a:pt x="324535" y="351155"/>
                  </a:lnTo>
                  <a:lnTo>
                    <a:pt x="344551" y="378688"/>
                  </a:lnTo>
                  <a:lnTo>
                    <a:pt x="352145" y="365912"/>
                  </a:lnTo>
                  <a:lnTo>
                    <a:pt x="356946" y="335318"/>
                  </a:lnTo>
                  <a:lnTo>
                    <a:pt x="361759" y="327418"/>
                  </a:lnTo>
                  <a:lnTo>
                    <a:pt x="371805" y="316687"/>
                  </a:lnTo>
                  <a:lnTo>
                    <a:pt x="382231" y="299859"/>
                  </a:lnTo>
                  <a:lnTo>
                    <a:pt x="388188" y="273634"/>
                  </a:lnTo>
                  <a:lnTo>
                    <a:pt x="390080" y="230543"/>
                  </a:lnTo>
                  <a:close/>
                </a:path>
              </a:pathLst>
            </a:custGeom>
            <a:solidFill>
              <a:srgbClr val="263338"/>
            </a:solidFill>
          </p:spPr>
          <p:txBody>
            <a:bodyPr wrap="square" lIns="0" tIns="0" rIns="0" bIns="0" rtlCol="0"/>
            <a:lstStyle/>
            <a:p>
              <a:endParaRPr/>
            </a:p>
          </p:txBody>
        </p:sp>
        <p:pic>
          <p:nvPicPr>
            <p:cNvPr id="57" name="object 57"/>
            <p:cNvPicPr/>
            <p:nvPr/>
          </p:nvPicPr>
          <p:blipFill>
            <a:blip r:embed="rId17" cstate="print"/>
            <a:stretch>
              <a:fillRect/>
            </a:stretch>
          </p:blipFill>
          <p:spPr>
            <a:xfrm>
              <a:off x="9180921" y="3384398"/>
              <a:ext cx="74561" cy="113167"/>
            </a:xfrm>
            <a:prstGeom prst="rect">
              <a:avLst/>
            </a:prstGeom>
          </p:spPr>
        </p:pic>
        <p:sp>
          <p:nvSpPr>
            <p:cNvPr id="58" name="object 58"/>
            <p:cNvSpPr/>
            <p:nvPr/>
          </p:nvSpPr>
          <p:spPr>
            <a:xfrm>
              <a:off x="8877654" y="3056779"/>
              <a:ext cx="367665" cy="229235"/>
            </a:xfrm>
            <a:custGeom>
              <a:avLst/>
              <a:gdLst/>
              <a:ahLst/>
              <a:cxnLst/>
              <a:rect l="l" t="t" r="r" b="b"/>
              <a:pathLst>
                <a:path w="367665" h="229235">
                  <a:moveTo>
                    <a:pt x="341834" y="192938"/>
                  </a:moveTo>
                  <a:lnTo>
                    <a:pt x="232092" y="192938"/>
                  </a:lnTo>
                  <a:lnTo>
                    <a:pt x="239788" y="201447"/>
                  </a:lnTo>
                  <a:lnTo>
                    <a:pt x="238721" y="207479"/>
                  </a:lnTo>
                  <a:lnTo>
                    <a:pt x="267068" y="228803"/>
                  </a:lnTo>
                  <a:lnTo>
                    <a:pt x="275450" y="226710"/>
                  </a:lnTo>
                  <a:lnTo>
                    <a:pt x="283329" y="223065"/>
                  </a:lnTo>
                  <a:lnTo>
                    <a:pt x="290805" y="218416"/>
                  </a:lnTo>
                  <a:lnTo>
                    <a:pt x="296975" y="214024"/>
                  </a:lnTo>
                  <a:lnTo>
                    <a:pt x="294068" y="211302"/>
                  </a:lnTo>
                  <a:lnTo>
                    <a:pt x="337033" y="211302"/>
                  </a:lnTo>
                  <a:lnTo>
                    <a:pt x="340985" y="202772"/>
                  </a:lnTo>
                  <a:lnTo>
                    <a:pt x="341834" y="192938"/>
                  </a:lnTo>
                  <a:close/>
                </a:path>
                <a:path w="367665" h="229235">
                  <a:moveTo>
                    <a:pt x="337033" y="211302"/>
                  </a:moveTo>
                  <a:lnTo>
                    <a:pt x="294068" y="211302"/>
                  </a:lnTo>
                  <a:lnTo>
                    <a:pt x="297980" y="213309"/>
                  </a:lnTo>
                  <a:lnTo>
                    <a:pt x="296975" y="214024"/>
                  </a:lnTo>
                  <a:lnTo>
                    <a:pt x="301275" y="218051"/>
                  </a:lnTo>
                  <a:lnTo>
                    <a:pt x="310491" y="221695"/>
                  </a:lnTo>
                  <a:lnTo>
                    <a:pt x="320395" y="221966"/>
                  </a:lnTo>
                  <a:lnTo>
                    <a:pt x="329666" y="218592"/>
                  </a:lnTo>
                  <a:lnTo>
                    <a:pt x="336811" y="211781"/>
                  </a:lnTo>
                  <a:lnTo>
                    <a:pt x="337033" y="211302"/>
                  </a:lnTo>
                  <a:close/>
                </a:path>
                <a:path w="367665" h="229235">
                  <a:moveTo>
                    <a:pt x="294068" y="211302"/>
                  </a:moveTo>
                  <a:lnTo>
                    <a:pt x="296975" y="214024"/>
                  </a:lnTo>
                  <a:lnTo>
                    <a:pt x="297980" y="213309"/>
                  </a:lnTo>
                  <a:lnTo>
                    <a:pt x="294068" y="211302"/>
                  </a:lnTo>
                  <a:close/>
                </a:path>
                <a:path w="367665" h="229235">
                  <a:moveTo>
                    <a:pt x="367347" y="154635"/>
                  </a:moveTo>
                  <a:lnTo>
                    <a:pt x="165011" y="154635"/>
                  </a:lnTo>
                  <a:lnTo>
                    <a:pt x="172938" y="170220"/>
                  </a:lnTo>
                  <a:lnTo>
                    <a:pt x="186007" y="183991"/>
                  </a:lnTo>
                  <a:lnTo>
                    <a:pt x="201947" y="193304"/>
                  </a:lnTo>
                  <a:lnTo>
                    <a:pt x="218490" y="195516"/>
                  </a:lnTo>
                  <a:lnTo>
                    <a:pt x="224675" y="194665"/>
                  </a:lnTo>
                  <a:lnTo>
                    <a:pt x="232092" y="192938"/>
                  </a:lnTo>
                  <a:lnTo>
                    <a:pt x="341834" y="192938"/>
                  </a:lnTo>
                  <a:lnTo>
                    <a:pt x="339026" y="183400"/>
                  </a:lnTo>
                  <a:lnTo>
                    <a:pt x="349892" y="182766"/>
                  </a:lnTo>
                  <a:lnTo>
                    <a:pt x="359203" y="176730"/>
                  </a:lnTo>
                  <a:lnTo>
                    <a:pt x="365576" y="167145"/>
                  </a:lnTo>
                  <a:lnTo>
                    <a:pt x="367626" y="155867"/>
                  </a:lnTo>
                  <a:lnTo>
                    <a:pt x="367347" y="154635"/>
                  </a:lnTo>
                  <a:close/>
                </a:path>
                <a:path w="367665" h="229235">
                  <a:moveTo>
                    <a:pt x="357826" y="133527"/>
                  </a:moveTo>
                  <a:lnTo>
                    <a:pt x="95224" y="133527"/>
                  </a:lnTo>
                  <a:lnTo>
                    <a:pt x="102417" y="133660"/>
                  </a:lnTo>
                  <a:lnTo>
                    <a:pt x="109250" y="136145"/>
                  </a:lnTo>
                  <a:lnTo>
                    <a:pt x="115518" y="140309"/>
                  </a:lnTo>
                  <a:lnTo>
                    <a:pt x="121018" y="145478"/>
                  </a:lnTo>
                  <a:lnTo>
                    <a:pt x="127761" y="152730"/>
                  </a:lnTo>
                  <a:lnTo>
                    <a:pt x="130886" y="155701"/>
                  </a:lnTo>
                  <a:lnTo>
                    <a:pt x="139357" y="160807"/>
                  </a:lnTo>
                  <a:lnTo>
                    <a:pt x="146208" y="163179"/>
                  </a:lnTo>
                  <a:lnTo>
                    <a:pt x="153403" y="162788"/>
                  </a:lnTo>
                  <a:lnTo>
                    <a:pt x="159988" y="159864"/>
                  </a:lnTo>
                  <a:lnTo>
                    <a:pt x="165011" y="154635"/>
                  </a:lnTo>
                  <a:lnTo>
                    <a:pt x="367347" y="154635"/>
                  </a:lnTo>
                  <a:lnTo>
                    <a:pt x="365136" y="144869"/>
                  </a:lnTo>
                  <a:lnTo>
                    <a:pt x="359373" y="135091"/>
                  </a:lnTo>
                  <a:lnTo>
                    <a:pt x="357826" y="133527"/>
                  </a:lnTo>
                  <a:close/>
                </a:path>
                <a:path w="367665" h="229235">
                  <a:moveTo>
                    <a:pt x="345052" y="87991"/>
                  </a:moveTo>
                  <a:lnTo>
                    <a:pt x="38111" y="87991"/>
                  </a:lnTo>
                  <a:lnTo>
                    <a:pt x="44767" y="88117"/>
                  </a:lnTo>
                  <a:lnTo>
                    <a:pt x="50939" y="90284"/>
                  </a:lnTo>
                  <a:lnTo>
                    <a:pt x="56054" y="95078"/>
                  </a:lnTo>
                  <a:lnTo>
                    <a:pt x="59255" y="101480"/>
                  </a:lnTo>
                  <a:lnTo>
                    <a:pt x="61212" y="108752"/>
                  </a:lnTo>
                  <a:lnTo>
                    <a:pt x="62598" y="116154"/>
                  </a:lnTo>
                  <a:lnTo>
                    <a:pt x="64576" y="123481"/>
                  </a:lnTo>
                  <a:lnTo>
                    <a:pt x="67924" y="130268"/>
                  </a:lnTo>
                  <a:lnTo>
                    <a:pt x="72765" y="135358"/>
                  </a:lnTo>
                  <a:lnTo>
                    <a:pt x="79222" y="137591"/>
                  </a:lnTo>
                  <a:lnTo>
                    <a:pt x="84747" y="137909"/>
                  </a:lnTo>
                  <a:lnTo>
                    <a:pt x="89763" y="134480"/>
                  </a:lnTo>
                  <a:lnTo>
                    <a:pt x="95224" y="133527"/>
                  </a:lnTo>
                  <a:lnTo>
                    <a:pt x="357826" y="133527"/>
                  </a:lnTo>
                  <a:lnTo>
                    <a:pt x="351212" y="126840"/>
                  </a:lnTo>
                  <a:lnTo>
                    <a:pt x="341528" y="120421"/>
                  </a:lnTo>
                  <a:lnTo>
                    <a:pt x="345932" y="107239"/>
                  </a:lnTo>
                  <a:lnTo>
                    <a:pt x="346384" y="93319"/>
                  </a:lnTo>
                  <a:lnTo>
                    <a:pt x="345052" y="87991"/>
                  </a:lnTo>
                  <a:close/>
                </a:path>
                <a:path w="367665" h="229235">
                  <a:moveTo>
                    <a:pt x="44536" y="45385"/>
                  </a:moveTo>
                  <a:lnTo>
                    <a:pt x="4241" y="67983"/>
                  </a:lnTo>
                  <a:lnTo>
                    <a:pt x="0" y="76974"/>
                  </a:lnTo>
                  <a:lnTo>
                    <a:pt x="1346" y="81546"/>
                  </a:lnTo>
                  <a:lnTo>
                    <a:pt x="4784" y="86822"/>
                  </a:lnTo>
                  <a:lnTo>
                    <a:pt x="10514" y="89828"/>
                  </a:lnTo>
                  <a:lnTo>
                    <a:pt x="17432" y="90903"/>
                  </a:lnTo>
                  <a:lnTo>
                    <a:pt x="24434" y="90385"/>
                  </a:lnTo>
                  <a:lnTo>
                    <a:pt x="31242" y="89037"/>
                  </a:lnTo>
                  <a:lnTo>
                    <a:pt x="38111" y="87991"/>
                  </a:lnTo>
                  <a:lnTo>
                    <a:pt x="345052" y="87991"/>
                  </a:lnTo>
                  <a:lnTo>
                    <a:pt x="343005" y="79809"/>
                  </a:lnTo>
                  <a:lnTo>
                    <a:pt x="335914" y="67856"/>
                  </a:lnTo>
                  <a:lnTo>
                    <a:pt x="325535" y="58630"/>
                  </a:lnTo>
                  <a:lnTo>
                    <a:pt x="312927" y="52760"/>
                  </a:lnTo>
                  <a:lnTo>
                    <a:pt x="310894" y="52438"/>
                  </a:lnTo>
                  <a:lnTo>
                    <a:pt x="285445" y="52438"/>
                  </a:lnTo>
                  <a:lnTo>
                    <a:pt x="282790" y="48018"/>
                  </a:lnTo>
                  <a:lnTo>
                    <a:pt x="60261" y="48018"/>
                  </a:lnTo>
                  <a:lnTo>
                    <a:pt x="44536" y="45385"/>
                  </a:lnTo>
                  <a:close/>
                </a:path>
                <a:path w="367665" h="229235">
                  <a:moveTo>
                    <a:pt x="299196" y="50584"/>
                  </a:moveTo>
                  <a:lnTo>
                    <a:pt x="285445" y="52438"/>
                  </a:lnTo>
                  <a:lnTo>
                    <a:pt x="310894" y="52438"/>
                  </a:lnTo>
                  <a:lnTo>
                    <a:pt x="299196" y="50584"/>
                  </a:lnTo>
                  <a:close/>
                </a:path>
                <a:path w="367665" h="229235">
                  <a:moveTo>
                    <a:pt x="114312" y="0"/>
                  </a:moveTo>
                  <a:lnTo>
                    <a:pt x="96112" y="5491"/>
                  </a:lnTo>
                  <a:lnTo>
                    <a:pt x="80238" y="16036"/>
                  </a:lnTo>
                  <a:lnTo>
                    <a:pt x="67889" y="30568"/>
                  </a:lnTo>
                  <a:lnTo>
                    <a:pt x="60261" y="48018"/>
                  </a:lnTo>
                  <a:lnTo>
                    <a:pt x="282790" y="48018"/>
                  </a:lnTo>
                  <a:lnTo>
                    <a:pt x="277301" y="38882"/>
                  </a:lnTo>
                  <a:lnTo>
                    <a:pt x="270143" y="31648"/>
                  </a:lnTo>
                  <a:lnTo>
                    <a:pt x="179273" y="31648"/>
                  </a:lnTo>
                  <a:lnTo>
                    <a:pt x="167242" y="16903"/>
                  </a:lnTo>
                  <a:lnTo>
                    <a:pt x="151445" y="6246"/>
                  </a:lnTo>
                  <a:lnTo>
                    <a:pt x="133322" y="378"/>
                  </a:lnTo>
                  <a:lnTo>
                    <a:pt x="114312" y="0"/>
                  </a:lnTo>
                  <a:close/>
                </a:path>
                <a:path w="367665" h="229235">
                  <a:moveTo>
                    <a:pt x="222012" y="13237"/>
                  </a:moveTo>
                  <a:lnTo>
                    <a:pt x="206440" y="15936"/>
                  </a:lnTo>
                  <a:lnTo>
                    <a:pt x="191908" y="22158"/>
                  </a:lnTo>
                  <a:lnTo>
                    <a:pt x="179273" y="31648"/>
                  </a:lnTo>
                  <a:lnTo>
                    <a:pt x="270143" y="31648"/>
                  </a:lnTo>
                  <a:lnTo>
                    <a:pt x="266174" y="27636"/>
                  </a:lnTo>
                  <a:lnTo>
                    <a:pt x="252764" y="19260"/>
                  </a:lnTo>
                  <a:lnTo>
                    <a:pt x="237769" y="14312"/>
                  </a:lnTo>
                  <a:lnTo>
                    <a:pt x="222012" y="13237"/>
                  </a:lnTo>
                  <a:close/>
                </a:path>
              </a:pathLst>
            </a:custGeom>
            <a:solidFill>
              <a:srgbClr val="263338"/>
            </a:solidFill>
          </p:spPr>
          <p:txBody>
            <a:bodyPr wrap="square" lIns="0" tIns="0" rIns="0" bIns="0" rtlCol="0"/>
            <a:lstStyle/>
            <a:p>
              <a:endParaRPr/>
            </a:p>
          </p:txBody>
        </p:sp>
        <p:sp>
          <p:nvSpPr>
            <p:cNvPr id="59" name="object 59"/>
            <p:cNvSpPr/>
            <p:nvPr/>
          </p:nvSpPr>
          <p:spPr>
            <a:xfrm>
              <a:off x="8933106" y="3126610"/>
              <a:ext cx="306705" cy="151130"/>
            </a:xfrm>
            <a:custGeom>
              <a:avLst/>
              <a:gdLst/>
              <a:ahLst/>
              <a:cxnLst/>
              <a:rect l="l" t="t" r="r" b="b"/>
              <a:pathLst>
                <a:path w="306704" h="151129">
                  <a:moveTo>
                    <a:pt x="183937" y="121424"/>
                  </a:moveTo>
                  <a:lnTo>
                    <a:pt x="180378" y="121424"/>
                  </a:lnTo>
                  <a:lnTo>
                    <a:pt x="182384" y="122237"/>
                  </a:lnTo>
                  <a:lnTo>
                    <a:pt x="181100" y="122744"/>
                  </a:lnTo>
                  <a:lnTo>
                    <a:pt x="211148" y="149888"/>
                  </a:lnTo>
                  <a:lnTo>
                    <a:pt x="217930" y="150838"/>
                  </a:lnTo>
                  <a:lnTo>
                    <a:pt x="224624" y="149999"/>
                  </a:lnTo>
                  <a:lnTo>
                    <a:pt x="229415" y="147967"/>
                  </a:lnTo>
                  <a:lnTo>
                    <a:pt x="217962" y="147967"/>
                  </a:lnTo>
                  <a:lnTo>
                    <a:pt x="211874" y="147069"/>
                  </a:lnTo>
                  <a:lnTo>
                    <a:pt x="186585" y="126309"/>
                  </a:lnTo>
                  <a:lnTo>
                    <a:pt x="183937" y="121424"/>
                  </a:lnTo>
                  <a:close/>
                </a:path>
                <a:path w="306704" h="151129">
                  <a:moveTo>
                    <a:pt x="253022" y="115112"/>
                  </a:moveTo>
                  <a:lnTo>
                    <a:pt x="223989" y="147256"/>
                  </a:lnTo>
                  <a:lnTo>
                    <a:pt x="217962" y="147967"/>
                  </a:lnTo>
                  <a:lnTo>
                    <a:pt x="229415" y="147967"/>
                  </a:lnTo>
                  <a:lnTo>
                    <a:pt x="254505" y="118770"/>
                  </a:lnTo>
                  <a:lnTo>
                    <a:pt x="254560" y="118325"/>
                  </a:lnTo>
                  <a:lnTo>
                    <a:pt x="253377" y="117868"/>
                  </a:lnTo>
                  <a:lnTo>
                    <a:pt x="255028" y="117030"/>
                  </a:lnTo>
                  <a:lnTo>
                    <a:pt x="256668" y="117030"/>
                  </a:lnTo>
                  <a:lnTo>
                    <a:pt x="253022" y="115112"/>
                  </a:lnTo>
                  <a:close/>
                </a:path>
                <a:path w="306704" h="151129">
                  <a:moveTo>
                    <a:pt x="112528" y="83273"/>
                  </a:moveTo>
                  <a:lnTo>
                    <a:pt x="109270" y="83273"/>
                  </a:lnTo>
                  <a:lnTo>
                    <a:pt x="112064" y="83985"/>
                  </a:lnTo>
                  <a:lnTo>
                    <a:pt x="109986" y="85918"/>
                  </a:lnTo>
                  <a:lnTo>
                    <a:pt x="134035" y="121030"/>
                  </a:lnTo>
                  <a:lnTo>
                    <a:pt x="158597" y="128257"/>
                  </a:lnTo>
                  <a:lnTo>
                    <a:pt x="167157" y="127901"/>
                  </a:lnTo>
                  <a:lnTo>
                    <a:pt x="174103" y="125463"/>
                  </a:lnTo>
                  <a:lnTo>
                    <a:pt x="150545" y="125463"/>
                  </a:lnTo>
                  <a:lnTo>
                    <a:pt x="142646" y="122935"/>
                  </a:lnTo>
                  <a:lnTo>
                    <a:pt x="115283" y="93188"/>
                  </a:lnTo>
                  <a:lnTo>
                    <a:pt x="115162" y="92887"/>
                  </a:lnTo>
                  <a:lnTo>
                    <a:pt x="112528" y="83273"/>
                  </a:lnTo>
                  <a:close/>
                </a:path>
                <a:path w="306704" h="151129">
                  <a:moveTo>
                    <a:pt x="182600" y="118770"/>
                  </a:moveTo>
                  <a:lnTo>
                    <a:pt x="174002" y="122148"/>
                  </a:lnTo>
                  <a:lnTo>
                    <a:pt x="166382" y="124752"/>
                  </a:lnTo>
                  <a:lnTo>
                    <a:pt x="158470" y="125044"/>
                  </a:lnTo>
                  <a:lnTo>
                    <a:pt x="150545" y="125463"/>
                  </a:lnTo>
                  <a:lnTo>
                    <a:pt x="174103" y="125463"/>
                  </a:lnTo>
                  <a:lnTo>
                    <a:pt x="175044" y="125133"/>
                  </a:lnTo>
                  <a:lnTo>
                    <a:pt x="181100" y="122744"/>
                  </a:lnTo>
                  <a:lnTo>
                    <a:pt x="180378" y="121424"/>
                  </a:lnTo>
                  <a:lnTo>
                    <a:pt x="183937" y="121424"/>
                  </a:lnTo>
                  <a:lnTo>
                    <a:pt x="183235" y="120129"/>
                  </a:lnTo>
                  <a:lnTo>
                    <a:pt x="182600" y="118770"/>
                  </a:lnTo>
                  <a:close/>
                </a:path>
                <a:path w="306704" h="151129">
                  <a:moveTo>
                    <a:pt x="180378" y="121424"/>
                  </a:moveTo>
                  <a:lnTo>
                    <a:pt x="181100" y="122744"/>
                  </a:lnTo>
                  <a:lnTo>
                    <a:pt x="182384" y="122237"/>
                  </a:lnTo>
                  <a:lnTo>
                    <a:pt x="180378" y="121424"/>
                  </a:lnTo>
                  <a:close/>
                </a:path>
                <a:path w="306704" h="151129">
                  <a:moveTo>
                    <a:pt x="256668" y="117030"/>
                  </a:moveTo>
                  <a:lnTo>
                    <a:pt x="255028" y="117030"/>
                  </a:lnTo>
                  <a:lnTo>
                    <a:pt x="254631" y="118353"/>
                  </a:lnTo>
                  <a:lnTo>
                    <a:pt x="260043" y="120445"/>
                  </a:lnTo>
                  <a:lnTo>
                    <a:pt x="266673" y="121642"/>
                  </a:lnTo>
                  <a:lnTo>
                    <a:pt x="273042" y="121688"/>
                  </a:lnTo>
                  <a:lnTo>
                    <a:pt x="278930" y="120815"/>
                  </a:lnTo>
                  <a:lnTo>
                    <a:pt x="280339" y="120510"/>
                  </a:lnTo>
                  <a:lnTo>
                    <a:pt x="271411" y="120510"/>
                  </a:lnTo>
                  <a:lnTo>
                    <a:pt x="262561" y="120129"/>
                  </a:lnTo>
                  <a:lnTo>
                    <a:pt x="256668" y="117030"/>
                  </a:lnTo>
                  <a:close/>
                </a:path>
                <a:path w="306704" h="151129">
                  <a:moveTo>
                    <a:pt x="302758" y="105718"/>
                  </a:moveTo>
                  <a:lnTo>
                    <a:pt x="295643" y="111353"/>
                  </a:lnTo>
                  <a:lnTo>
                    <a:pt x="291528" y="114477"/>
                  </a:lnTo>
                  <a:lnTo>
                    <a:pt x="285813" y="117665"/>
                  </a:lnTo>
                  <a:lnTo>
                    <a:pt x="278561" y="119049"/>
                  </a:lnTo>
                  <a:lnTo>
                    <a:pt x="271411" y="120510"/>
                  </a:lnTo>
                  <a:lnTo>
                    <a:pt x="280339" y="120510"/>
                  </a:lnTo>
                  <a:lnTo>
                    <a:pt x="286448" y="119189"/>
                  </a:lnTo>
                  <a:lnTo>
                    <a:pt x="292290" y="115709"/>
                  </a:lnTo>
                  <a:lnTo>
                    <a:pt x="300570" y="108889"/>
                  </a:lnTo>
                  <a:lnTo>
                    <a:pt x="302758" y="105718"/>
                  </a:lnTo>
                  <a:close/>
                </a:path>
                <a:path w="306704" h="151129">
                  <a:moveTo>
                    <a:pt x="255028" y="117030"/>
                  </a:moveTo>
                  <a:lnTo>
                    <a:pt x="253377" y="117868"/>
                  </a:lnTo>
                  <a:lnTo>
                    <a:pt x="254631" y="118353"/>
                  </a:lnTo>
                  <a:lnTo>
                    <a:pt x="255028" y="117030"/>
                  </a:lnTo>
                  <a:close/>
                </a:path>
                <a:path w="306704" h="151129">
                  <a:moveTo>
                    <a:pt x="304532" y="102771"/>
                  </a:moveTo>
                  <a:lnTo>
                    <a:pt x="302971" y="105409"/>
                  </a:lnTo>
                  <a:lnTo>
                    <a:pt x="302758" y="105718"/>
                  </a:lnTo>
                  <a:lnTo>
                    <a:pt x="303885" y="104825"/>
                  </a:lnTo>
                  <a:lnTo>
                    <a:pt x="304532" y="102771"/>
                  </a:lnTo>
                  <a:close/>
                </a:path>
                <a:path w="306704" h="151129">
                  <a:moveTo>
                    <a:pt x="305777" y="98818"/>
                  </a:moveTo>
                  <a:lnTo>
                    <a:pt x="304532" y="102771"/>
                  </a:lnTo>
                  <a:lnTo>
                    <a:pt x="305727" y="100520"/>
                  </a:lnTo>
                  <a:lnTo>
                    <a:pt x="306247" y="99148"/>
                  </a:lnTo>
                  <a:lnTo>
                    <a:pt x="305777" y="98818"/>
                  </a:lnTo>
                  <a:close/>
                </a:path>
                <a:path w="306704" h="151129">
                  <a:moveTo>
                    <a:pt x="55307" y="42760"/>
                  </a:moveTo>
                  <a:lnTo>
                    <a:pt x="52730" y="42760"/>
                  </a:lnTo>
                  <a:lnTo>
                    <a:pt x="54038" y="44361"/>
                  </a:lnTo>
                  <a:lnTo>
                    <a:pt x="52204" y="44361"/>
                  </a:lnTo>
                  <a:lnTo>
                    <a:pt x="50622" y="49174"/>
                  </a:lnTo>
                  <a:lnTo>
                    <a:pt x="51498" y="56768"/>
                  </a:lnTo>
                  <a:lnTo>
                    <a:pt x="54851" y="63182"/>
                  </a:lnTo>
                  <a:lnTo>
                    <a:pt x="58051" y="69735"/>
                  </a:lnTo>
                  <a:lnTo>
                    <a:pt x="62941" y="75463"/>
                  </a:lnTo>
                  <a:lnTo>
                    <a:pt x="68084" y="81038"/>
                  </a:lnTo>
                  <a:lnTo>
                    <a:pt x="70726" y="83705"/>
                  </a:lnTo>
                  <a:lnTo>
                    <a:pt x="73037" y="86867"/>
                  </a:lnTo>
                  <a:lnTo>
                    <a:pt x="76644" y="89293"/>
                  </a:lnTo>
                  <a:lnTo>
                    <a:pt x="80149" y="91605"/>
                  </a:lnTo>
                  <a:lnTo>
                    <a:pt x="84289" y="92887"/>
                  </a:lnTo>
                  <a:lnTo>
                    <a:pt x="88506" y="93281"/>
                  </a:lnTo>
                  <a:lnTo>
                    <a:pt x="94903" y="93188"/>
                  </a:lnTo>
                  <a:lnTo>
                    <a:pt x="101242" y="91647"/>
                  </a:lnTo>
                  <a:lnTo>
                    <a:pt x="102570" y="90957"/>
                  </a:lnTo>
                  <a:lnTo>
                    <a:pt x="96316" y="90957"/>
                  </a:lnTo>
                  <a:lnTo>
                    <a:pt x="85001" y="89915"/>
                  </a:lnTo>
                  <a:lnTo>
                    <a:pt x="81318" y="88798"/>
                  </a:lnTo>
                  <a:lnTo>
                    <a:pt x="78270" y="86791"/>
                  </a:lnTo>
                  <a:lnTo>
                    <a:pt x="75285" y="84874"/>
                  </a:lnTo>
                  <a:lnTo>
                    <a:pt x="72885" y="81749"/>
                  </a:lnTo>
                  <a:lnTo>
                    <a:pt x="70205" y="79057"/>
                  </a:lnTo>
                  <a:lnTo>
                    <a:pt x="65062" y="73583"/>
                  </a:lnTo>
                  <a:lnTo>
                    <a:pt x="60299" y="68071"/>
                  </a:lnTo>
                  <a:lnTo>
                    <a:pt x="57277" y="61988"/>
                  </a:lnTo>
                  <a:lnTo>
                    <a:pt x="54076" y="55981"/>
                  </a:lnTo>
                  <a:lnTo>
                    <a:pt x="53301" y="49314"/>
                  </a:lnTo>
                  <a:lnTo>
                    <a:pt x="54817" y="44361"/>
                  </a:lnTo>
                  <a:lnTo>
                    <a:pt x="54038" y="44361"/>
                  </a:lnTo>
                  <a:lnTo>
                    <a:pt x="54821" y="44348"/>
                  </a:lnTo>
                  <a:lnTo>
                    <a:pt x="55307" y="42760"/>
                  </a:lnTo>
                  <a:close/>
                </a:path>
                <a:path w="306704" h="151129">
                  <a:moveTo>
                    <a:pt x="111810" y="79247"/>
                  </a:moveTo>
                  <a:lnTo>
                    <a:pt x="104673" y="88214"/>
                  </a:lnTo>
                  <a:lnTo>
                    <a:pt x="96316" y="90957"/>
                  </a:lnTo>
                  <a:lnTo>
                    <a:pt x="102570" y="90957"/>
                  </a:lnTo>
                  <a:lnTo>
                    <a:pt x="107103" y="88600"/>
                  </a:lnTo>
                  <a:lnTo>
                    <a:pt x="109986" y="85918"/>
                  </a:lnTo>
                  <a:lnTo>
                    <a:pt x="109270" y="83273"/>
                  </a:lnTo>
                  <a:lnTo>
                    <a:pt x="112528" y="83273"/>
                  </a:lnTo>
                  <a:lnTo>
                    <a:pt x="112382" y="82740"/>
                  </a:lnTo>
                  <a:lnTo>
                    <a:pt x="111810" y="79247"/>
                  </a:lnTo>
                  <a:close/>
                </a:path>
                <a:path w="306704" h="151129">
                  <a:moveTo>
                    <a:pt x="109270" y="83273"/>
                  </a:moveTo>
                  <a:lnTo>
                    <a:pt x="109986" y="85918"/>
                  </a:lnTo>
                  <a:lnTo>
                    <a:pt x="112064" y="83985"/>
                  </a:lnTo>
                  <a:lnTo>
                    <a:pt x="109270" y="83273"/>
                  </a:lnTo>
                  <a:close/>
                </a:path>
                <a:path w="306704" h="151129">
                  <a:moveTo>
                    <a:pt x="52730" y="42760"/>
                  </a:moveTo>
                  <a:lnTo>
                    <a:pt x="52208" y="44348"/>
                  </a:lnTo>
                  <a:lnTo>
                    <a:pt x="54038" y="44361"/>
                  </a:lnTo>
                  <a:lnTo>
                    <a:pt x="52730" y="42760"/>
                  </a:lnTo>
                  <a:close/>
                </a:path>
                <a:path w="306704" h="151129">
                  <a:moveTo>
                    <a:pt x="1631" y="9544"/>
                  </a:moveTo>
                  <a:lnTo>
                    <a:pt x="29874" y="40123"/>
                  </a:lnTo>
                  <a:lnTo>
                    <a:pt x="52208" y="44348"/>
                  </a:lnTo>
                  <a:lnTo>
                    <a:pt x="52730" y="42760"/>
                  </a:lnTo>
                  <a:lnTo>
                    <a:pt x="55307" y="42760"/>
                  </a:lnTo>
                  <a:lnTo>
                    <a:pt x="55555" y="41949"/>
                  </a:lnTo>
                  <a:lnTo>
                    <a:pt x="45530" y="41949"/>
                  </a:lnTo>
                  <a:lnTo>
                    <a:pt x="37793" y="40620"/>
                  </a:lnTo>
                  <a:lnTo>
                    <a:pt x="7645" y="18872"/>
                  </a:lnTo>
                  <a:lnTo>
                    <a:pt x="1631" y="9544"/>
                  </a:lnTo>
                  <a:close/>
                </a:path>
                <a:path w="306704" h="151129">
                  <a:moveTo>
                    <a:pt x="55626" y="41719"/>
                  </a:moveTo>
                  <a:lnTo>
                    <a:pt x="53771" y="41897"/>
                  </a:lnTo>
                  <a:lnTo>
                    <a:pt x="45530" y="41949"/>
                  </a:lnTo>
                  <a:lnTo>
                    <a:pt x="55555" y="41949"/>
                  </a:lnTo>
                  <a:lnTo>
                    <a:pt x="55626" y="41719"/>
                  </a:lnTo>
                  <a:close/>
                </a:path>
                <a:path w="306704" h="151129">
                  <a:moveTo>
                    <a:pt x="536" y="4923"/>
                  </a:moveTo>
                  <a:lnTo>
                    <a:pt x="546" y="7861"/>
                  </a:lnTo>
                  <a:lnTo>
                    <a:pt x="1631" y="9544"/>
                  </a:lnTo>
                  <a:lnTo>
                    <a:pt x="1435" y="8902"/>
                  </a:lnTo>
                  <a:lnTo>
                    <a:pt x="536" y="4923"/>
                  </a:lnTo>
                  <a:close/>
                </a:path>
                <a:path w="306704" h="151129">
                  <a:moveTo>
                    <a:pt x="520" y="0"/>
                  </a:moveTo>
                  <a:lnTo>
                    <a:pt x="0" y="190"/>
                  </a:lnTo>
                  <a:lnTo>
                    <a:pt x="50" y="1549"/>
                  </a:lnTo>
                  <a:lnTo>
                    <a:pt x="190" y="2438"/>
                  </a:lnTo>
                  <a:lnTo>
                    <a:pt x="279" y="3784"/>
                  </a:lnTo>
                  <a:lnTo>
                    <a:pt x="536" y="4923"/>
                  </a:lnTo>
                  <a:lnTo>
                    <a:pt x="520" y="0"/>
                  </a:lnTo>
                  <a:close/>
                </a:path>
              </a:pathLst>
            </a:custGeom>
            <a:solidFill>
              <a:srgbClr val="455963"/>
            </a:solidFill>
          </p:spPr>
          <p:txBody>
            <a:bodyPr wrap="square" lIns="0" tIns="0" rIns="0" bIns="0" rtlCol="0"/>
            <a:lstStyle/>
            <a:p>
              <a:endParaRPr/>
            </a:p>
          </p:txBody>
        </p:sp>
        <p:sp>
          <p:nvSpPr>
            <p:cNvPr id="60" name="object 60"/>
            <p:cNvSpPr/>
            <p:nvPr/>
          </p:nvSpPr>
          <p:spPr>
            <a:xfrm>
              <a:off x="8951073" y="3480918"/>
              <a:ext cx="61594" cy="54610"/>
            </a:xfrm>
            <a:custGeom>
              <a:avLst/>
              <a:gdLst/>
              <a:ahLst/>
              <a:cxnLst/>
              <a:rect l="l" t="t" r="r" b="b"/>
              <a:pathLst>
                <a:path w="61595" h="54610">
                  <a:moveTo>
                    <a:pt x="53289" y="0"/>
                  </a:moveTo>
                  <a:lnTo>
                    <a:pt x="12884" y="18478"/>
                  </a:lnTo>
                  <a:lnTo>
                    <a:pt x="0" y="23139"/>
                  </a:lnTo>
                  <a:lnTo>
                    <a:pt x="2678" y="33420"/>
                  </a:lnTo>
                  <a:lnTo>
                    <a:pt x="9694" y="43526"/>
                  </a:lnTo>
                  <a:lnTo>
                    <a:pt x="19147" y="51292"/>
                  </a:lnTo>
                  <a:lnTo>
                    <a:pt x="29133" y="54559"/>
                  </a:lnTo>
                  <a:lnTo>
                    <a:pt x="38423" y="53831"/>
                  </a:lnTo>
                  <a:lnTo>
                    <a:pt x="61339" y="22055"/>
                  </a:lnTo>
                  <a:lnTo>
                    <a:pt x="60043" y="13271"/>
                  </a:lnTo>
                  <a:lnTo>
                    <a:pt x="57861" y="4686"/>
                  </a:lnTo>
                  <a:lnTo>
                    <a:pt x="56921" y="1473"/>
                  </a:lnTo>
                  <a:lnTo>
                    <a:pt x="53289" y="0"/>
                  </a:lnTo>
                  <a:close/>
                </a:path>
              </a:pathLst>
            </a:custGeom>
            <a:solidFill>
              <a:srgbClr val="704538"/>
            </a:solidFill>
          </p:spPr>
          <p:txBody>
            <a:bodyPr wrap="square" lIns="0" tIns="0" rIns="0" bIns="0" rtlCol="0"/>
            <a:lstStyle/>
            <a:p>
              <a:endParaRPr/>
            </a:p>
          </p:txBody>
        </p:sp>
        <p:sp>
          <p:nvSpPr>
            <p:cNvPr id="61" name="object 61"/>
            <p:cNvSpPr/>
            <p:nvPr/>
          </p:nvSpPr>
          <p:spPr>
            <a:xfrm>
              <a:off x="8947517" y="3479897"/>
              <a:ext cx="67310" cy="57150"/>
            </a:xfrm>
            <a:custGeom>
              <a:avLst/>
              <a:gdLst/>
              <a:ahLst/>
              <a:cxnLst/>
              <a:rect l="l" t="t" r="r" b="b"/>
              <a:pathLst>
                <a:path w="67309" h="57150">
                  <a:moveTo>
                    <a:pt x="58115" y="0"/>
                  </a:moveTo>
                  <a:lnTo>
                    <a:pt x="20180" y="16078"/>
                  </a:lnTo>
                  <a:lnTo>
                    <a:pt x="5359" y="22707"/>
                  </a:lnTo>
                  <a:lnTo>
                    <a:pt x="0" y="25311"/>
                  </a:lnTo>
                  <a:lnTo>
                    <a:pt x="139" y="25666"/>
                  </a:lnTo>
                  <a:lnTo>
                    <a:pt x="2171" y="25018"/>
                  </a:lnTo>
                  <a:lnTo>
                    <a:pt x="20929" y="17894"/>
                  </a:lnTo>
                  <a:lnTo>
                    <a:pt x="57492" y="3136"/>
                  </a:lnTo>
                  <a:lnTo>
                    <a:pt x="58508" y="2895"/>
                  </a:lnTo>
                  <a:lnTo>
                    <a:pt x="59182" y="3098"/>
                  </a:lnTo>
                  <a:lnTo>
                    <a:pt x="59194" y="2870"/>
                  </a:lnTo>
                  <a:lnTo>
                    <a:pt x="59969" y="4190"/>
                  </a:lnTo>
                  <a:lnTo>
                    <a:pt x="60896" y="7556"/>
                  </a:lnTo>
                  <a:lnTo>
                    <a:pt x="63322" y="17691"/>
                  </a:lnTo>
                  <a:lnTo>
                    <a:pt x="64135" y="22669"/>
                  </a:lnTo>
                  <a:lnTo>
                    <a:pt x="63639" y="32118"/>
                  </a:lnTo>
                  <a:lnTo>
                    <a:pt x="62217" y="36512"/>
                  </a:lnTo>
                  <a:lnTo>
                    <a:pt x="59817" y="40157"/>
                  </a:lnTo>
                  <a:lnTo>
                    <a:pt x="55206" y="47650"/>
                  </a:lnTo>
                  <a:lnTo>
                    <a:pt x="47828" y="51765"/>
                  </a:lnTo>
                  <a:lnTo>
                    <a:pt x="35026" y="55232"/>
                  </a:lnTo>
                  <a:lnTo>
                    <a:pt x="29464" y="54559"/>
                  </a:lnTo>
                  <a:lnTo>
                    <a:pt x="22263" y="52501"/>
                  </a:lnTo>
                  <a:lnTo>
                    <a:pt x="20447" y="51371"/>
                  </a:lnTo>
                  <a:lnTo>
                    <a:pt x="20307" y="51600"/>
                  </a:lnTo>
                  <a:lnTo>
                    <a:pt x="35039" y="56984"/>
                  </a:lnTo>
                  <a:lnTo>
                    <a:pt x="48729" y="53835"/>
                  </a:lnTo>
                  <a:lnTo>
                    <a:pt x="56832" y="49606"/>
                  </a:lnTo>
                  <a:lnTo>
                    <a:pt x="61963" y="41541"/>
                  </a:lnTo>
                  <a:lnTo>
                    <a:pt x="64630" y="37642"/>
                  </a:lnTo>
                  <a:lnTo>
                    <a:pt x="66306" y="32689"/>
                  </a:lnTo>
                  <a:lnTo>
                    <a:pt x="66903" y="22390"/>
                  </a:lnTo>
                  <a:lnTo>
                    <a:pt x="66040" y="17170"/>
                  </a:lnTo>
                  <a:lnTo>
                    <a:pt x="63614" y="7010"/>
                  </a:lnTo>
                  <a:lnTo>
                    <a:pt x="62420" y="3111"/>
                  </a:lnTo>
                  <a:lnTo>
                    <a:pt x="61150" y="761"/>
                  </a:lnTo>
                  <a:lnTo>
                    <a:pt x="58115" y="0"/>
                  </a:lnTo>
                  <a:close/>
                </a:path>
              </a:pathLst>
            </a:custGeom>
            <a:solidFill>
              <a:srgbClr val="263338"/>
            </a:solidFill>
          </p:spPr>
          <p:txBody>
            <a:bodyPr wrap="square" lIns="0" tIns="0" rIns="0" bIns="0" rtlCol="0"/>
            <a:lstStyle/>
            <a:p>
              <a:endParaRPr/>
            </a:p>
          </p:txBody>
        </p:sp>
        <p:sp>
          <p:nvSpPr>
            <p:cNvPr id="62" name="object 62"/>
            <p:cNvSpPr/>
            <p:nvPr/>
          </p:nvSpPr>
          <p:spPr>
            <a:xfrm>
              <a:off x="8702059" y="3675172"/>
              <a:ext cx="736600" cy="991235"/>
            </a:xfrm>
            <a:custGeom>
              <a:avLst/>
              <a:gdLst/>
              <a:ahLst/>
              <a:cxnLst/>
              <a:rect l="l" t="t" r="r" b="b"/>
              <a:pathLst>
                <a:path w="736600" h="991235">
                  <a:moveTo>
                    <a:pt x="489686" y="0"/>
                  </a:moveTo>
                  <a:lnTo>
                    <a:pt x="435063" y="11107"/>
                  </a:lnTo>
                  <a:lnTo>
                    <a:pt x="380097" y="17958"/>
                  </a:lnTo>
                  <a:lnTo>
                    <a:pt x="325153" y="21169"/>
                  </a:lnTo>
                  <a:lnTo>
                    <a:pt x="270595" y="21357"/>
                  </a:lnTo>
                  <a:lnTo>
                    <a:pt x="216789" y="19138"/>
                  </a:lnTo>
                  <a:lnTo>
                    <a:pt x="208661" y="43446"/>
                  </a:lnTo>
                  <a:lnTo>
                    <a:pt x="98704" y="75679"/>
                  </a:lnTo>
                  <a:lnTo>
                    <a:pt x="0" y="468947"/>
                  </a:lnTo>
                  <a:lnTo>
                    <a:pt x="2870" y="990879"/>
                  </a:lnTo>
                  <a:lnTo>
                    <a:pt x="664616" y="989164"/>
                  </a:lnTo>
                  <a:lnTo>
                    <a:pt x="669874" y="941539"/>
                  </a:lnTo>
                  <a:lnTo>
                    <a:pt x="708421" y="562042"/>
                  </a:lnTo>
                  <a:lnTo>
                    <a:pt x="728218" y="364150"/>
                  </a:lnTo>
                  <a:lnTo>
                    <a:pt x="735518" y="283611"/>
                  </a:lnTo>
                  <a:lnTo>
                    <a:pt x="736574" y="256171"/>
                  </a:lnTo>
                  <a:lnTo>
                    <a:pt x="725362" y="220410"/>
                  </a:lnTo>
                  <a:lnTo>
                    <a:pt x="697018" y="180667"/>
                  </a:lnTo>
                  <a:lnTo>
                    <a:pt x="659566" y="142586"/>
                  </a:lnTo>
                  <a:lnTo>
                    <a:pt x="621030" y="111810"/>
                  </a:lnTo>
                  <a:lnTo>
                    <a:pt x="498830" y="24790"/>
                  </a:lnTo>
                  <a:lnTo>
                    <a:pt x="489686" y="0"/>
                  </a:lnTo>
                  <a:close/>
                </a:path>
              </a:pathLst>
            </a:custGeom>
            <a:solidFill>
              <a:srgbClr val="FF735E"/>
            </a:solidFill>
          </p:spPr>
          <p:txBody>
            <a:bodyPr wrap="square" lIns="0" tIns="0" rIns="0" bIns="0" rtlCol="0"/>
            <a:lstStyle/>
            <a:p>
              <a:endParaRPr/>
            </a:p>
          </p:txBody>
        </p:sp>
        <p:sp>
          <p:nvSpPr>
            <p:cNvPr id="63" name="object 63"/>
            <p:cNvSpPr/>
            <p:nvPr/>
          </p:nvSpPr>
          <p:spPr>
            <a:xfrm>
              <a:off x="9380930" y="4103289"/>
              <a:ext cx="50800" cy="440055"/>
            </a:xfrm>
            <a:custGeom>
              <a:avLst/>
              <a:gdLst/>
              <a:ahLst/>
              <a:cxnLst/>
              <a:rect l="l" t="t" r="r" b="b"/>
              <a:pathLst>
                <a:path w="50800" h="440054">
                  <a:moveTo>
                    <a:pt x="45783" y="0"/>
                  </a:moveTo>
                  <a:lnTo>
                    <a:pt x="0" y="439699"/>
                  </a:lnTo>
                  <a:lnTo>
                    <a:pt x="17172" y="393500"/>
                  </a:lnTo>
                  <a:lnTo>
                    <a:pt x="30181" y="346178"/>
                  </a:lnTo>
                  <a:lnTo>
                    <a:pt x="39516" y="297929"/>
                  </a:lnTo>
                  <a:lnTo>
                    <a:pt x="45665" y="248951"/>
                  </a:lnTo>
                  <a:lnTo>
                    <a:pt x="49120" y="199440"/>
                  </a:lnTo>
                  <a:lnTo>
                    <a:pt x="50370" y="149592"/>
                  </a:lnTo>
                  <a:lnTo>
                    <a:pt x="49903" y="99605"/>
                  </a:lnTo>
                  <a:lnTo>
                    <a:pt x="48211" y="49675"/>
                  </a:lnTo>
                  <a:lnTo>
                    <a:pt x="45783" y="0"/>
                  </a:lnTo>
                  <a:close/>
                </a:path>
              </a:pathLst>
            </a:custGeom>
            <a:solidFill>
              <a:srgbClr val="B34F42"/>
            </a:solidFill>
          </p:spPr>
          <p:txBody>
            <a:bodyPr wrap="square" lIns="0" tIns="0" rIns="0" bIns="0" rtlCol="0"/>
            <a:lstStyle/>
            <a:p>
              <a:endParaRPr/>
            </a:p>
          </p:txBody>
        </p:sp>
        <p:sp>
          <p:nvSpPr>
            <p:cNvPr id="64" name="object 64"/>
            <p:cNvSpPr/>
            <p:nvPr/>
          </p:nvSpPr>
          <p:spPr>
            <a:xfrm>
              <a:off x="8831821" y="3699878"/>
              <a:ext cx="607060" cy="939165"/>
            </a:xfrm>
            <a:custGeom>
              <a:avLst/>
              <a:gdLst/>
              <a:ahLst/>
              <a:cxnLst/>
              <a:rect l="l" t="t" r="r" b="b"/>
              <a:pathLst>
                <a:path w="607059" h="939164">
                  <a:moveTo>
                    <a:pt x="8661" y="589978"/>
                  </a:moveTo>
                  <a:lnTo>
                    <a:pt x="8445" y="575754"/>
                  </a:lnTo>
                  <a:lnTo>
                    <a:pt x="7581" y="589953"/>
                  </a:lnTo>
                  <a:lnTo>
                    <a:pt x="6248" y="628662"/>
                  </a:lnTo>
                  <a:lnTo>
                    <a:pt x="2946" y="756450"/>
                  </a:lnTo>
                  <a:lnTo>
                    <a:pt x="444" y="884212"/>
                  </a:lnTo>
                  <a:lnTo>
                    <a:pt x="0" y="922959"/>
                  </a:lnTo>
                  <a:lnTo>
                    <a:pt x="215" y="937171"/>
                  </a:lnTo>
                  <a:lnTo>
                    <a:pt x="2400" y="884262"/>
                  </a:lnTo>
                  <a:lnTo>
                    <a:pt x="5715" y="756500"/>
                  </a:lnTo>
                  <a:lnTo>
                    <a:pt x="8216" y="628713"/>
                  </a:lnTo>
                  <a:lnTo>
                    <a:pt x="8661" y="589978"/>
                  </a:lnTo>
                  <a:close/>
                </a:path>
                <a:path w="607059" h="939164">
                  <a:moveTo>
                    <a:pt x="369062" y="88"/>
                  </a:moveTo>
                  <a:lnTo>
                    <a:pt x="333883" y="8801"/>
                  </a:lnTo>
                  <a:lnTo>
                    <a:pt x="317207" y="12128"/>
                  </a:lnTo>
                  <a:lnTo>
                    <a:pt x="254330" y="20853"/>
                  </a:lnTo>
                  <a:lnTo>
                    <a:pt x="195516" y="23901"/>
                  </a:lnTo>
                  <a:lnTo>
                    <a:pt x="168084" y="23850"/>
                  </a:lnTo>
                  <a:lnTo>
                    <a:pt x="143256" y="23101"/>
                  </a:lnTo>
                  <a:lnTo>
                    <a:pt x="121653" y="21920"/>
                  </a:lnTo>
                  <a:lnTo>
                    <a:pt x="78905" y="18656"/>
                  </a:lnTo>
                  <a:lnTo>
                    <a:pt x="78879" y="18846"/>
                  </a:lnTo>
                  <a:lnTo>
                    <a:pt x="112064" y="23025"/>
                  </a:lnTo>
                  <a:lnTo>
                    <a:pt x="143141" y="25400"/>
                  </a:lnTo>
                  <a:lnTo>
                    <a:pt x="168033" y="26416"/>
                  </a:lnTo>
                  <a:lnTo>
                    <a:pt x="195554" y="26619"/>
                  </a:lnTo>
                  <a:lnTo>
                    <a:pt x="225120" y="25755"/>
                  </a:lnTo>
                  <a:lnTo>
                    <a:pt x="268566" y="22085"/>
                  </a:lnTo>
                  <a:lnTo>
                    <a:pt x="317627" y="14236"/>
                  </a:lnTo>
                  <a:lnTo>
                    <a:pt x="354647" y="5016"/>
                  </a:lnTo>
                  <a:lnTo>
                    <a:pt x="369062" y="88"/>
                  </a:lnTo>
                  <a:close/>
                </a:path>
                <a:path w="607059" h="939164">
                  <a:moveTo>
                    <a:pt x="606806" y="309600"/>
                  </a:moveTo>
                  <a:lnTo>
                    <a:pt x="595718" y="401612"/>
                  </a:lnTo>
                  <a:lnTo>
                    <a:pt x="570915" y="623938"/>
                  </a:lnTo>
                  <a:lnTo>
                    <a:pt x="546912" y="846391"/>
                  </a:lnTo>
                  <a:lnTo>
                    <a:pt x="538645" y="927341"/>
                  </a:lnTo>
                  <a:lnTo>
                    <a:pt x="537781" y="938606"/>
                  </a:lnTo>
                  <a:lnTo>
                    <a:pt x="539381" y="927417"/>
                  </a:lnTo>
                  <a:lnTo>
                    <a:pt x="548868" y="846607"/>
                  </a:lnTo>
                  <a:lnTo>
                    <a:pt x="573671" y="624230"/>
                  </a:lnTo>
                  <a:lnTo>
                    <a:pt x="597674" y="401828"/>
                  </a:lnTo>
                  <a:lnTo>
                    <a:pt x="605942" y="320878"/>
                  </a:lnTo>
                  <a:lnTo>
                    <a:pt x="606806" y="309600"/>
                  </a:lnTo>
                  <a:close/>
                </a:path>
              </a:pathLst>
            </a:custGeom>
            <a:solidFill>
              <a:srgbClr val="263338"/>
            </a:solidFill>
          </p:spPr>
          <p:txBody>
            <a:bodyPr wrap="square" lIns="0" tIns="0" rIns="0" bIns="0" rtlCol="0"/>
            <a:lstStyle/>
            <a:p>
              <a:endParaRPr/>
            </a:p>
          </p:txBody>
        </p:sp>
        <p:pic>
          <p:nvPicPr>
            <p:cNvPr id="65" name="object 65"/>
            <p:cNvPicPr/>
            <p:nvPr/>
          </p:nvPicPr>
          <p:blipFill>
            <a:blip r:embed="rId18" cstate="print"/>
            <a:stretch>
              <a:fillRect/>
            </a:stretch>
          </p:blipFill>
          <p:spPr>
            <a:xfrm>
              <a:off x="8130253" y="3549836"/>
              <a:ext cx="178179" cy="136031"/>
            </a:xfrm>
            <a:prstGeom prst="rect">
              <a:avLst/>
            </a:prstGeom>
          </p:spPr>
        </p:pic>
        <p:sp>
          <p:nvSpPr>
            <p:cNvPr id="66" name="object 66"/>
            <p:cNvSpPr/>
            <p:nvPr/>
          </p:nvSpPr>
          <p:spPr>
            <a:xfrm>
              <a:off x="8081360" y="3566172"/>
              <a:ext cx="296545" cy="595630"/>
            </a:xfrm>
            <a:custGeom>
              <a:avLst/>
              <a:gdLst/>
              <a:ahLst/>
              <a:cxnLst/>
              <a:rect l="l" t="t" r="r" b="b"/>
              <a:pathLst>
                <a:path w="296545" h="595629">
                  <a:moveTo>
                    <a:pt x="45255" y="35565"/>
                  </a:moveTo>
                  <a:lnTo>
                    <a:pt x="36644" y="37431"/>
                  </a:lnTo>
                  <a:lnTo>
                    <a:pt x="31640" y="43991"/>
                  </a:lnTo>
                  <a:lnTo>
                    <a:pt x="27101" y="57188"/>
                  </a:lnTo>
                  <a:lnTo>
                    <a:pt x="12640" y="64908"/>
                  </a:lnTo>
                  <a:lnTo>
                    <a:pt x="4997" y="70758"/>
                  </a:lnTo>
                  <a:lnTo>
                    <a:pt x="1630" y="77683"/>
                  </a:lnTo>
                  <a:lnTo>
                    <a:pt x="0" y="88633"/>
                  </a:lnTo>
                  <a:lnTo>
                    <a:pt x="120" y="114893"/>
                  </a:lnTo>
                  <a:lnTo>
                    <a:pt x="7222" y="189235"/>
                  </a:lnTo>
                  <a:lnTo>
                    <a:pt x="22078" y="236986"/>
                  </a:lnTo>
                  <a:lnTo>
                    <a:pt x="35394" y="267039"/>
                  </a:lnTo>
                  <a:lnTo>
                    <a:pt x="48844" y="305803"/>
                  </a:lnTo>
                  <a:lnTo>
                    <a:pt x="58483" y="353072"/>
                  </a:lnTo>
                  <a:lnTo>
                    <a:pt x="68563" y="401266"/>
                  </a:lnTo>
                  <a:lnTo>
                    <a:pt x="84405" y="447913"/>
                  </a:lnTo>
                  <a:lnTo>
                    <a:pt x="103669" y="500498"/>
                  </a:lnTo>
                  <a:lnTo>
                    <a:pt x="124015" y="566508"/>
                  </a:lnTo>
                  <a:lnTo>
                    <a:pt x="196849" y="595363"/>
                  </a:lnTo>
                  <a:lnTo>
                    <a:pt x="289864" y="468248"/>
                  </a:lnTo>
                  <a:lnTo>
                    <a:pt x="296290" y="467093"/>
                  </a:lnTo>
                  <a:lnTo>
                    <a:pt x="164642" y="236486"/>
                  </a:lnTo>
                  <a:lnTo>
                    <a:pt x="185445" y="170014"/>
                  </a:lnTo>
                  <a:lnTo>
                    <a:pt x="199074" y="114893"/>
                  </a:lnTo>
                  <a:lnTo>
                    <a:pt x="204036" y="84139"/>
                  </a:lnTo>
                  <a:lnTo>
                    <a:pt x="200709" y="66607"/>
                  </a:lnTo>
                  <a:lnTo>
                    <a:pt x="189471" y="51155"/>
                  </a:lnTo>
                  <a:lnTo>
                    <a:pt x="176886" y="36448"/>
                  </a:lnTo>
                  <a:lnTo>
                    <a:pt x="60617" y="36448"/>
                  </a:lnTo>
                  <a:lnTo>
                    <a:pt x="45255" y="35565"/>
                  </a:lnTo>
                  <a:close/>
                </a:path>
                <a:path w="296545" h="595629">
                  <a:moveTo>
                    <a:pt x="88588" y="12771"/>
                  </a:moveTo>
                  <a:lnTo>
                    <a:pt x="60617" y="36448"/>
                  </a:lnTo>
                  <a:lnTo>
                    <a:pt x="176886" y="36448"/>
                  </a:lnTo>
                  <a:lnTo>
                    <a:pt x="163822" y="21181"/>
                  </a:lnTo>
                  <a:lnTo>
                    <a:pt x="157257" y="14300"/>
                  </a:lnTo>
                  <a:lnTo>
                    <a:pt x="102704" y="14300"/>
                  </a:lnTo>
                  <a:lnTo>
                    <a:pt x="88588" y="12771"/>
                  </a:lnTo>
                  <a:close/>
                </a:path>
                <a:path w="296545" h="595629">
                  <a:moveTo>
                    <a:pt x="131229" y="0"/>
                  </a:moveTo>
                  <a:lnTo>
                    <a:pt x="121155" y="1032"/>
                  </a:lnTo>
                  <a:lnTo>
                    <a:pt x="112685" y="3402"/>
                  </a:lnTo>
                  <a:lnTo>
                    <a:pt x="106356" y="7645"/>
                  </a:lnTo>
                  <a:lnTo>
                    <a:pt x="102704" y="14300"/>
                  </a:lnTo>
                  <a:lnTo>
                    <a:pt x="157257" y="14300"/>
                  </a:lnTo>
                  <a:lnTo>
                    <a:pt x="149205" y="5861"/>
                  </a:lnTo>
                  <a:lnTo>
                    <a:pt x="140161" y="399"/>
                  </a:lnTo>
                  <a:lnTo>
                    <a:pt x="131229" y="0"/>
                  </a:lnTo>
                  <a:close/>
                </a:path>
              </a:pathLst>
            </a:custGeom>
            <a:solidFill>
              <a:srgbClr val="AD7361"/>
            </a:solidFill>
          </p:spPr>
          <p:txBody>
            <a:bodyPr wrap="square" lIns="0" tIns="0" rIns="0" bIns="0" rtlCol="0"/>
            <a:lstStyle/>
            <a:p>
              <a:endParaRPr/>
            </a:p>
          </p:txBody>
        </p:sp>
        <p:sp>
          <p:nvSpPr>
            <p:cNvPr id="67" name="object 67"/>
            <p:cNvSpPr/>
            <p:nvPr/>
          </p:nvSpPr>
          <p:spPr>
            <a:xfrm>
              <a:off x="8109305" y="3578300"/>
              <a:ext cx="153670" cy="97155"/>
            </a:xfrm>
            <a:custGeom>
              <a:avLst/>
              <a:gdLst/>
              <a:ahLst/>
              <a:cxnLst/>
              <a:rect l="l" t="t" r="r" b="b"/>
              <a:pathLst>
                <a:path w="153670" h="97154">
                  <a:moveTo>
                    <a:pt x="23368" y="75844"/>
                  </a:moveTo>
                  <a:lnTo>
                    <a:pt x="21412" y="66878"/>
                  </a:lnTo>
                  <a:lnTo>
                    <a:pt x="15024" y="57772"/>
                  </a:lnTo>
                  <a:lnTo>
                    <a:pt x="8699" y="48615"/>
                  </a:lnTo>
                  <a:lnTo>
                    <a:pt x="977" y="43688"/>
                  </a:lnTo>
                  <a:lnTo>
                    <a:pt x="558" y="44335"/>
                  </a:lnTo>
                  <a:lnTo>
                    <a:pt x="0" y="45034"/>
                  </a:lnTo>
                  <a:lnTo>
                    <a:pt x="6553" y="50774"/>
                  </a:lnTo>
                  <a:lnTo>
                    <a:pt x="12573" y="59486"/>
                  </a:lnTo>
                  <a:lnTo>
                    <a:pt x="18669" y="68148"/>
                  </a:lnTo>
                  <a:lnTo>
                    <a:pt x="21793" y="76288"/>
                  </a:lnTo>
                  <a:lnTo>
                    <a:pt x="22618" y="76009"/>
                  </a:lnTo>
                  <a:lnTo>
                    <a:pt x="23368" y="75844"/>
                  </a:lnTo>
                  <a:close/>
                </a:path>
                <a:path w="153670" h="97154">
                  <a:moveTo>
                    <a:pt x="54089" y="86296"/>
                  </a:moveTo>
                  <a:lnTo>
                    <a:pt x="52209" y="85090"/>
                  </a:lnTo>
                  <a:lnTo>
                    <a:pt x="45300" y="83439"/>
                  </a:lnTo>
                  <a:lnTo>
                    <a:pt x="40233" y="83223"/>
                  </a:lnTo>
                  <a:lnTo>
                    <a:pt x="29667" y="86093"/>
                  </a:lnTo>
                  <a:lnTo>
                    <a:pt x="25400" y="88836"/>
                  </a:lnTo>
                  <a:lnTo>
                    <a:pt x="20269" y="93764"/>
                  </a:lnTo>
                  <a:lnTo>
                    <a:pt x="19253" y="95745"/>
                  </a:lnTo>
                  <a:lnTo>
                    <a:pt x="19545" y="95973"/>
                  </a:lnTo>
                  <a:lnTo>
                    <a:pt x="20180" y="96596"/>
                  </a:lnTo>
                  <a:lnTo>
                    <a:pt x="25908" y="90093"/>
                  </a:lnTo>
                  <a:lnTo>
                    <a:pt x="35737" y="87541"/>
                  </a:lnTo>
                  <a:lnTo>
                    <a:pt x="45491" y="84772"/>
                  </a:lnTo>
                  <a:lnTo>
                    <a:pt x="53708" y="87490"/>
                  </a:lnTo>
                  <a:lnTo>
                    <a:pt x="54089" y="86296"/>
                  </a:lnTo>
                  <a:close/>
                </a:path>
                <a:path w="153670" h="97154">
                  <a:moveTo>
                    <a:pt x="59791" y="59867"/>
                  </a:moveTo>
                  <a:lnTo>
                    <a:pt x="59067" y="49072"/>
                  </a:lnTo>
                  <a:lnTo>
                    <a:pt x="51587" y="38531"/>
                  </a:lnTo>
                  <a:lnTo>
                    <a:pt x="44221" y="27914"/>
                  </a:lnTo>
                  <a:lnTo>
                    <a:pt x="34328" y="23571"/>
                  </a:lnTo>
                  <a:lnTo>
                    <a:pt x="34099" y="24295"/>
                  </a:lnTo>
                  <a:lnTo>
                    <a:pt x="33604" y="25069"/>
                  </a:lnTo>
                  <a:lnTo>
                    <a:pt x="42252" y="30289"/>
                  </a:lnTo>
                  <a:lnTo>
                    <a:pt x="49136" y="40259"/>
                  </a:lnTo>
                  <a:lnTo>
                    <a:pt x="56159" y="50114"/>
                  </a:lnTo>
                  <a:lnTo>
                    <a:pt x="58140" y="60032"/>
                  </a:lnTo>
                  <a:lnTo>
                    <a:pt x="59029" y="59829"/>
                  </a:lnTo>
                  <a:lnTo>
                    <a:pt x="59791" y="59867"/>
                  </a:lnTo>
                  <a:close/>
                </a:path>
                <a:path w="153670" h="97154">
                  <a:moveTo>
                    <a:pt x="98044" y="65608"/>
                  </a:moveTo>
                  <a:lnTo>
                    <a:pt x="97980" y="64363"/>
                  </a:lnTo>
                  <a:lnTo>
                    <a:pt x="95948" y="63881"/>
                  </a:lnTo>
                  <a:lnTo>
                    <a:pt x="89331" y="64719"/>
                  </a:lnTo>
                  <a:lnTo>
                    <a:pt x="71335" y="84721"/>
                  </a:lnTo>
                  <a:lnTo>
                    <a:pt x="71691" y="84810"/>
                  </a:lnTo>
                  <a:lnTo>
                    <a:pt x="72517" y="85115"/>
                  </a:lnTo>
                  <a:lnTo>
                    <a:pt x="74993" y="77406"/>
                  </a:lnTo>
                  <a:lnTo>
                    <a:pt x="82550" y="71780"/>
                  </a:lnTo>
                  <a:lnTo>
                    <a:pt x="89979" y="65951"/>
                  </a:lnTo>
                  <a:lnTo>
                    <a:pt x="98044" y="65608"/>
                  </a:lnTo>
                  <a:close/>
                </a:path>
                <a:path w="153670" h="97154">
                  <a:moveTo>
                    <a:pt x="101498" y="40233"/>
                  </a:moveTo>
                  <a:lnTo>
                    <a:pt x="101320" y="28638"/>
                  </a:lnTo>
                  <a:lnTo>
                    <a:pt x="93903" y="16941"/>
                  </a:lnTo>
                  <a:lnTo>
                    <a:pt x="86614" y="5181"/>
                  </a:lnTo>
                  <a:lnTo>
                    <a:pt x="76250" y="0"/>
                  </a:lnTo>
                  <a:lnTo>
                    <a:pt x="76009" y="711"/>
                  </a:lnTo>
                  <a:lnTo>
                    <a:pt x="75476" y="1460"/>
                  </a:lnTo>
                  <a:lnTo>
                    <a:pt x="84543" y="7467"/>
                  </a:lnTo>
                  <a:lnTo>
                    <a:pt x="91376" y="18542"/>
                  </a:lnTo>
                  <a:lnTo>
                    <a:pt x="98374" y="29514"/>
                  </a:lnTo>
                  <a:lnTo>
                    <a:pt x="99847" y="40309"/>
                  </a:lnTo>
                  <a:lnTo>
                    <a:pt x="100749" y="40144"/>
                  </a:lnTo>
                  <a:lnTo>
                    <a:pt x="101498" y="40233"/>
                  </a:lnTo>
                  <a:close/>
                </a:path>
                <a:path w="153670" h="97154">
                  <a:moveTo>
                    <a:pt x="153187" y="53619"/>
                  </a:moveTo>
                  <a:lnTo>
                    <a:pt x="152234" y="52006"/>
                  </a:lnTo>
                  <a:lnTo>
                    <a:pt x="147472" y="48463"/>
                  </a:lnTo>
                  <a:lnTo>
                    <a:pt x="143560" y="46736"/>
                  </a:lnTo>
                  <a:lnTo>
                    <a:pt x="134416" y="46113"/>
                  </a:lnTo>
                  <a:lnTo>
                    <a:pt x="130314" y="47294"/>
                  </a:lnTo>
                  <a:lnTo>
                    <a:pt x="125120" y="50165"/>
                  </a:lnTo>
                  <a:lnTo>
                    <a:pt x="123939" y="51625"/>
                  </a:lnTo>
                  <a:lnTo>
                    <a:pt x="124167" y="51917"/>
                  </a:lnTo>
                  <a:lnTo>
                    <a:pt x="124637" y="52654"/>
                  </a:lnTo>
                  <a:lnTo>
                    <a:pt x="130568" y="48742"/>
                  </a:lnTo>
                  <a:lnTo>
                    <a:pt x="138785" y="49415"/>
                  </a:lnTo>
                  <a:lnTo>
                    <a:pt x="147015" y="49860"/>
                  </a:lnTo>
                  <a:lnTo>
                    <a:pt x="152361" y="54533"/>
                  </a:lnTo>
                  <a:lnTo>
                    <a:pt x="153187" y="53619"/>
                  </a:lnTo>
                  <a:close/>
                </a:path>
              </a:pathLst>
            </a:custGeom>
            <a:solidFill>
              <a:srgbClr val="704538"/>
            </a:solidFill>
          </p:spPr>
          <p:txBody>
            <a:bodyPr wrap="square" lIns="0" tIns="0" rIns="0" bIns="0" rtlCol="0"/>
            <a:lstStyle/>
            <a:p>
              <a:endParaRPr/>
            </a:p>
          </p:txBody>
        </p:sp>
        <p:sp>
          <p:nvSpPr>
            <p:cNvPr id="68" name="object 68"/>
            <p:cNvSpPr/>
            <p:nvPr/>
          </p:nvSpPr>
          <p:spPr>
            <a:xfrm>
              <a:off x="8119082" y="3737964"/>
              <a:ext cx="826135" cy="658495"/>
            </a:xfrm>
            <a:custGeom>
              <a:avLst/>
              <a:gdLst/>
              <a:ahLst/>
              <a:cxnLst/>
              <a:rect l="l" t="t" r="r" b="b"/>
              <a:pathLst>
                <a:path w="826134" h="658495">
                  <a:moveTo>
                    <a:pt x="756411" y="0"/>
                  </a:moveTo>
                  <a:lnTo>
                    <a:pt x="686231" y="11910"/>
                  </a:lnTo>
                  <a:lnTo>
                    <a:pt x="626721" y="44427"/>
                  </a:lnTo>
                  <a:lnTo>
                    <a:pt x="585424" y="77473"/>
                  </a:lnTo>
                  <a:lnTo>
                    <a:pt x="538314" y="121208"/>
                  </a:lnTo>
                  <a:lnTo>
                    <a:pt x="482918" y="177365"/>
                  </a:lnTo>
                  <a:lnTo>
                    <a:pt x="422043" y="240283"/>
                  </a:lnTo>
                  <a:lnTo>
                    <a:pt x="352691" y="312724"/>
                  </a:lnTo>
                  <a:lnTo>
                    <a:pt x="339507" y="300254"/>
                  </a:lnTo>
                  <a:lnTo>
                    <a:pt x="330180" y="296878"/>
                  </a:lnTo>
                  <a:lnTo>
                    <a:pt x="320273" y="303298"/>
                  </a:lnTo>
                  <a:lnTo>
                    <a:pt x="305346" y="320217"/>
                  </a:lnTo>
                  <a:lnTo>
                    <a:pt x="137032" y="73152"/>
                  </a:lnTo>
                  <a:lnTo>
                    <a:pt x="0" y="125882"/>
                  </a:lnTo>
                  <a:lnTo>
                    <a:pt x="13004" y="180721"/>
                  </a:lnTo>
                  <a:lnTo>
                    <a:pt x="6132" y="221398"/>
                  </a:lnTo>
                  <a:lnTo>
                    <a:pt x="18654" y="272188"/>
                  </a:lnTo>
                  <a:lnTo>
                    <a:pt x="43473" y="326942"/>
                  </a:lnTo>
                  <a:lnTo>
                    <a:pt x="73492" y="379511"/>
                  </a:lnTo>
                  <a:lnTo>
                    <a:pt x="120738" y="453504"/>
                  </a:lnTo>
                  <a:lnTo>
                    <a:pt x="200760" y="583168"/>
                  </a:lnTo>
                  <a:lnTo>
                    <a:pt x="252703" y="645615"/>
                  </a:lnTo>
                  <a:lnTo>
                    <a:pt x="299309" y="658149"/>
                  </a:lnTo>
                  <a:lnTo>
                    <a:pt x="363321" y="638073"/>
                  </a:lnTo>
                  <a:lnTo>
                    <a:pt x="413489" y="615143"/>
                  </a:lnTo>
                  <a:lnTo>
                    <a:pt x="464016" y="586141"/>
                  </a:lnTo>
                  <a:lnTo>
                    <a:pt x="511598" y="554834"/>
                  </a:lnTo>
                  <a:lnTo>
                    <a:pt x="552936" y="524989"/>
                  </a:lnTo>
                  <a:lnTo>
                    <a:pt x="584726" y="500375"/>
                  </a:lnTo>
                  <a:lnTo>
                    <a:pt x="603669" y="484759"/>
                  </a:lnTo>
                  <a:lnTo>
                    <a:pt x="744943" y="376859"/>
                  </a:lnTo>
                  <a:lnTo>
                    <a:pt x="801268" y="266451"/>
                  </a:lnTo>
                  <a:lnTo>
                    <a:pt x="825776" y="200205"/>
                  </a:lnTo>
                  <a:lnTo>
                    <a:pt x="823628" y="151624"/>
                  </a:lnTo>
                  <a:lnTo>
                    <a:pt x="799985" y="94208"/>
                  </a:lnTo>
                  <a:lnTo>
                    <a:pt x="756411" y="0"/>
                  </a:lnTo>
                  <a:close/>
                </a:path>
              </a:pathLst>
            </a:custGeom>
            <a:solidFill>
              <a:srgbClr val="FF735E"/>
            </a:solidFill>
          </p:spPr>
          <p:txBody>
            <a:bodyPr wrap="square" lIns="0" tIns="0" rIns="0" bIns="0" rtlCol="0"/>
            <a:lstStyle/>
            <a:p>
              <a:endParaRPr/>
            </a:p>
          </p:txBody>
        </p:sp>
        <p:sp>
          <p:nvSpPr>
            <p:cNvPr id="69" name="object 69"/>
            <p:cNvSpPr/>
            <p:nvPr/>
          </p:nvSpPr>
          <p:spPr>
            <a:xfrm>
              <a:off x="8404085" y="3799484"/>
              <a:ext cx="527685" cy="514984"/>
            </a:xfrm>
            <a:custGeom>
              <a:avLst/>
              <a:gdLst/>
              <a:ahLst/>
              <a:cxnLst/>
              <a:rect l="l" t="t" r="r" b="b"/>
              <a:pathLst>
                <a:path w="527684" h="514985">
                  <a:moveTo>
                    <a:pt x="15862" y="256387"/>
                  </a:moveTo>
                  <a:lnTo>
                    <a:pt x="2527" y="294779"/>
                  </a:lnTo>
                  <a:lnTo>
                    <a:pt x="0" y="324904"/>
                  </a:lnTo>
                  <a:lnTo>
                    <a:pt x="342" y="333603"/>
                  </a:lnTo>
                  <a:lnTo>
                    <a:pt x="1651" y="345719"/>
                  </a:lnTo>
                  <a:lnTo>
                    <a:pt x="3479" y="354457"/>
                  </a:lnTo>
                  <a:lnTo>
                    <a:pt x="3886" y="355815"/>
                  </a:lnTo>
                  <a:lnTo>
                    <a:pt x="4051" y="355790"/>
                  </a:lnTo>
                  <a:lnTo>
                    <a:pt x="4457" y="355714"/>
                  </a:lnTo>
                  <a:lnTo>
                    <a:pt x="3530" y="350088"/>
                  </a:lnTo>
                  <a:lnTo>
                    <a:pt x="2413" y="333489"/>
                  </a:lnTo>
                  <a:lnTo>
                    <a:pt x="4940" y="295211"/>
                  </a:lnTo>
                  <a:lnTo>
                    <a:pt x="13690" y="261645"/>
                  </a:lnTo>
                  <a:lnTo>
                    <a:pt x="15862" y="256387"/>
                  </a:lnTo>
                  <a:close/>
                </a:path>
                <a:path w="527684" h="514985">
                  <a:moveTo>
                    <a:pt x="71805" y="245592"/>
                  </a:moveTo>
                  <a:lnTo>
                    <a:pt x="50088" y="278714"/>
                  </a:lnTo>
                  <a:lnTo>
                    <a:pt x="37439" y="315036"/>
                  </a:lnTo>
                  <a:lnTo>
                    <a:pt x="32854" y="353542"/>
                  </a:lnTo>
                  <a:lnTo>
                    <a:pt x="32931" y="358317"/>
                  </a:lnTo>
                  <a:lnTo>
                    <a:pt x="33642" y="366699"/>
                  </a:lnTo>
                  <a:lnTo>
                    <a:pt x="33820" y="366687"/>
                  </a:lnTo>
                  <a:lnTo>
                    <a:pt x="34264" y="366674"/>
                  </a:lnTo>
                  <a:lnTo>
                    <a:pt x="37376" y="327431"/>
                  </a:lnTo>
                  <a:lnTo>
                    <a:pt x="52184" y="279692"/>
                  </a:lnTo>
                  <a:lnTo>
                    <a:pt x="67475" y="251409"/>
                  </a:lnTo>
                  <a:lnTo>
                    <a:pt x="71805" y="245592"/>
                  </a:lnTo>
                  <a:close/>
                </a:path>
                <a:path w="527684" h="514985">
                  <a:moveTo>
                    <a:pt x="456793" y="319239"/>
                  </a:moveTo>
                  <a:lnTo>
                    <a:pt x="455726" y="319747"/>
                  </a:lnTo>
                  <a:lnTo>
                    <a:pt x="353009" y="398018"/>
                  </a:lnTo>
                  <a:lnTo>
                    <a:pt x="300329" y="437375"/>
                  </a:lnTo>
                  <a:lnTo>
                    <a:pt x="195338" y="514515"/>
                  </a:lnTo>
                  <a:lnTo>
                    <a:pt x="218503" y="499008"/>
                  </a:lnTo>
                  <a:lnTo>
                    <a:pt x="254546" y="473608"/>
                  </a:lnTo>
                  <a:lnTo>
                    <a:pt x="301790" y="439356"/>
                  </a:lnTo>
                  <a:lnTo>
                    <a:pt x="328206" y="419785"/>
                  </a:lnTo>
                  <a:lnTo>
                    <a:pt x="378828" y="381368"/>
                  </a:lnTo>
                  <a:lnTo>
                    <a:pt x="456793" y="319239"/>
                  </a:lnTo>
                  <a:close/>
                </a:path>
                <a:path w="527684" h="514985">
                  <a:moveTo>
                    <a:pt x="527367" y="154622"/>
                  </a:moveTo>
                  <a:lnTo>
                    <a:pt x="518020" y="106260"/>
                  </a:lnTo>
                  <a:lnTo>
                    <a:pt x="494563" y="62953"/>
                  </a:lnTo>
                  <a:lnTo>
                    <a:pt x="464464" y="31788"/>
                  </a:lnTo>
                  <a:lnTo>
                    <a:pt x="426351" y="8636"/>
                  </a:lnTo>
                  <a:lnTo>
                    <a:pt x="399554" y="0"/>
                  </a:lnTo>
                  <a:lnTo>
                    <a:pt x="399478" y="266"/>
                  </a:lnTo>
                  <a:lnTo>
                    <a:pt x="403923" y="1485"/>
                  </a:lnTo>
                  <a:lnTo>
                    <a:pt x="418198" y="6743"/>
                  </a:lnTo>
                  <a:lnTo>
                    <a:pt x="453021" y="25908"/>
                  </a:lnTo>
                  <a:lnTo>
                    <a:pt x="482981" y="52870"/>
                  </a:lnTo>
                  <a:lnTo>
                    <a:pt x="508901" y="91808"/>
                  </a:lnTo>
                  <a:lnTo>
                    <a:pt x="523214" y="139153"/>
                  </a:lnTo>
                  <a:lnTo>
                    <a:pt x="524814" y="169786"/>
                  </a:lnTo>
                  <a:lnTo>
                    <a:pt x="523709" y="184048"/>
                  </a:lnTo>
                  <a:lnTo>
                    <a:pt x="511568" y="230682"/>
                  </a:lnTo>
                  <a:lnTo>
                    <a:pt x="493712" y="263588"/>
                  </a:lnTo>
                  <a:lnTo>
                    <a:pt x="494004" y="263804"/>
                  </a:lnTo>
                  <a:lnTo>
                    <a:pt x="497293" y="259334"/>
                  </a:lnTo>
                  <a:lnTo>
                    <a:pt x="499414" y="256832"/>
                  </a:lnTo>
                  <a:lnTo>
                    <a:pt x="505206" y="247307"/>
                  </a:lnTo>
                  <a:lnTo>
                    <a:pt x="520839" y="210248"/>
                  </a:lnTo>
                  <a:lnTo>
                    <a:pt x="527367" y="169887"/>
                  </a:lnTo>
                  <a:lnTo>
                    <a:pt x="527367" y="154622"/>
                  </a:lnTo>
                  <a:close/>
                </a:path>
              </a:pathLst>
            </a:custGeom>
            <a:solidFill>
              <a:srgbClr val="263338"/>
            </a:solidFill>
          </p:spPr>
          <p:txBody>
            <a:bodyPr wrap="square" lIns="0" tIns="0" rIns="0" bIns="0" rtlCol="0"/>
            <a:lstStyle/>
            <a:p>
              <a:endParaRPr/>
            </a:p>
          </p:txBody>
        </p:sp>
        <p:pic>
          <p:nvPicPr>
            <p:cNvPr id="70" name="object 70"/>
            <p:cNvPicPr/>
            <p:nvPr/>
          </p:nvPicPr>
          <p:blipFill>
            <a:blip r:embed="rId19" cstate="print"/>
            <a:stretch>
              <a:fillRect/>
            </a:stretch>
          </p:blipFill>
          <p:spPr>
            <a:xfrm>
              <a:off x="8699917" y="4102367"/>
              <a:ext cx="180953" cy="138130"/>
            </a:xfrm>
            <a:prstGeom prst="rect">
              <a:avLst/>
            </a:prstGeom>
          </p:spPr>
        </p:pic>
        <p:sp>
          <p:nvSpPr>
            <p:cNvPr id="71" name="object 71"/>
            <p:cNvSpPr/>
            <p:nvPr/>
          </p:nvSpPr>
          <p:spPr>
            <a:xfrm>
              <a:off x="6362955" y="4651673"/>
              <a:ext cx="862330" cy="187960"/>
            </a:xfrm>
            <a:custGeom>
              <a:avLst/>
              <a:gdLst/>
              <a:ahLst/>
              <a:cxnLst/>
              <a:rect l="l" t="t" r="r" b="b"/>
              <a:pathLst>
                <a:path w="862329" h="187960">
                  <a:moveTo>
                    <a:pt x="456450" y="0"/>
                  </a:moveTo>
                  <a:lnTo>
                    <a:pt x="0" y="8432"/>
                  </a:lnTo>
                  <a:lnTo>
                    <a:pt x="417804" y="187477"/>
                  </a:lnTo>
                  <a:lnTo>
                    <a:pt x="862330" y="149542"/>
                  </a:lnTo>
                  <a:lnTo>
                    <a:pt x="456450" y="0"/>
                  </a:lnTo>
                  <a:close/>
                </a:path>
              </a:pathLst>
            </a:custGeom>
            <a:solidFill>
              <a:srgbClr val="F5F5F5"/>
            </a:solidFill>
          </p:spPr>
          <p:txBody>
            <a:bodyPr wrap="square" lIns="0" tIns="0" rIns="0" bIns="0" rtlCol="0"/>
            <a:lstStyle/>
            <a:p>
              <a:endParaRPr/>
            </a:p>
          </p:txBody>
        </p:sp>
        <p:sp>
          <p:nvSpPr>
            <p:cNvPr id="72" name="object 72"/>
            <p:cNvSpPr/>
            <p:nvPr/>
          </p:nvSpPr>
          <p:spPr>
            <a:xfrm>
              <a:off x="6764028" y="4743386"/>
              <a:ext cx="431800" cy="58419"/>
            </a:xfrm>
            <a:custGeom>
              <a:avLst/>
              <a:gdLst/>
              <a:ahLst/>
              <a:cxnLst/>
              <a:rect l="l" t="t" r="r" b="b"/>
              <a:pathLst>
                <a:path w="431800" h="58420">
                  <a:moveTo>
                    <a:pt x="431190" y="0"/>
                  </a:moveTo>
                  <a:lnTo>
                    <a:pt x="0" y="24028"/>
                  </a:lnTo>
                  <a:lnTo>
                    <a:pt x="1473" y="57823"/>
                  </a:lnTo>
                  <a:lnTo>
                    <a:pt x="431190" y="27914"/>
                  </a:lnTo>
                  <a:lnTo>
                    <a:pt x="431190" y="0"/>
                  </a:lnTo>
                  <a:close/>
                </a:path>
              </a:pathLst>
            </a:custGeom>
            <a:solidFill>
              <a:srgbClr val="E0E0E0"/>
            </a:solidFill>
          </p:spPr>
          <p:txBody>
            <a:bodyPr wrap="square" lIns="0" tIns="0" rIns="0" bIns="0" rtlCol="0"/>
            <a:lstStyle/>
            <a:p>
              <a:endParaRPr/>
            </a:p>
          </p:txBody>
        </p:sp>
        <p:sp>
          <p:nvSpPr>
            <p:cNvPr id="73" name="object 73"/>
            <p:cNvSpPr/>
            <p:nvPr/>
          </p:nvSpPr>
          <p:spPr>
            <a:xfrm>
              <a:off x="6766765" y="4759268"/>
              <a:ext cx="396875" cy="27305"/>
            </a:xfrm>
            <a:custGeom>
              <a:avLst/>
              <a:gdLst/>
              <a:ahLst/>
              <a:cxnLst/>
              <a:rect l="l" t="t" r="r" b="b"/>
              <a:pathLst>
                <a:path w="396875" h="27304">
                  <a:moveTo>
                    <a:pt x="396417" y="0"/>
                  </a:moveTo>
                  <a:lnTo>
                    <a:pt x="338297" y="2974"/>
                  </a:lnTo>
                  <a:lnTo>
                    <a:pt x="198120" y="12103"/>
                  </a:lnTo>
                  <a:lnTo>
                    <a:pt x="57983" y="22055"/>
                  </a:lnTo>
                  <a:lnTo>
                    <a:pt x="15538" y="25388"/>
                  </a:lnTo>
                  <a:lnTo>
                    <a:pt x="0" y="26987"/>
                  </a:lnTo>
                  <a:lnTo>
                    <a:pt x="15610" y="26466"/>
                  </a:lnTo>
                  <a:lnTo>
                    <a:pt x="58116" y="24017"/>
                  </a:lnTo>
                  <a:lnTo>
                    <a:pt x="198310" y="14884"/>
                  </a:lnTo>
                  <a:lnTo>
                    <a:pt x="338426" y="4937"/>
                  </a:lnTo>
                  <a:lnTo>
                    <a:pt x="380876" y="1604"/>
                  </a:lnTo>
                  <a:lnTo>
                    <a:pt x="396417" y="0"/>
                  </a:lnTo>
                  <a:close/>
                </a:path>
              </a:pathLst>
            </a:custGeom>
            <a:solidFill>
              <a:srgbClr val="263338"/>
            </a:solidFill>
          </p:spPr>
          <p:txBody>
            <a:bodyPr wrap="square" lIns="0" tIns="0" rIns="0" bIns="0" rtlCol="0"/>
            <a:lstStyle/>
            <a:p>
              <a:endParaRPr/>
            </a:p>
          </p:txBody>
        </p:sp>
        <p:sp>
          <p:nvSpPr>
            <p:cNvPr id="74" name="object 74"/>
            <p:cNvSpPr/>
            <p:nvPr/>
          </p:nvSpPr>
          <p:spPr>
            <a:xfrm>
              <a:off x="6490107" y="4662475"/>
              <a:ext cx="275590" cy="138430"/>
            </a:xfrm>
            <a:custGeom>
              <a:avLst/>
              <a:gdLst/>
              <a:ahLst/>
              <a:cxnLst/>
              <a:rect l="l" t="t" r="r" b="b"/>
              <a:pathLst>
                <a:path w="275590" h="138429">
                  <a:moveTo>
                    <a:pt x="546" y="0"/>
                  </a:moveTo>
                  <a:lnTo>
                    <a:pt x="0" y="20535"/>
                  </a:lnTo>
                  <a:lnTo>
                    <a:pt x="275399" y="138125"/>
                  </a:lnTo>
                  <a:lnTo>
                    <a:pt x="274599" y="108826"/>
                  </a:lnTo>
                  <a:lnTo>
                    <a:pt x="546" y="0"/>
                  </a:lnTo>
                  <a:close/>
                </a:path>
              </a:pathLst>
            </a:custGeom>
            <a:solidFill>
              <a:srgbClr val="E0E0E0"/>
            </a:solidFill>
          </p:spPr>
          <p:txBody>
            <a:bodyPr wrap="square" lIns="0" tIns="0" rIns="0" bIns="0" rtlCol="0"/>
            <a:lstStyle/>
            <a:p>
              <a:endParaRPr/>
            </a:p>
          </p:txBody>
        </p:sp>
        <p:sp>
          <p:nvSpPr>
            <p:cNvPr id="75" name="object 75"/>
            <p:cNvSpPr/>
            <p:nvPr/>
          </p:nvSpPr>
          <p:spPr>
            <a:xfrm>
              <a:off x="6490657" y="4648057"/>
              <a:ext cx="704850" cy="123825"/>
            </a:xfrm>
            <a:custGeom>
              <a:avLst/>
              <a:gdLst/>
              <a:ahLst/>
              <a:cxnLst/>
              <a:rect l="l" t="t" r="r" b="b"/>
              <a:pathLst>
                <a:path w="704850" h="123825">
                  <a:moveTo>
                    <a:pt x="378218" y="0"/>
                  </a:moveTo>
                  <a:lnTo>
                    <a:pt x="0" y="14414"/>
                  </a:lnTo>
                  <a:lnTo>
                    <a:pt x="274053" y="123240"/>
                  </a:lnTo>
                  <a:lnTo>
                    <a:pt x="704557" y="95326"/>
                  </a:lnTo>
                  <a:lnTo>
                    <a:pt x="378218" y="0"/>
                  </a:lnTo>
                  <a:close/>
                </a:path>
              </a:pathLst>
            </a:custGeom>
            <a:solidFill>
              <a:srgbClr val="FFFFFF"/>
            </a:solidFill>
          </p:spPr>
          <p:txBody>
            <a:bodyPr wrap="square" lIns="0" tIns="0" rIns="0" bIns="0" rtlCol="0"/>
            <a:lstStyle/>
            <a:p>
              <a:endParaRPr/>
            </a:p>
          </p:txBody>
        </p:sp>
        <p:sp>
          <p:nvSpPr>
            <p:cNvPr id="76" name="object 76"/>
            <p:cNvSpPr/>
            <p:nvPr/>
          </p:nvSpPr>
          <p:spPr>
            <a:xfrm>
              <a:off x="6490652" y="4646840"/>
              <a:ext cx="706120" cy="154940"/>
            </a:xfrm>
            <a:custGeom>
              <a:avLst/>
              <a:gdLst/>
              <a:ahLst/>
              <a:cxnLst/>
              <a:rect l="l" t="t" r="r" b="b"/>
              <a:pathLst>
                <a:path w="706120" h="154939">
                  <a:moveTo>
                    <a:pt x="387527" y="17106"/>
                  </a:moveTo>
                  <a:lnTo>
                    <a:pt x="344233" y="18669"/>
                  </a:lnTo>
                  <a:lnTo>
                    <a:pt x="239826" y="24396"/>
                  </a:lnTo>
                  <a:lnTo>
                    <a:pt x="135470" y="30937"/>
                  </a:lnTo>
                  <a:lnTo>
                    <a:pt x="92278" y="34480"/>
                  </a:lnTo>
                  <a:lnTo>
                    <a:pt x="103911" y="34328"/>
                  </a:lnTo>
                  <a:lnTo>
                    <a:pt x="239991" y="27178"/>
                  </a:lnTo>
                  <a:lnTo>
                    <a:pt x="344347" y="20624"/>
                  </a:lnTo>
                  <a:lnTo>
                    <a:pt x="387527" y="17106"/>
                  </a:lnTo>
                  <a:close/>
                </a:path>
                <a:path w="706120" h="154939">
                  <a:moveTo>
                    <a:pt x="423735" y="28930"/>
                  </a:moveTo>
                  <a:lnTo>
                    <a:pt x="380441" y="30492"/>
                  </a:lnTo>
                  <a:lnTo>
                    <a:pt x="276034" y="36220"/>
                  </a:lnTo>
                  <a:lnTo>
                    <a:pt x="171665" y="42760"/>
                  </a:lnTo>
                  <a:lnTo>
                    <a:pt x="128485" y="46291"/>
                  </a:lnTo>
                  <a:lnTo>
                    <a:pt x="140119" y="46151"/>
                  </a:lnTo>
                  <a:lnTo>
                    <a:pt x="276199" y="39001"/>
                  </a:lnTo>
                  <a:lnTo>
                    <a:pt x="380555" y="32448"/>
                  </a:lnTo>
                  <a:lnTo>
                    <a:pt x="423735" y="28930"/>
                  </a:lnTo>
                  <a:close/>
                </a:path>
                <a:path w="706120" h="154939">
                  <a:moveTo>
                    <a:pt x="459943" y="40741"/>
                  </a:moveTo>
                  <a:lnTo>
                    <a:pt x="416636" y="42303"/>
                  </a:lnTo>
                  <a:lnTo>
                    <a:pt x="312242" y="48031"/>
                  </a:lnTo>
                  <a:lnTo>
                    <a:pt x="207873" y="54584"/>
                  </a:lnTo>
                  <a:lnTo>
                    <a:pt x="164693" y="58115"/>
                  </a:lnTo>
                  <a:lnTo>
                    <a:pt x="176326" y="57975"/>
                  </a:lnTo>
                  <a:lnTo>
                    <a:pt x="312407" y="50812"/>
                  </a:lnTo>
                  <a:lnTo>
                    <a:pt x="416750" y="44272"/>
                  </a:lnTo>
                  <a:lnTo>
                    <a:pt x="459943" y="40741"/>
                  </a:lnTo>
                  <a:close/>
                </a:path>
                <a:path w="706120" h="154939">
                  <a:moveTo>
                    <a:pt x="496138" y="52565"/>
                  </a:moveTo>
                  <a:lnTo>
                    <a:pt x="452843" y="54140"/>
                  </a:lnTo>
                  <a:lnTo>
                    <a:pt x="348437" y="59855"/>
                  </a:lnTo>
                  <a:lnTo>
                    <a:pt x="244068" y="66408"/>
                  </a:lnTo>
                  <a:lnTo>
                    <a:pt x="200888" y="69938"/>
                  </a:lnTo>
                  <a:lnTo>
                    <a:pt x="212521" y="69799"/>
                  </a:lnTo>
                  <a:lnTo>
                    <a:pt x="348602" y="62636"/>
                  </a:lnTo>
                  <a:lnTo>
                    <a:pt x="452958" y="56095"/>
                  </a:lnTo>
                  <a:lnTo>
                    <a:pt x="496138" y="52565"/>
                  </a:lnTo>
                  <a:close/>
                </a:path>
                <a:path w="706120" h="154939">
                  <a:moveTo>
                    <a:pt x="532345" y="64389"/>
                  </a:moveTo>
                  <a:lnTo>
                    <a:pt x="489038" y="65963"/>
                  </a:lnTo>
                  <a:lnTo>
                    <a:pt x="384644" y="71678"/>
                  </a:lnTo>
                  <a:lnTo>
                    <a:pt x="280276" y="78232"/>
                  </a:lnTo>
                  <a:lnTo>
                    <a:pt x="237096" y="81749"/>
                  </a:lnTo>
                  <a:lnTo>
                    <a:pt x="248729" y="81622"/>
                  </a:lnTo>
                  <a:lnTo>
                    <a:pt x="384810" y="74460"/>
                  </a:lnTo>
                  <a:lnTo>
                    <a:pt x="489153" y="67919"/>
                  </a:lnTo>
                  <a:lnTo>
                    <a:pt x="532345" y="64389"/>
                  </a:lnTo>
                  <a:close/>
                </a:path>
                <a:path w="706120" h="154939">
                  <a:moveTo>
                    <a:pt x="568540" y="76212"/>
                  </a:moveTo>
                  <a:lnTo>
                    <a:pt x="525246" y="77774"/>
                  </a:lnTo>
                  <a:lnTo>
                    <a:pt x="420839" y="83515"/>
                  </a:lnTo>
                  <a:lnTo>
                    <a:pt x="316471" y="90055"/>
                  </a:lnTo>
                  <a:lnTo>
                    <a:pt x="273291" y="93586"/>
                  </a:lnTo>
                  <a:lnTo>
                    <a:pt x="284924" y="93446"/>
                  </a:lnTo>
                  <a:lnTo>
                    <a:pt x="421005" y="86283"/>
                  </a:lnTo>
                  <a:lnTo>
                    <a:pt x="525360" y="79743"/>
                  </a:lnTo>
                  <a:lnTo>
                    <a:pt x="568540" y="76212"/>
                  </a:lnTo>
                  <a:close/>
                </a:path>
                <a:path w="706120" h="154939">
                  <a:moveTo>
                    <a:pt x="706107" y="96202"/>
                  </a:moveTo>
                  <a:lnTo>
                    <a:pt x="705675" y="95427"/>
                  </a:lnTo>
                  <a:lnTo>
                    <a:pt x="704761" y="95161"/>
                  </a:lnTo>
                  <a:lnTo>
                    <a:pt x="386613" y="2400"/>
                  </a:lnTo>
                  <a:lnTo>
                    <a:pt x="378561" y="50"/>
                  </a:lnTo>
                  <a:lnTo>
                    <a:pt x="378180" y="0"/>
                  </a:lnTo>
                  <a:lnTo>
                    <a:pt x="0" y="15633"/>
                  </a:lnTo>
                  <a:lnTo>
                    <a:pt x="378028" y="2451"/>
                  </a:lnTo>
                  <a:lnTo>
                    <a:pt x="696633" y="95681"/>
                  </a:lnTo>
                  <a:lnTo>
                    <a:pt x="274218" y="123329"/>
                  </a:lnTo>
                  <a:lnTo>
                    <a:pt x="0" y="15633"/>
                  </a:lnTo>
                  <a:lnTo>
                    <a:pt x="273634" y="125501"/>
                  </a:lnTo>
                  <a:lnTo>
                    <a:pt x="273964" y="125564"/>
                  </a:lnTo>
                  <a:lnTo>
                    <a:pt x="273456" y="131152"/>
                  </a:lnTo>
                  <a:lnTo>
                    <a:pt x="273456" y="147675"/>
                  </a:lnTo>
                  <a:lnTo>
                    <a:pt x="274078" y="154368"/>
                  </a:lnTo>
                  <a:lnTo>
                    <a:pt x="274840" y="154368"/>
                  </a:lnTo>
                  <a:lnTo>
                    <a:pt x="275602" y="154368"/>
                  </a:lnTo>
                  <a:lnTo>
                    <a:pt x="276225" y="147675"/>
                  </a:lnTo>
                  <a:lnTo>
                    <a:pt x="276225" y="131152"/>
                  </a:lnTo>
                  <a:lnTo>
                    <a:pt x="275691" y="125488"/>
                  </a:lnTo>
                  <a:lnTo>
                    <a:pt x="307733" y="123418"/>
                  </a:lnTo>
                  <a:lnTo>
                    <a:pt x="705218" y="97878"/>
                  </a:lnTo>
                  <a:lnTo>
                    <a:pt x="705726" y="97510"/>
                  </a:lnTo>
                  <a:lnTo>
                    <a:pt x="706107" y="96202"/>
                  </a:lnTo>
                  <a:close/>
                </a:path>
              </a:pathLst>
            </a:custGeom>
            <a:solidFill>
              <a:srgbClr val="263338"/>
            </a:solidFill>
          </p:spPr>
          <p:txBody>
            <a:bodyPr wrap="square" lIns="0" tIns="0" rIns="0" bIns="0" rtlCol="0"/>
            <a:lstStyle/>
            <a:p>
              <a:endParaRPr/>
            </a:p>
          </p:txBody>
        </p:sp>
        <p:sp>
          <p:nvSpPr>
            <p:cNvPr id="77" name="object 77"/>
            <p:cNvSpPr/>
            <p:nvPr/>
          </p:nvSpPr>
          <p:spPr>
            <a:xfrm>
              <a:off x="6332129" y="3941625"/>
              <a:ext cx="924560" cy="703580"/>
            </a:xfrm>
            <a:custGeom>
              <a:avLst/>
              <a:gdLst/>
              <a:ahLst/>
              <a:cxnLst/>
              <a:rect l="l" t="t" r="r" b="b"/>
              <a:pathLst>
                <a:path w="924559" h="703579">
                  <a:moveTo>
                    <a:pt x="285076" y="0"/>
                  </a:moveTo>
                  <a:lnTo>
                    <a:pt x="90512" y="30518"/>
                  </a:lnTo>
                  <a:lnTo>
                    <a:pt x="26835" y="305206"/>
                  </a:lnTo>
                  <a:lnTo>
                    <a:pt x="22275" y="443623"/>
                  </a:lnTo>
                  <a:lnTo>
                    <a:pt x="0" y="703580"/>
                  </a:lnTo>
                  <a:lnTo>
                    <a:pt x="674509" y="703580"/>
                  </a:lnTo>
                  <a:lnTo>
                    <a:pt x="670763" y="645947"/>
                  </a:lnTo>
                  <a:lnTo>
                    <a:pt x="688581" y="393623"/>
                  </a:lnTo>
                  <a:lnTo>
                    <a:pt x="686219" y="442493"/>
                  </a:lnTo>
                  <a:lnTo>
                    <a:pt x="769759" y="514375"/>
                  </a:lnTo>
                  <a:lnTo>
                    <a:pt x="923975" y="307746"/>
                  </a:lnTo>
                  <a:lnTo>
                    <a:pt x="769683" y="172385"/>
                  </a:lnTo>
                  <a:lnTo>
                    <a:pt x="744156" y="149614"/>
                  </a:lnTo>
                  <a:lnTo>
                    <a:pt x="668167" y="87464"/>
                  </a:lnTo>
                  <a:lnTo>
                    <a:pt x="620094" y="62029"/>
                  </a:lnTo>
                  <a:lnTo>
                    <a:pt x="576897" y="50088"/>
                  </a:lnTo>
                  <a:lnTo>
                    <a:pt x="498513" y="33045"/>
                  </a:lnTo>
                  <a:lnTo>
                    <a:pt x="285076" y="0"/>
                  </a:lnTo>
                  <a:close/>
                </a:path>
              </a:pathLst>
            </a:custGeom>
            <a:solidFill>
              <a:srgbClr val="FF735E"/>
            </a:solidFill>
          </p:spPr>
          <p:txBody>
            <a:bodyPr wrap="square" lIns="0" tIns="0" rIns="0" bIns="0" rtlCol="0"/>
            <a:lstStyle/>
            <a:p>
              <a:endParaRPr/>
            </a:p>
          </p:txBody>
        </p:sp>
        <p:sp>
          <p:nvSpPr>
            <p:cNvPr id="78" name="object 78"/>
            <p:cNvSpPr/>
            <p:nvPr/>
          </p:nvSpPr>
          <p:spPr>
            <a:xfrm>
              <a:off x="7008765" y="4216618"/>
              <a:ext cx="19685" cy="281940"/>
            </a:xfrm>
            <a:custGeom>
              <a:avLst/>
              <a:gdLst/>
              <a:ahLst/>
              <a:cxnLst/>
              <a:rect l="l" t="t" r="r" b="b"/>
              <a:pathLst>
                <a:path w="19684" h="281939">
                  <a:moveTo>
                    <a:pt x="19011" y="0"/>
                  </a:moveTo>
                  <a:lnTo>
                    <a:pt x="8470" y="140639"/>
                  </a:lnTo>
                  <a:lnTo>
                    <a:pt x="2082" y="240157"/>
                  </a:lnTo>
                  <a:lnTo>
                    <a:pt x="0" y="281419"/>
                  </a:lnTo>
                  <a:lnTo>
                    <a:pt x="165" y="281432"/>
                  </a:lnTo>
                  <a:lnTo>
                    <a:pt x="10693" y="140779"/>
                  </a:lnTo>
                  <a:lnTo>
                    <a:pt x="17094" y="41262"/>
                  </a:lnTo>
                  <a:lnTo>
                    <a:pt x="19088" y="0"/>
                  </a:lnTo>
                  <a:close/>
                </a:path>
              </a:pathLst>
            </a:custGeom>
            <a:solidFill>
              <a:srgbClr val="263338"/>
            </a:solidFill>
          </p:spPr>
          <p:txBody>
            <a:bodyPr wrap="square" lIns="0" tIns="0" rIns="0" bIns="0" rtlCol="0"/>
            <a:lstStyle/>
            <a:p>
              <a:endParaRPr/>
            </a:p>
          </p:txBody>
        </p:sp>
        <p:sp>
          <p:nvSpPr>
            <p:cNvPr id="79" name="object 79"/>
            <p:cNvSpPr/>
            <p:nvPr/>
          </p:nvSpPr>
          <p:spPr>
            <a:xfrm>
              <a:off x="7019005" y="4346162"/>
              <a:ext cx="1270" cy="17780"/>
            </a:xfrm>
            <a:custGeom>
              <a:avLst/>
              <a:gdLst/>
              <a:ahLst/>
              <a:cxnLst/>
              <a:rect l="l" t="t" r="r" b="b"/>
              <a:pathLst>
                <a:path w="1270" h="17779">
                  <a:moveTo>
                    <a:pt x="1181" y="0"/>
                  </a:moveTo>
                  <a:lnTo>
                    <a:pt x="0" y="17767"/>
                  </a:lnTo>
                  <a:lnTo>
                    <a:pt x="355" y="17056"/>
                  </a:lnTo>
                  <a:lnTo>
                    <a:pt x="1181" y="0"/>
                  </a:lnTo>
                  <a:close/>
                </a:path>
              </a:pathLst>
            </a:custGeom>
            <a:solidFill>
              <a:srgbClr val="B3B3B3"/>
            </a:solidFill>
          </p:spPr>
          <p:txBody>
            <a:bodyPr wrap="square" lIns="0" tIns="0" rIns="0" bIns="0" rtlCol="0"/>
            <a:lstStyle/>
            <a:p>
              <a:endParaRPr/>
            </a:p>
          </p:txBody>
        </p:sp>
        <p:sp>
          <p:nvSpPr>
            <p:cNvPr id="80" name="object 80"/>
            <p:cNvSpPr/>
            <p:nvPr/>
          </p:nvSpPr>
          <p:spPr>
            <a:xfrm>
              <a:off x="7019366" y="4191300"/>
              <a:ext cx="25400" cy="172085"/>
            </a:xfrm>
            <a:custGeom>
              <a:avLst/>
              <a:gdLst/>
              <a:ahLst/>
              <a:cxnLst/>
              <a:rect l="l" t="t" r="r" b="b"/>
              <a:pathLst>
                <a:path w="25400" h="172085">
                  <a:moveTo>
                    <a:pt x="10414" y="0"/>
                  </a:moveTo>
                  <a:lnTo>
                    <a:pt x="825" y="154863"/>
                  </a:lnTo>
                  <a:lnTo>
                    <a:pt x="0" y="171907"/>
                  </a:lnTo>
                  <a:lnTo>
                    <a:pt x="16821" y="129793"/>
                  </a:lnTo>
                  <a:lnTo>
                    <a:pt x="25133" y="86301"/>
                  </a:lnTo>
                  <a:lnTo>
                    <a:pt x="23481" y="42635"/>
                  </a:lnTo>
                  <a:lnTo>
                    <a:pt x="10414" y="0"/>
                  </a:lnTo>
                  <a:close/>
                </a:path>
              </a:pathLst>
            </a:custGeom>
            <a:solidFill>
              <a:srgbClr val="B34F42"/>
            </a:solidFill>
          </p:spPr>
          <p:txBody>
            <a:bodyPr wrap="square" lIns="0" tIns="0" rIns="0" bIns="0" rtlCol="0"/>
            <a:lstStyle/>
            <a:p>
              <a:endParaRPr/>
            </a:p>
          </p:txBody>
        </p:sp>
        <p:sp>
          <p:nvSpPr>
            <p:cNvPr id="81" name="object 81"/>
            <p:cNvSpPr/>
            <p:nvPr/>
          </p:nvSpPr>
          <p:spPr>
            <a:xfrm>
              <a:off x="7018347" y="4221346"/>
              <a:ext cx="9525" cy="144145"/>
            </a:xfrm>
            <a:custGeom>
              <a:avLst/>
              <a:gdLst/>
              <a:ahLst/>
              <a:cxnLst/>
              <a:rect l="l" t="t" r="r" b="b"/>
              <a:pathLst>
                <a:path w="9525" h="144145">
                  <a:moveTo>
                    <a:pt x="9461" y="0"/>
                  </a:moveTo>
                  <a:lnTo>
                    <a:pt x="0" y="143852"/>
                  </a:lnTo>
                  <a:lnTo>
                    <a:pt x="660" y="142582"/>
                  </a:lnTo>
                  <a:lnTo>
                    <a:pt x="9461" y="0"/>
                  </a:lnTo>
                  <a:close/>
                </a:path>
              </a:pathLst>
            </a:custGeom>
            <a:solidFill>
              <a:srgbClr val="1C2426"/>
            </a:solidFill>
          </p:spPr>
          <p:txBody>
            <a:bodyPr wrap="square" lIns="0" tIns="0" rIns="0" bIns="0" rtlCol="0"/>
            <a:lstStyle/>
            <a:p>
              <a:endParaRPr/>
            </a:p>
          </p:txBody>
        </p:sp>
        <p:sp>
          <p:nvSpPr>
            <p:cNvPr id="82" name="object 82"/>
            <p:cNvSpPr/>
            <p:nvPr/>
          </p:nvSpPr>
          <p:spPr>
            <a:xfrm>
              <a:off x="6347688" y="4378947"/>
              <a:ext cx="6985" cy="83185"/>
            </a:xfrm>
            <a:custGeom>
              <a:avLst/>
              <a:gdLst/>
              <a:ahLst/>
              <a:cxnLst/>
              <a:rect l="l" t="t" r="r" b="b"/>
              <a:pathLst>
                <a:path w="6985" h="83185">
                  <a:moveTo>
                    <a:pt x="6921" y="0"/>
                  </a:moveTo>
                  <a:lnTo>
                    <a:pt x="0" y="82740"/>
                  </a:lnTo>
                  <a:lnTo>
                    <a:pt x="6718" y="6299"/>
                  </a:lnTo>
                  <a:lnTo>
                    <a:pt x="6921" y="0"/>
                  </a:lnTo>
                  <a:close/>
                </a:path>
              </a:pathLst>
            </a:custGeom>
            <a:solidFill>
              <a:srgbClr val="B3B3B3"/>
            </a:solidFill>
          </p:spPr>
          <p:txBody>
            <a:bodyPr wrap="square" lIns="0" tIns="0" rIns="0" bIns="0" rtlCol="0"/>
            <a:lstStyle/>
            <a:p>
              <a:endParaRPr/>
            </a:p>
          </p:txBody>
        </p:sp>
        <p:sp>
          <p:nvSpPr>
            <p:cNvPr id="83" name="object 83"/>
            <p:cNvSpPr/>
            <p:nvPr/>
          </p:nvSpPr>
          <p:spPr>
            <a:xfrm>
              <a:off x="6347871" y="4296492"/>
              <a:ext cx="49530" cy="165100"/>
            </a:xfrm>
            <a:custGeom>
              <a:avLst/>
              <a:gdLst/>
              <a:ahLst/>
              <a:cxnLst/>
              <a:rect l="l" t="t" r="r" b="b"/>
              <a:pathLst>
                <a:path w="49529" h="165100">
                  <a:moveTo>
                    <a:pt x="47625" y="0"/>
                  </a:moveTo>
                  <a:lnTo>
                    <a:pt x="6743" y="82448"/>
                  </a:lnTo>
                  <a:lnTo>
                    <a:pt x="6527" y="88747"/>
                  </a:lnTo>
                  <a:lnTo>
                    <a:pt x="0" y="165036"/>
                  </a:lnTo>
                  <a:lnTo>
                    <a:pt x="28202" y="130875"/>
                  </a:lnTo>
                  <a:lnTo>
                    <a:pt x="43572" y="90676"/>
                  </a:lnTo>
                  <a:lnTo>
                    <a:pt x="49061" y="46398"/>
                  </a:lnTo>
                  <a:lnTo>
                    <a:pt x="47625" y="0"/>
                  </a:lnTo>
                  <a:close/>
                </a:path>
              </a:pathLst>
            </a:custGeom>
            <a:solidFill>
              <a:srgbClr val="B34F42"/>
            </a:solidFill>
          </p:spPr>
          <p:txBody>
            <a:bodyPr wrap="square" lIns="0" tIns="0" rIns="0" bIns="0" rtlCol="0"/>
            <a:lstStyle/>
            <a:p>
              <a:endParaRPr/>
            </a:p>
          </p:txBody>
        </p:sp>
        <p:sp>
          <p:nvSpPr>
            <p:cNvPr id="84" name="object 84"/>
            <p:cNvSpPr/>
            <p:nvPr/>
          </p:nvSpPr>
          <p:spPr>
            <a:xfrm>
              <a:off x="6083328" y="3972140"/>
              <a:ext cx="384810" cy="481965"/>
            </a:xfrm>
            <a:custGeom>
              <a:avLst/>
              <a:gdLst/>
              <a:ahLst/>
              <a:cxnLst/>
              <a:rect l="l" t="t" r="r" b="b"/>
              <a:pathLst>
                <a:path w="384810" h="481964">
                  <a:moveTo>
                    <a:pt x="339318" y="0"/>
                  </a:moveTo>
                  <a:lnTo>
                    <a:pt x="284989" y="8839"/>
                  </a:lnTo>
                  <a:lnTo>
                    <a:pt x="230744" y="32680"/>
                  </a:lnTo>
                  <a:lnTo>
                    <a:pt x="163075" y="114022"/>
                  </a:lnTo>
                  <a:lnTo>
                    <a:pt x="93508" y="208965"/>
                  </a:lnTo>
                  <a:lnTo>
                    <a:pt x="0" y="338632"/>
                  </a:lnTo>
                  <a:lnTo>
                    <a:pt x="37306" y="361014"/>
                  </a:lnTo>
                  <a:lnTo>
                    <a:pt x="115679" y="410254"/>
                  </a:lnTo>
                  <a:lnTo>
                    <a:pt x="228511" y="481876"/>
                  </a:lnTo>
                  <a:lnTo>
                    <a:pt x="384797" y="239001"/>
                  </a:lnTo>
                  <a:lnTo>
                    <a:pt x="339318" y="0"/>
                  </a:lnTo>
                  <a:close/>
                </a:path>
              </a:pathLst>
            </a:custGeom>
            <a:solidFill>
              <a:srgbClr val="FF735E"/>
            </a:solidFill>
          </p:spPr>
          <p:txBody>
            <a:bodyPr wrap="square" lIns="0" tIns="0" rIns="0" bIns="0" rtlCol="0"/>
            <a:lstStyle/>
            <a:p>
              <a:endParaRPr/>
            </a:p>
          </p:txBody>
        </p:sp>
        <p:pic>
          <p:nvPicPr>
            <p:cNvPr id="85" name="object 85"/>
            <p:cNvPicPr/>
            <p:nvPr/>
          </p:nvPicPr>
          <p:blipFill>
            <a:blip r:embed="rId20" cstate="print"/>
            <a:stretch>
              <a:fillRect/>
            </a:stretch>
          </p:blipFill>
          <p:spPr>
            <a:xfrm>
              <a:off x="6358968" y="4004256"/>
              <a:ext cx="110324" cy="183299"/>
            </a:xfrm>
            <a:prstGeom prst="rect">
              <a:avLst/>
            </a:prstGeom>
          </p:spPr>
        </p:pic>
        <p:sp>
          <p:nvSpPr>
            <p:cNvPr id="86" name="object 86"/>
            <p:cNvSpPr/>
            <p:nvPr/>
          </p:nvSpPr>
          <p:spPr>
            <a:xfrm>
              <a:off x="6581114" y="3403700"/>
              <a:ext cx="360045" cy="666115"/>
            </a:xfrm>
            <a:custGeom>
              <a:avLst/>
              <a:gdLst/>
              <a:ahLst/>
              <a:cxnLst/>
              <a:rect l="l" t="t" r="r" b="b"/>
              <a:pathLst>
                <a:path w="360045" h="666114">
                  <a:moveTo>
                    <a:pt x="163804" y="0"/>
                  </a:moveTo>
                  <a:lnTo>
                    <a:pt x="113972" y="7622"/>
                  </a:lnTo>
                  <a:lnTo>
                    <a:pt x="72591" y="28389"/>
                  </a:lnTo>
                  <a:lnTo>
                    <a:pt x="40082" y="60199"/>
                  </a:lnTo>
                  <a:lnTo>
                    <a:pt x="16867" y="100951"/>
                  </a:lnTo>
                  <a:lnTo>
                    <a:pt x="3366" y="148544"/>
                  </a:lnTo>
                  <a:lnTo>
                    <a:pt x="0" y="200875"/>
                  </a:lnTo>
                  <a:lnTo>
                    <a:pt x="9423" y="558469"/>
                  </a:lnTo>
                  <a:lnTo>
                    <a:pt x="39042" y="599199"/>
                  </a:lnTo>
                  <a:lnTo>
                    <a:pt x="93629" y="644244"/>
                  </a:lnTo>
                  <a:lnTo>
                    <a:pt x="169036" y="665900"/>
                  </a:lnTo>
                  <a:lnTo>
                    <a:pt x="207968" y="651203"/>
                  </a:lnTo>
                  <a:lnTo>
                    <a:pt x="235966" y="620368"/>
                  </a:lnTo>
                  <a:lnTo>
                    <a:pt x="246595" y="577773"/>
                  </a:lnTo>
                  <a:lnTo>
                    <a:pt x="246913" y="549224"/>
                  </a:lnTo>
                  <a:lnTo>
                    <a:pt x="307252" y="541402"/>
                  </a:lnTo>
                  <a:lnTo>
                    <a:pt x="352278" y="494999"/>
                  </a:lnTo>
                  <a:lnTo>
                    <a:pt x="357746" y="435000"/>
                  </a:lnTo>
                  <a:lnTo>
                    <a:pt x="359467" y="353389"/>
                  </a:lnTo>
                  <a:lnTo>
                    <a:pt x="359030" y="300926"/>
                  </a:lnTo>
                  <a:lnTo>
                    <a:pt x="357985" y="244748"/>
                  </a:lnTo>
                  <a:lnTo>
                    <a:pt x="356527" y="187896"/>
                  </a:lnTo>
                  <a:lnTo>
                    <a:pt x="348956" y="139436"/>
                  </a:lnTo>
                  <a:lnTo>
                    <a:pt x="330160" y="95750"/>
                  </a:lnTo>
                  <a:lnTo>
                    <a:pt x="301693" y="58427"/>
                  </a:lnTo>
                  <a:lnTo>
                    <a:pt x="265104" y="29056"/>
                  </a:lnTo>
                  <a:lnTo>
                    <a:pt x="221947" y="9224"/>
                  </a:lnTo>
                  <a:lnTo>
                    <a:pt x="173774" y="520"/>
                  </a:lnTo>
                  <a:lnTo>
                    <a:pt x="163804" y="0"/>
                  </a:lnTo>
                  <a:close/>
                </a:path>
              </a:pathLst>
            </a:custGeom>
            <a:solidFill>
              <a:srgbClr val="FFBF9E"/>
            </a:solidFill>
          </p:spPr>
          <p:txBody>
            <a:bodyPr wrap="square" lIns="0" tIns="0" rIns="0" bIns="0" rtlCol="0"/>
            <a:lstStyle/>
            <a:p>
              <a:endParaRPr/>
            </a:p>
          </p:txBody>
        </p:sp>
        <p:pic>
          <p:nvPicPr>
            <p:cNvPr id="87" name="object 87"/>
            <p:cNvPicPr/>
            <p:nvPr/>
          </p:nvPicPr>
          <p:blipFill>
            <a:blip r:embed="rId21" cstate="print"/>
            <a:stretch>
              <a:fillRect/>
            </a:stretch>
          </p:blipFill>
          <p:spPr>
            <a:xfrm>
              <a:off x="6695775" y="3905889"/>
              <a:ext cx="132486" cy="76625"/>
            </a:xfrm>
            <a:prstGeom prst="rect">
              <a:avLst/>
            </a:prstGeom>
          </p:spPr>
        </p:pic>
        <p:sp>
          <p:nvSpPr>
            <p:cNvPr id="88" name="object 88"/>
            <p:cNvSpPr/>
            <p:nvPr/>
          </p:nvSpPr>
          <p:spPr>
            <a:xfrm>
              <a:off x="6691973" y="3558527"/>
              <a:ext cx="226060" cy="194945"/>
            </a:xfrm>
            <a:custGeom>
              <a:avLst/>
              <a:gdLst/>
              <a:ahLst/>
              <a:cxnLst/>
              <a:rect l="l" t="t" r="r" b="b"/>
              <a:pathLst>
                <a:path w="226059" h="194945">
                  <a:moveTo>
                    <a:pt x="66446" y="67487"/>
                  </a:moveTo>
                  <a:lnTo>
                    <a:pt x="64960" y="63906"/>
                  </a:lnTo>
                  <a:lnTo>
                    <a:pt x="55702" y="55918"/>
                  </a:lnTo>
                  <a:lnTo>
                    <a:pt x="47561" y="51841"/>
                  </a:lnTo>
                  <a:lnTo>
                    <a:pt x="27787" y="50711"/>
                  </a:lnTo>
                  <a:lnTo>
                    <a:pt x="19088" y="53860"/>
                  </a:lnTo>
                  <a:lnTo>
                    <a:pt x="8610" y="60718"/>
                  </a:lnTo>
                  <a:lnTo>
                    <a:pt x="6591" y="64096"/>
                  </a:lnTo>
                  <a:lnTo>
                    <a:pt x="7378" y="65011"/>
                  </a:lnTo>
                  <a:lnTo>
                    <a:pt x="10464" y="65024"/>
                  </a:lnTo>
                  <a:lnTo>
                    <a:pt x="16827" y="63131"/>
                  </a:lnTo>
                  <a:lnTo>
                    <a:pt x="25869" y="61048"/>
                  </a:lnTo>
                  <a:lnTo>
                    <a:pt x="36931" y="60477"/>
                  </a:lnTo>
                  <a:lnTo>
                    <a:pt x="47828" y="62293"/>
                  </a:lnTo>
                  <a:lnTo>
                    <a:pt x="56451" y="65379"/>
                  </a:lnTo>
                  <a:lnTo>
                    <a:pt x="62458" y="67970"/>
                  </a:lnTo>
                  <a:lnTo>
                    <a:pt x="65506" y="68300"/>
                  </a:lnTo>
                  <a:lnTo>
                    <a:pt x="66446" y="67487"/>
                  </a:lnTo>
                  <a:close/>
                </a:path>
                <a:path w="226059" h="194945">
                  <a:moveTo>
                    <a:pt x="67945" y="105092"/>
                  </a:moveTo>
                  <a:lnTo>
                    <a:pt x="61442" y="98767"/>
                  </a:lnTo>
                  <a:lnTo>
                    <a:pt x="45135" y="98793"/>
                  </a:lnTo>
                  <a:lnTo>
                    <a:pt x="38430" y="105143"/>
                  </a:lnTo>
                  <a:lnTo>
                    <a:pt x="38163" y="120802"/>
                  </a:lnTo>
                  <a:lnTo>
                    <a:pt x="44678" y="127114"/>
                  </a:lnTo>
                  <a:lnTo>
                    <a:pt x="60972" y="127076"/>
                  </a:lnTo>
                  <a:lnTo>
                    <a:pt x="67691" y="120738"/>
                  </a:lnTo>
                  <a:lnTo>
                    <a:pt x="67818" y="112915"/>
                  </a:lnTo>
                  <a:lnTo>
                    <a:pt x="67945" y="105092"/>
                  </a:lnTo>
                  <a:close/>
                </a:path>
                <a:path w="226059" h="194945">
                  <a:moveTo>
                    <a:pt x="74282" y="16903"/>
                  </a:moveTo>
                  <a:lnTo>
                    <a:pt x="38277" y="165"/>
                  </a:lnTo>
                  <a:lnTo>
                    <a:pt x="30086" y="0"/>
                  </a:lnTo>
                  <a:lnTo>
                    <a:pt x="22517" y="749"/>
                  </a:lnTo>
                  <a:lnTo>
                    <a:pt x="15773" y="2235"/>
                  </a:lnTo>
                  <a:lnTo>
                    <a:pt x="10121" y="4241"/>
                  </a:lnTo>
                  <a:lnTo>
                    <a:pt x="3352" y="7188"/>
                  </a:lnTo>
                  <a:lnTo>
                    <a:pt x="0" y="10680"/>
                  </a:lnTo>
                  <a:lnTo>
                    <a:pt x="723" y="12725"/>
                  </a:lnTo>
                  <a:lnTo>
                    <a:pt x="4457" y="14846"/>
                  </a:lnTo>
                  <a:lnTo>
                    <a:pt x="12433" y="15455"/>
                  </a:lnTo>
                  <a:lnTo>
                    <a:pt x="23609" y="15595"/>
                  </a:lnTo>
                  <a:lnTo>
                    <a:pt x="36931" y="16294"/>
                  </a:lnTo>
                  <a:lnTo>
                    <a:pt x="50177" y="17818"/>
                  </a:lnTo>
                  <a:lnTo>
                    <a:pt x="61226" y="19545"/>
                  </a:lnTo>
                  <a:lnTo>
                    <a:pt x="69189" y="20269"/>
                  </a:lnTo>
                  <a:lnTo>
                    <a:pt x="73228" y="18796"/>
                  </a:lnTo>
                  <a:lnTo>
                    <a:pt x="74282" y="16903"/>
                  </a:lnTo>
                  <a:close/>
                </a:path>
                <a:path w="226059" h="194945">
                  <a:moveTo>
                    <a:pt x="158584" y="182689"/>
                  </a:moveTo>
                  <a:lnTo>
                    <a:pt x="156210" y="177317"/>
                  </a:lnTo>
                  <a:lnTo>
                    <a:pt x="154927" y="172618"/>
                  </a:lnTo>
                  <a:lnTo>
                    <a:pt x="134658" y="109308"/>
                  </a:lnTo>
                  <a:lnTo>
                    <a:pt x="125691" y="83680"/>
                  </a:lnTo>
                  <a:lnTo>
                    <a:pt x="119075" y="66573"/>
                  </a:lnTo>
                  <a:lnTo>
                    <a:pt x="115747" y="60579"/>
                  </a:lnTo>
                  <a:lnTo>
                    <a:pt x="116522" y="67360"/>
                  </a:lnTo>
                  <a:lnTo>
                    <a:pt x="121056" y="85115"/>
                  </a:lnTo>
                  <a:lnTo>
                    <a:pt x="128625" y="111175"/>
                  </a:lnTo>
                  <a:lnTo>
                    <a:pt x="138493" y="142913"/>
                  </a:lnTo>
                  <a:lnTo>
                    <a:pt x="152069" y="183781"/>
                  </a:lnTo>
                  <a:lnTo>
                    <a:pt x="150126" y="189407"/>
                  </a:lnTo>
                  <a:lnTo>
                    <a:pt x="146253" y="190017"/>
                  </a:lnTo>
                  <a:lnTo>
                    <a:pt x="142176" y="190220"/>
                  </a:lnTo>
                  <a:lnTo>
                    <a:pt x="123113" y="191998"/>
                  </a:lnTo>
                  <a:lnTo>
                    <a:pt x="117932" y="192811"/>
                  </a:lnTo>
                  <a:lnTo>
                    <a:pt x="116141" y="193548"/>
                  </a:lnTo>
                  <a:lnTo>
                    <a:pt x="117970" y="194144"/>
                  </a:lnTo>
                  <a:lnTo>
                    <a:pt x="123164" y="194564"/>
                  </a:lnTo>
                  <a:lnTo>
                    <a:pt x="146583" y="194932"/>
                  </a:lnTo>
                  <a:lnTo>
                    <a:pt x="151853" y="193700"/>
                  </a:lnTo>
                  <a:lnTo>
                    <a:pt x="154952" y="191655"/>
                  </a:lnTo>
                  <a:lnTo>
                    <a:pt x="158584" y="182689"/>
                  </a:lnTo>
                  <a:close/>
                </a:path>
                <a:path w="226059" h="194945">
                  <a:moveTo>
                    <a:pt x="214680" y="109194"/>
                  </a:moveTo>
                  <a:lnTo>
                    <a:pt x="208178" y="102870"/>
                  </a:lnTo>
                  <a:lnTo>
                    <a:pt x="191871" y="102895"/>
                  </a:lnTo>
                  <a:lnTo>
                    <a:pt x="185153" y="109245"/>
                  </a:lnTo>
                  <a:lnTo>
                    <a:pt x="184899" y="124891"/>
                  </a:lnTo>
                  <a:lnTo>
                    <a:pt x="191414" y="131216"/>
                  </a:lnTo>
                  <a:lnTo>
                    <a:pt x="207708" y="131191"/>
                  </a:lnTo>
                  <a:lnTo>
                    <a:pt x="214426" y="124841"/>
                  </a:lnTo>
                  <a:lnTo>
                    <a:pt x="214553" y="117017"/>
                  </a:lnTo>
                  <a:lnTo>
                    <a:pt x="214680" y="109194"/>
                  </a:lnTo>
                  <a:close/>
                </a:path>
                <a:path w="226059" h="194945">
                  <a:moveTo>
                    <a:pt x="222326" y="71894"/>
                  </a:moveTo>
                  <a:lnTo>
                    <a:pt x="220840" y="68313"/>
                  </a:lnTo>
                  <a:lnTo>
                    <a:pt x="211569" y="60325"/>
                  </a:lnTo>
                  <a:lnTo>
                    <a:pt x="203441" y="56248"/>
                  </a:lnTo>
                  <a:lnTo>
                    <a:pt x="183654" y="55118"/>
                  </a:lnTo>
                  <a:lnTo>
                    <a:pt x="174955" y="58254"/>
                  </a:lnTo>
                  <a:lnTo>
                    <a:pt x="164503" y="65125"/>
                  </a:lnTo>
                  <a:lnTo>
                    <a:pt x="162458" y="68503"/>
                  </a:lnTo>
                  <a:lnTo>
                    <a:pt x="163258" y="69418"/>
                  </a:lnTo>
                  <a:lnTo>
                    <a:pt x="166331" y="69430"/>
                  </a:lnTo>
                  <a:lnTo>
                    <a:pt x="172694" y="67538"/>
                  </a:lnTo>
                  <a:lnTo>
                    <a:pt x="181724" y="65455"/>
                  </a:lnTo>
                  <a:lnTo>
                    <a:pt x="192811" y="64884"/>
                  </a:lnTo>
                  <a:lnTo>
                    <a:pt x="203695" y="66700"/>
                  </a:lnTo>
                  <a:lnTo>
                    <a:pt x="212318" y="69786"/>
                  </a:lnTo>
                  <a:lnTo>
                    <a:pt x="218325" y="72377"/>
                  </a:lnTo>
                  <a:lnTo>
                    <a:pt x="221373" y="72707"/>
                  </a:lnTo>
                  <a:lnTo>
                    <a:pt x="222326" y="71894"/>
                  </a:lnTo>
                  <a:close/>
                </a:path>
                <a:path w="226059" h="194945">
                  <a:moveTo>
                    <a:pt x="226047" y="24244"/>
                  </a:moveTo>
                  <a:lnTo>
                    <a:pt x="193916" y="8331"/>
                  </a:lnTo>
                  <a:lnTo>
                    <a:pt x="186143" y="8369"/>
                  </a:lnTo>
                  <a:lnTo>
                    <a:pt x="159766" y="20053"/>
                  </a:lnTo>
                  <a:lnTo>
                    <a:pt x="161023" y="21932"/>
                  </a:lnTo>
                  <a:lnTo>
                    <a:pt x="165011" y="23799"/>
                  </a:lnTo>
                  <a:lnTo>
                    <a:pt x="172135" y="24206"/>
                  </a:lnTo>
                  <a:lnTo>
                    <a:pt x="181635" y="24104"/>
                  </a:lnTo>
                  <a:lnTo>
                    <a:pt x="192735" y="24460"/>
                  </a:lnTo>
                  <a:lnTo>
                    <a:pt x="203771" y="25514"/>
                  </a:lnTo>
                  <a:lnTo>
                    <a:pt x="213169" y="26809"/>
                  </a:lnTo>
                  <a:lnTo>
                    <a:pt x="220294" y="27305"/>
                  </a:lnTo>
                  <a:lnTo>
                    <a:pt x="224523" y="25958"/>
                  </a:lnTo>
                  <a:lnTo>
                    <a:pt x="226047" y="24244"/>
                  </a:lnTo>
                  <a:close/>
                </a:path>
              </a:pathLst>
            </a:custGeom>
            <a:solidFill>
              <a:srgbClr val="263338"/>
            </a:solidFill>
          </p:spPr>
          <p:txBody>
            <a:bodyPr wrap="square" lIns="0" tIns="0" rIns="0" bIns="0" rtlCol="0"/>
            <a:lstStyle/>
            <a:p>
              <a:endParaRPr/>
            </a:p>
          </p:txBody>
        </p:sp>
        <p:pic>
          <p:nvPicPr>
            <p:cNvPr id="89" name="object 89"/>
            <p:cNvPicPr/>
            <p:nvPr/>
          </p:nvPicPr>
          <p:blipFill>
            <a:blip r:embed="rId22" cstate="print"/>
            <a:stretch>
              <a:fillRect/>
            </a:stretch>
          </p:blipFill>
          <p:spPr>
            <a:xfrm>
              <a:off x="6514307" y="3672921"/>
              <a:ext cx="75272" cy="109088"/>
            </a:xfrm>
            <a:prstGeom prst="rect">
              <a:avLst/>
            </a:prstGeom>
          </p:spPr>
        </p:pic>
        <p:sp>
          <p:nvSpPr>
            <p:cNvPr id="90" name="object 90"/>
            <p:cNvSpPr/>
            <p:nvPr/>
          </p:nvSpPr>
          <p:spPr>
            <a:xfrm>
              <a:off x="6475565" y="3326002"/>
              <a:ext cx="606425" cy="478790"/>
            </a:xfrm>
            <a:custGeom>
              <a:avLst/>
              <a:gdLst/>
              <a:ahLst/>
              <a:cxnLst/>
              <a:rect l="l" t="t" r="r" b="b"/>
              <a:pathLst>
                <a:path w="606425" h="478789">
                  <a:moveTo>
                    <a:pt x="330250" y="476478"/>
                  </a:moveTo>
                  <a:lnTo>
                    <a:pt x="330022" y="475449"/>
                  </a:lnTo>
                  <a:lnTo>
                    <a:pt x="327025" y="474218"/>
                  </a:lnTo>
                  <a:lnTo>
                    <a:pt x="319519" y="472846"/>
                  </a:lnTo>
                  <a:lnTo>
                    <a:pt x="309448" y="469722"/>
                  </a:lnTo>
                  <a:lnTo>
                    <a:pt x="298754" y="463207"/>
                  </a:lnTo>
                  <a:lnTo>
                    <a:pt x="290728" y="453923"/>
                  </a:lnTo>
                  <a:lnTo>
                    <a:pt x="286372" y="444893"/>
                  </a:lnTo>
                  <a:lnTo>
                    <a:pt x="284162" y="438061"/>
                  </a:lnTo>
                  <a:lnTo>
                    <a:pt x="282549" y="435406"/>
                  </a:lnTo>
                  <a:lnTo>
                    <a:pt x="281444" y="435305"/>
                  </a:lnTo>
                  <a:lnTo>
                    <a:pt x="279603" y="439331"/>
                  </a:lnTo>
                  <a:lnTo>
                    <a:pt x="280174" y="446138"/>
                  </a:lnTo>
                  <a:lnTo>
                    <a:pt x="306260" y="476834"/>
                  </a:lnTo>
                  <a:lnTo>
                    <a:pt x="318833" y="478739"/>
                  </a:lnTo>
                  <a:lnTo>
                    <a:pt x="326148" y="478586"/>
                  </a:lnTo>
                  <a:lnTo>
                    <a:pt x="330250" y="476478"/>
                  </a:lnTo>
                  <a:close/>
                </a:path>
                <a:path w="606425" h="478789">
                  <a:moveTo>
                    <a:pt x="606005" y="175310"/>
                  </a:moveTo>
                  <a:lnTo>
                    <a:pt x="571906" y="153987"/>
                  </a:lnTo>
                  <a:lnTo>
                    <a:pt x="555167" y="152349"/>
                  </a:lnTo>
                  <a:lnTo>
                    <a:pt x="538721" y="148780"/>
                  </a:lnTo>
                  <a:lnTo>
                    <a:pt x="522782" y="143395"/>
                  </a:lnTo>
                  <a:lnTo>
                    <a:pt x="507517" y="136271"/>
                  </a:lnTo>
                  <a:lnTo>
                    <a:pt x="514578" y="132880"/>
                  </a:lnTo>
                  <a:lnTo>
                    <a:pt x="521182" y="128714"/>
                  </a:lnTo>
                  <a:lnTo>
                    <a:pt x="526846" y="123291"/>
                  </a:lnTo>
                  <a:lnTo>
                    <a:pt x="534619" y="113868"/>
                  </a:lnTo>
                  <a:lnTo>
                    <a:pt x="539940" y="102895"/>
                  </a:lnTo>
                  <a:lnTo>
                    <a:pt x="542150" y="91122"/>
                  </a:lnTo>
                  <a:lnTo>
                    <a:pt x="540588" y="79311"/>
                  </a:lnTo>
                  <a:lnTo>
                    <a:pt x="539673" y="76415"/>
                  </a:lnTo>
                  <a:lnTo>
                    <a:pt x="538073" y="73367"/>
                  </a:lnTo>
                  <a:lnTo>
                    <a:pt x="530618" y="70904"/>
                  </a:lnTo>
                  <a:lnTo>
                    <a:pt x="523214" y="78854"/>
                  </a:lnTo>
                  <a:lnTo>
                    <a:pt x="515200" y="86271"/>
                  </a:lnTo>
                  <a:lnTo>
                    <a:pt x="506895" y="91160"/>
                  </a:lnTo>
                  <a:lnTo>
                    <a:pt x="497674" y="93510"/>
                  </a:lnTo>
                  <a:lnTo>
                    <a:pt x="486892" y="93332"/>
                  </a:lnTo>
                  <a:lnTo>
                    <a:pt x="448729" y="72567"/>
                  </a:lnTo>
                  <a:lnTo>
                    <a:pt x="429780" y="53809"/>
                  </a:lnTo>
                  <a:lnTo>
                    <a:pt x="394246" y="25806"/>
                  </a:lnTo>
                  <a:lnTo>
                    <a:pt x="347446" y="7200"/>
                  </a:lnTo>
                  <a:lnTo>
                    <a:pt x="279184" y="0"/>
                  </a:lnTo>
                  <a:lnTo>
                    <a:pt x="248691" y="3708"/>
                  </a:lnTo>
                  <a:lnTo>
                    <a:pt x="222504" y="13766"/>
                  </a:lnTo>
                  <a:lnTo>
                    <a:pt x="199771" y="30200"/>
                  </a:lnTo>
                  <a:lnTo>
                    <a:pt x="182740" y="51917"/>
                  </a:lnTo>
                  <a:lnTo>
                    <a:pt x="173647" y="77838"/>
                  </a:lnTo>
                  <a:lnTo>
                    <a:pt x="157060" y="67741"/>
                  </a:lnTo>
                  <a:lnTo>
                    <a:pt x="138036" y="63373"/>
                  </a:lnTo>
                  <a:lnTo>
                    <a:pt x="118071" y="64058"/>
                  </a:lnTo>
                  <a:lnTo>
                    <a:pt x="98666" y="69126"/>
                  </a:lnTo>
                  <a:lnTo>
                    <a:pt x="98056" y="68834"/>
                  </a:lnTo>
                  <a:lnTo>
                    <a:pt x="64706" y="94678"/>
                  </a:lnTo>
                  <a:lnTo>
                    <a:pt x="45072" y="136042"/>
                  </a:lnTo>
                  <a:lnTo>
                    <a:pt x="44196" y="139115"/>
                  </a:lnTo>
                  <a:lnTo>
                    <a:pt x="36410" y="149555"/>
                  </a:lnTo>
                  <a:lnTo>
                    <a:pt x="27482" y="159029"/>
                  </a:lnTo>
                  <a:lnTo>
                    <a:pt x="17500" y="167360"/>
                  </a:lnTo>
                  <a:lnTo>
                    <a:pt x="6540" y="174396"/>
                  </a:lnTo>
                  <a:lnTo>
                    <a:pt x="774" y="177711"/>
                  </a:lnTo>
                  <a:lnTo>
                    <a:pt x="0" y="183769"/>
                  </a:lnTo>
                  <a:lnTo>
                    <a:pt x="2501" y="186334"/>
                  </a:lnTo>
                  <a:lnTo>
                    <a:pt x="11391" y="193027"/>
                  </a:lnTo>
                  <a:lnTo>
                    <a:pt x="18973" y="196291"/>
                  </a:lnTo>
                  <a:lnTo>
                    <a:pt x="26898" y="197891"/>
                  </a:lnTo>
                  <a:lnTo>
                    <a:pt x="24244" y="204482"/>
                  </a:lnTo>
                  <a:lnTo>
                    <a:pt x="21170" y="210883"/>
                  </a:lnTo>
                  <a:lnTo>
                    <a:pt x="10375" y="228371"/>
                  </a:lnTo>
                  <a:lnTo>
                    <a:pt x="14947" y="238163"/>
                  </a:lnTo>
                  <a:lnTo>
                    <a:pt x="20269" y="240017"/>
                  </a:lnTo>
                  <a:lnTo>
                    <a:pt x="29603" y="238848"/>
                  </a:lnTo>
                  <a:lnTo>
                    <a:pt x="37820" y="233934"/>
                  </a:lnTo>
                  <a:lnTo>
                    <a:pt x="28168" y="255727"/>
                  </a:lnTo>
                  <a:lnTo>
                    <a:pt x="35636" y="256717"/>
                  </a:lnTo>
                  <a:lnTo>
                    <a:pt x="43167" y="256806"/>
                  </a:lnTo>
                  <a:lnTo>
                    <a:pt x="50660" y="256019"/>
                  </a:lnTo>
                  <a:lnTo>
                    <a:pt x="58013" y="254393"/>
                  </a:lnTo>
                  <a:lnTo>
                    <a:pt x="61671" y="277469"/>
                  </a:lnTo>
                  <a:lnTo>
                    <a:pt x="65062" y="303949"/>
                  </a:lnTo>
                  <a:lnTo>
                    <a:pt x="68668" y="328841"/>
                  </a:lnTo>
                  <a:lnTo>
                    <a:pt x="72923" y="347192"/>
                  </a:lnTo>
                  <a:lnTo>
                    <a:pt x="92837" y="347281"/>
                  </a:lnTo>
                  <a:lnTo>
                    <a:pt x="99263" y="347700"/>
                  </a:lnTo>
                  <a:lnTo>
                    <a:pt x="105714" y="349351"/>
                  </a:lnTo>
                  <a:lnTo>
                    <a:pt x="112191" y="355142"/>
                  </a:lnTo>
                  <a:lnTo>
                    <a:pt x="115785" y="363232"/>
                  </a:lnTo>
                  <a:lnTo>
                    <a:pt x="120129" y="369417"/>
                  </a:lnTo>
                  <a:lnTo>
                    <a:pt x="149174" y="337324"/>
                  </a:lnTo>
                  <a:lnTo>
                    <a:pt x="165201" y="286105"/>
                  </a:lnTo>
                  <a:lnTo>
                    <a:pt x="172834" y="243382"/>
                  </a:lnTo>
                  <a:lnTo>
                    <a:pt x="175882" y="200101"/>
                  </a:lnTo>
                  <a:lnTo>
                    <a:pt x="174282" y="156743"/>
                  </a:lnTo>
                  <a:lnTo>
                    <a:pt x="183413" y="148272"/>
                  </a:lnTo>
                  <a:lnTo>
                    <a:pt x="193306" y="140716"/>
                  </a:lnTo>
                  <a:lnTo>
                    <a:pt x="203873" y="134150"/>
                  </a:lnTo>
                  <a:lnTo>
                    <a:pt x="215023" y="128625"/>
                  </a:lnTo>
                  <a:lnTo>
                    <a:pt x="213766" y="129705"/>
                  </a:lnTo>
                  <a:lnTo>
                    <a:pt x="236194" y="123024"/>
                  </a:lnTo>
                  <a:lnTo>
                    <a:pt x="259156" y="118618"/>
                  </a:lnTo>
                  <a:lnTo>
                    <a:pt x="281724" y="118656"/>
                  </a:lnTo>
                  <a:lnTo>
                    <a:pt x="303022" y="125298"/>
                  </a:lnTo>
                  <a:lnTo>
                    <a:pt x="317322" y="135445"/>
                  </a:lnTo>
                  <a:lnTo>
                    <a:pt x="329412" y="148399"/>
                  </a:lnTo>
                  <a:lnTo>
                    <a:pt x="351650" y="176758"/>
                  </a:lnTo>
                  <a:lnTo>
                    <a:pt x="374650" y="199453"/>
                  </a:lnTo>
                  <a:lnTo>
                    <a:pt x="399910" y="216319"/>
                  </a:lnTo>
                  <a:lnTo>
                    <a:pt x="428078" y="227317"/>
                  </a:lnTo>
                  <a:lnTo>
                    <a:pt x="459790" y="232460"/>
                  </a:lnTo>
                  <a:lnTo>
                    <a:pt x="461772" y="259067"/>
                  </a:lnTo>
                  <a:lnTo>
                    <a:pt x="462902" y="289191"/>
                  </a:lnTo>
                  <a:lnTo>
                    <a:pt x="464134" y="344335"/>
                  </a:lnTo>
                  <a:lnTo>
                    <a:pt x="490308" y="286397"/>
                  </a:lnTo>
                  <a:lnTo>
                    <a:pt x="490321" y="286639"/>
                  </a:lnTo>
                  <a:lnTo>
                    <a:pt x="492404" y="283260"/>
                  </a:lnTo>
                  <a:lnTo>
                    <a:pt x="501624" y="264236"/>
                  </a:lnTo>
                  <a:lnTo>
                    <a:pt x="504964" y="258813"/>
                  </a:lnTo>
                  <a:lnTo>
                    <a:pt x="505231" y="259067"/>
                  </a:lnTo>
                  <a:lnTo>
                    <a:pt x="517715" y="263804"/>
                  </a:lnTo>
                  <a:lnTo>
                    <a:pt x="529145" y="259003"/>
                  </a:lnTo>
                  <a:lnTo>
                    <a:pt x="535419" y="248272"/>
                  </a:lnTo>
                  <a:lnTo>
                    <a:pt x="532384" y="235242"/>
                  </a:lnTo>
                  <a:lnTo>
                    <a:pt x="529983" y="231813"/>
                  </a:lnTo>
                  <a:lnTo>
                    <a:pt x="527100" y="228739"/>
                  </a:lnTo>
                  <a:lnTo>
                    <a:pt x="529678" y="230695"/>
                  </a:lnTo>
                  <a:lnTo>
                    <a:pt x="536498" y="233667"/>
                  </a:lnTo>
                  <a:lnTo>
                    <a:pt x="543775" y="234823"/>
                  </a:lnTo>
                  <a:lnTo>
                    <a:pt x="551065" y="233908"/>
                  </a:lnTo>
                  <a:lnTo>
                    <a:pt x="557745" y="230708"/>
                  </a:lnTo>
                  <a:lnTo>
                    <a:pt x="563105" y="225577"/>
                  </a:lnTo>
                  <a:lnTo>
                    <a:pt x="566559" y="219100"/>
                  </a:lnTo>
                  <a:lnTo>
                    <a:pt x="567537" y="211861"/>
                  </a:lnTo>
                  <a:lnTo>
                    <a:pt x="567118" y="205105"/>
                  </a:lnTo>
                  <a:lnTo>
                    <a:pt x="562444" y="198958"/>
                  </a:lnTo>
                  <a:lnTo>
                    <a:pt x="556412" y="196151"/>
                  </a:lnTo>
                  <a:lnTo>
                    <a:pt x="566000" y="196392"/>
                  </a:lnTo>
                  <a:lnTo>
                    <a:pt x="603364" y="180797"/>
                  </a:lnTo>
                  <a:lnTo>
                    <a:pt x="606005" y="175310"/>
                  </a:lnTo>
                  <a:close/>
                </a:path>
              </a:pathLst>
            </a:custGeom>
            <a:solidFill>
              <a:srgbClr val="263338"/>
            </a:solidFill>
          </p:spPr>
          <p:txBody>
            <a:bodyPr wrap="square" lIns="0" tIns="0" rIns="0" bIns="0" rtlCol="0"/>
            <a:lstStyle/>
            <a:p>
              <a:endParaRPr/>
            </a:p>
          </p:txBody>
        </p:sp>
        <p:sp>
          <p:nvSpPr>
            <p:cNvPr id="91" name="object 91"/>
            <p:cNvSpPr/>
            <p:nvPr/>
          </p:nvSpPr>
          <p:spPr>
            <a:xfrm>
              <a:off x="6474226" y="3324988"/>
              <a:ext cx="608330" cy="375920"/>
            </a:xfrm>
            <a:custGeom>
              <a:avLst/>
              <a:gdLst/>
              <a:ahLst/>
              <a:cxnLst/>
              <a:rect l="l" t="t" r="r" b="b"/>
              <a:pathLst>
                <a:path w="608329" h="375920">
                  <a:moveTo>
                    <a:pt x="111429" y="351789"/>
                  </a:moveTo>
                  <a:lnTo>
                    <a:pt x="106654" y="351789"/>
                  </a:lnTo>
                  <a:lnTo>
                    <a:pt x="108496" y="353059"/>
                  </a:lnTo>
                  <a:lnTo>
                    <a:pt x="109016" y="353059"/>
                  </a:lnTo>
                  <a:lnTo>
                    <a:pt x="109613" y="354329"/>
                  </a:lnTo>
                  <a:lnTo>
                    <a:pt x="112077" y="356869"/>
                  </a:lnTo>
                  <a:lnTo>
                    <a:pt x="113347" y="359409"/>
                  </a:lnTo>
                  <a:lnTo>
                    <a:pt x="114515" y="361949"/>
                  </a:lnTo>
                  <a:lnTo>
                    <a:pt x="115735" y="364489"/>
                  </a:lnTo>
                  <a:lnTo>
                    <a:pt x="116712" y="368299"/>
                  </a:lnTo>
                  <a:lnTo>
                    <a:pt x="119087" y="370839"/>
                  </a:lnTo>
                  <a:lnTo>
                    <a:pt x="125069" y="375919"/>
                  </a:lnTo>
                  <a:lnTo>
                    <a:pt x="133883" y="372109"/>
                  </a:lnTo>
                  <a:lnTo>
                    <a:pt x="134670" y="370839"/>
                  </a:lnTo>
                  <a:lnTo>
                    <a:pt x="122885" y="370839"/>
                  </a:lnTo>
                  <a:lnTo>
                    <a:pt x="121107" y="369569"/>
                  </a:lnTo>
                  <a:lnTo>
                    <a:pt x="117525" y="364489"/>
                  </a:lnTo>
                  <a:lnTo>
                    <a:pt x="116979" y="358139"/>
                  </a:lnTo>
                  <a:lnTo>
                    <a:pt x="111429" y="351789"/>
                  </a:lnTo>
                  <a:close/>
                </a:path>
                <a:path w="608329" h="375920">
                  <a:moveTo>
                    <a:pt x="214930" y="129972"/>
                  </a:moveTo>
                  <a:lnTo>
                    <a:pt x="205070" y="134619"/>
                  </a:lnTo>
                  <a:lnTo>
                    <a:pt x="194448" y="140969"/>
                  </a:lnTo>
                  <a:lnTo>
                    <a:pt x="184232" y="148589"/>
                  </a:lnTo>
                  <a:lnTo>
                    <a:pt x="174675" y="157479"/>
                  </a:lnTo>
                  <a:lnTo>
                    <a:pt x="174256" y="157479"/>
                  </a:lnTo>
                  <a:lnTo>
                    <a:pt x="175741" y="189229"/>
                  </a:lnTo>
                  <a:lnTo>
                    <a:pt x="175821" y="195579"/>
                  </a:lnTo>
                  <a:lnTo>
                    <a:pt x="174569" y="227471"/>
                  </a:lnTo>
                  <a:lnTo>
                    <a:pt x="162636" y="297179"/>
                  </a:lnTo>
                  <a:lnTo>
                    <a:pt x="148103" y="340359"/>
                  </a:lnTo>
                  <a:lnTo>
                    <a:pt x="144198" y="349249"/>
                  </a:lnTo>
                  <a:lnTo>
                    <a:pt x="139832" y="356869"/>
                  </a:lnTo>
                  <a:lnTo>
                    <a:pt x="134848" y="364489"/>
                  </a:lnTo>
                  <a:lnTo>
                    <a:pt x="131114" y="369569"/>
                  </a:lnTo>
                  <a:lnTo>
                    <a:pt x="128409" y="369569"/>
                  </a:lnTo>
                  <a:lnTo>
                    <a:pt x="125628" y="370839"/>
                  </a:lnTo>
                  <a:lnTo>
                    <a:pt x="134670" y="370839"/>
                  </a:lnTo>
                  <a:lnTo>
                    <a:pt x="137032" y="367029"/>
                  </a:lnTo>
                  <a:lnTo>
                    <a:pt x="142215" y="359409"/>
                  </a:lnTo>
                  <a:lnTo>
                    <a:pt x="146667" y="350519"/>
                  </a:lnTo>
                  <a:lnTo>
                    <a:pt x="150629" y="341584"/>
                  </a:lnTo>
                  <a:lnTo>
                    <a:pt x="154254" y="334009"/>
                  </a:lnTo>
                  <a:lnTo>
                    <a:pt x="172878" y="262889"/>
                  </a:lnTo>
                  <a:lnTo>
                    <a:pt x="178501" y="195579"/>
                  </a:lnTo>
                  <a:lnTo>
                    <a:pt x="178415" y="189229"/>
                  </a:lnTo>
                  <a:lnTo>
                    <a:pt x="176949" y="158749"/>
                  </a:lnTo>
                  <a:lnTo>
                    <a:pt x="176568" y="158749"/>
                  </a:lnTo>
                  <a:lnTo>
                    <a:pt x="185920" y="151129"/>
                  </a:lnTo>
                  <a:lnTo>
                    <a:pt x="195924" y="143509"/>
                  </a:lnTo>
                  <a:lnTo>
                    <a:pt x="206330" y="137159"/>
                  </a:lnTo>
                  <a:lnTo>
                    <a:pt x="211610" y="134619"/>
                  </a:lnTo>
                  <a:lnTo>
                    <a:pt x="209435" y="134619"/>
                  </a:lnTo>
                  <a:lnTo>
                    <a:pt x="214951" y="130014"/>
                  </a:lnTo>
                  <a:close/>
                </a:path>
                <a:path w="608329" h="375920">
                  <a:moveTo>
                    <a:pt x="109981" y="350519"/>
                  </a:moveTo>
                  <a:lnTo>
                    <a:pt x="102323" y="350519"/>
                  </a:lnTo>
                  <a:lnTo>
                    <a:pt x="103784" y="351789"/>
                  </a:lnTo>
                  <a:lnTo>
                    <a:pt x="110667" y="351789"/>
                  </a:lnTo>
                  <a:lnTo>
                    <a:pt x="109981" y="350519"/>
                  </a:lnTo>
                  <a:close/>
                </a:path>
                <a:path w="608329" h="375920">
                  <a:moveTo>
                    <a:pt x="60451" y="253999"/>
                  </a:moveTo>
                  <a:lnTo>
                    <a:pt x="58991" y="255269"/>
                  </a:lnTo>
                  <a:lnTo>
                    <a:pt x="51759" y="256539"/>
                  </a:lnTo>
                  <a:lnTo>
                    <a:pt x="58013" y="256539"/>
                  </a:lnTo>
                  <a:lnTo>
                    <a:pt x="59740" y="257809"/>
                  </a:lnTo>
                  <a:lnTo>
                    <a:pt x="58272" y="258055"/>
                  </a:lnTo>
                  <a:lnTo>
                    <a:pt x="60621" y="271779"/>
                  </a:lnTo>
                  <a:lnTo>
                    <a:pt x="66979" y="320039"/>
                  </a:lnTo>
                  <a:lnTo>
                    <a:pt x="72961" y="349249"/>
                  </a:lnTo>
                  <a:lnTo>
                    <a:pt x="73253" y="350519"/>
                  </a:lnTo>
                  <a:lnTo>
                    <a:pt x="108407" y="350519"/>
                  </a:lnTo>
                  <a:lnTo>
                    <a:pt x="107607" y="349249"/>
                  </a:lnTo>
                  <a:lnTo>
                    <a:pt x="104520" y="349249"/>
                  </a:lnTo>
                  <a:lnTo>
                    <a:pt x="102895" y="347979"/>
                  </a:lnTo>
                  <a:lnTo>
                    <a:pt x="75577" y="347979"/>
                  </a:lnTo>
                  <a:lnTo>
                    <a:pt x="73659" y="341584"/>
                  </a:lnTo>
                  <a:lnTo>
                    <a:pt x="70868" y="327659"/>
                  </a:lnTo>
                  <a:lnTo>
                    <a:pt x="69722" y="320039"/>
                  </a:lnTo>
                  <a:lnTo>
                    <a:pt x="67551" y="303529"/>
                  </a:lnTo>
                  <a:lnTo>
                    <a:pt x="65535" y="287019"/>
                  </a:lnTo>
                  <a:lnTo>
                    <a:pt x="63361" y="271779"/>
                  </a:lnTo>
                  <a:lnTo>
                    <a:pt x="60718" y="255269"/>
                  </a:lnTo>
                  <a:lnTo>
                    <a:pt x="60451" y="253999"/>
                  </a:lnTo>
                  <a:close/>
                </a:path>
                <a:path w="608329" h="375920">
                  <a:moveTo>
                    <a:pt x="492328" y="284479"/>
                  </a:moveTo>
                  <a:lnTo>
                    <a:pt x="466357" y="341584"/>
                  </a:lnTo>
                  <a:lnTo>
                    <a:pt x="466445" y="345439"/>
                  </a:lnTo>
                  <a:lnTo>
                    <a:pt x="464523" y="345439"/>
                  </a:lnTo>
                  <a:lnTo>
                    <a:pt x="464654" y="350519"/>
                  </a:lnTo>
                  <a:lnTo>
                    <a:pt x="491320" y="290829"/>
                  </a:lnTo>
                  <a:lnTo>
                    <a:pt x="490969" y="290829"/>
                  </a:lnTo>
                  <a:lnTo>
                    <a:pt x="490778" y="288289"/>
                  </a:lnTo>
                  <a:lnTo>
                    <a:pt x="490931" y="288289"/>
                  </a:lnTo>
                  <a:lnTo>
                    <a:pt x="492385" y="285552"/>
                  </a:lnTo>
                  <a:lnTo>
                    <a:pt x="492328" y="284479"/>
                  </a:lnTo>
                  <a:close/>
                </a:path>
                <a:path w="608329" h="375920">
                  <a:moveTo>
                    <a:pt x="460140" y="234877"/>
                  </a:moveTo>
                  <a:lnTo>
                    <a:pt x="462175" y="264159"/>
                  </a:lnTo>
                  <a:lnTo>
                    <a:pt x="463267" y="292099"/>
                  </a:lnTo>
                  <a:lnTo>
                    <a:pt x="463868" y="320039"/>
                  </a:lnTo>
                  <a:lnTo>
                    <a:pt x="464523" y="345439"/>
                  </a:lnTo>
                  <a:lnTo>
                    <a:pt x="466336" y="341629"/>
                  </a:lnTo>
                  <a:lnTo>
                    <a:pt x="465327" y="292099"/>
                  </a:lnTo>
                  <a:lnTo>
                    <a:pt x="464295" y="264159"/>
                  </a:lnTo>
                  <a:lnTo>
                    <a:pt x="462315" y="234949"/>
                  </a:lnTo>
                  <a:lnTo>
                    <a:pt x="461073" y="234949"/>
                  </a:lnTo>
                  <a:lnTo>
                    <a:pt x="460140" y="234877"/>
                  </a:lnTo>
                  <a:close/>
                </a:path>
                <a:path w="608329" h="375920">
                  <a:moveTo>
                    <a:pt x="466357" y="341584"/>
                  </a:moveTo>
                  <a:lnTo>
                    <a:pt x="464604" y="345439"/>
                  </a:lnTo>
                  <a:lnTo>
                    <a:pt x="466445" y="345439"/>
                  </a:lnTo>
                  <a:lnTo>
                    <a:pt x="466357" y="341584"/>
                  </a:lnTo>
                  <a:close/>
                </a:path>
                <a:path w="608329" h="375920">
                  <a:moveTo>
                    <a:pt x="492385" y="285552"/>
                  </a:moveTo>
                  <a:lnTo>
                    <a:pt x="490931" y="288289"/>
                  </a:lnTo>
                  <a:lnTo>
                    <a:pt x="490778" y="288289"/>
                  </a:lnTo>
                  <a:lnTo>
                    <a:pt x="490969" y="290829"/>
                  </a:lnTo>
                  <a:lnTo>
                    <a:pt x="492515" y="287999"/>
                  </a:lnTo>
                  <a:lnTo>
                    <a:pt x="492385" y="285552"/>
                  </a:lnTo>
                  <a:close/>
                </a:path>
                <a:path w="608329" h="375920">
                  <a:moveTo>
                    <a:pt x="492515" y="287999"/>
                  </a:moveTo>
                  <a:lnTo>
                    <a:pt x="490969" y="290829"/>
                  </a:lnTo>
                  <a:lnTo>
                    <a:pt x="491320" y="290829"/>
                  </a:lnTo>
                  <a:lnTo>
                    <a:pt x="492455" y="288289"/>
                  </a:lnTo>
                  <a:lnTo>
                    <a:pt x="492515" y="287999"/>
                  </a:lnTo>
                  <a:close/>
                </a:path>
                <a:path w="608329" h="375920">
                  <a:moveTo>
                    <a:pt x="498601" y="276859"/>
                  </a:moveTo>
                  <a:lnTo>
                    <a:pt x="497001" y="276859"/>
                  </a:lnTo>
                  <a:lnTo>
                    <a:pt x="492385" y="285552"/>
                  </a:lnTo>
                  <a:lnTo>
                    <a:pt x="492515" y="287999"/>
                  </a:lnTo>
                  <a:lnTo>
                    <a:pt x="498601" y="276859"/>
                  </a:lnTo>
                  <a:close/>
                </a:path>
                <a:path w="608329" h="375920">
                  <a:moveTo>
                    <a:pt x="506094" y="259079"/>
                  </a:moveTo>
                  <a:lnTo>
                    <a:pt x="496900" y="276859"/>
                  </a:lnTo>
                  <a:lnTo>
                    <a:pt x="498513" y="276859"/>
                  </a:lnTo>
                  <a:lnTo>
                    <a:pt x="506171" y="261979"/>
                  </a:lnTo>
                  <a:lnTo>
                    <a:pt x="505752" y="261619"/>
                  </a:lnTo>
                  <a:lnTo>
                    <a:pt x="507009" y="260349"/>
                  </a:lnTo>
                  <a:lnTo>
                    <a:pt x="507323" y="260349"/>
                  </a:lnTo>
                  <a:lnTo>
                    <a:pt x="506094" y="259079"/>
                  </a:lnTo>
                  <a:close/>
                </a:path>
                <a:path w="608329" h="375920">
                  <a:moveTo>
                    <a:pt x="507323" y="260349"/>
                  </a:moveTo>
                  <a:lnTo>
                    <a:pt x="507009" y="260349"/>
                  </a:lnTo>
                  <a:lnTo>
                    <a:pt x="506171" y="261979"/>
                  </a:lnTo>
                  <a:lnTo>
                    <a:pt x="510197" y="265429"/>
                  </a:lnTo>
                  <a:lnTo>
                    <a:pt x="516940" y="266699"/>
                  </a:lnTo>
                  <a:lnTo>
                    <a:pt x="522725" y="265429"/>
                  </a:lnTo>
                  <a:lnTo>
                    <a:pt x="517016" y="265429"/>
                  </a:lnTo>
                  <a:lnTo>
                    <a:pt x="511009" y="264159"/>
                  </a:lnTo>
                  <a:lnTo>
                    <a:pt x="507323" y="260349"/>
                  </a:lnTo>
                  <a:close/>
                </a:path>
                <a:path w="608329" h="375920">
                  <a:moveTo>
                    <a:pt x="531155" y="234041"/>
                  </a:moveTo>
                  <a:lnTo>
                    <a:pt x="532027" y="234975"/>
                  </a:lnTo>
                  <a:lnTo>
                    <a:pt x="534352" y="240029"/>
                  </a:lnTo>
                  <a:lnTo>
                    <a:pt x="535597" y="241299"/>
                  </a:lnTo>
                  <a:lnTo>
                    <a:pt x="536117" y="243839"/>
                  </a:lnTo>
                  <a:lnTo>
                    <a:pt x="536295" y="246379"/>
                  </a:lnTo>
                  <a:lnTo>
                    <a:pt x="536155" y="248919"/>
                  </a:lnTo>
                  <a:lnTo>
                    <a:pt x="535787" y="251459"/>
                  </a:lnTo>
                  <a:lnTo>
                    <a:pt x="534479" y="253999"/>
                  </a:lnTo>
                  <a:lnTo>
                    <a:pt x="532231" y="259079"/>
                  </a:lnTo>
                  <a:lnTo>
                    <a:pt x="527634" y="262889"/>
                  </a:lnTo>
                  <a:lnTo>
                    <a:pt x="517016" y="265429"/>
                  </a:lnTo>
                  <a:lnTo>
                    <a:pt x="522725" y="265429"/>
                  </a:lnTo>
                  <a:lnTo>
                    <a:pt x="528510" y="264159"/>
                  </a:lnTo>
                  <a:lnTo>
                    <a:pt x="533399" y="260349"/>
                  </a:lnTo>
                  <a:lnTo>
                    <a:pt x="535838" y="255269"/>
                  </a:lnTo>
                  <a:lnTo>
                    <a:pt x="537222" y="252729"/>
                  </a:lnTo>
                  <a:lnTo>
                    <a:pt x="537641" y="248919"/>
                  </a:lnTo>
                  <a:lnTo>
                    <a:pt x="537768" y="246379"/>
                  </a:lnTo>
                  <a:lnTo>
                    <a:pt x="537578" y="243839"/>
                  </a:lnTo>
                  <a:lnTo>
                    <a:pt x="536968" y="241299"/>
                  </a:lnTo>
                  <a:lnTo>
                    <a:pt x="535635" y="238759"/>
                  </a:lnTo>
                  <a:lnTo>
                    <a:pt x="533965" y="235436"/>
                  </a:lnTo>
                  <a:lnTo>
                    <a:pt x="531155" y="234041"/>
                  </a:lnTo>
                  <a:close/>
                </a:path>
                <a:path w="608329" h="375920">
                  <a:moveTo>
                    <a:pt x="507009" y="260349"/>
                  </a:moveTo>
                  <a:lnTo>
                    <a:pt x="505752" y="261619"/>
                  </a:lnTo>
                  <a:lnTo>
                    <a:pt x="506171" y="261979"/>
                  </a:lnTo>
                  <a:lnTo>
                    <a:pt x="507009" y="260349"/>
                  </a:lnTo>
                  <a:close/>
                </a:path>
                <a:path w="608329" h="375920">
                  <a:moveTo>
                    <a:pt x="42214" y="232409"/>
                  </a:moveTo>
                  <a:lnTo>
                    <a:pt x="38063" y="234877"/>
                  </a:lnTo>
                  <a:lnTo>
                    <a:pt x="39877" y="236219"/>
                  </a:lnTo>
                  <a:lnTo>
                    <a:pt x="35913" y="239358"/>
                  </a:lnTo>
                  <a:lnTo>
                    <a:pt x="27558" y="257809"/>
                  </a:lnTo>
                  <a:lnTo>
                    <a:pt x="29248" y="259079"/>
                  </a:lnTo>
                  <a:lnTo>
                    <a:pt x="36861" y="260349"/>
                  </a:lnTo>
                  <a:lnTo>
                    <a:pt x="44546" y="260349"/>
                  </a:lnTo>
                  <a:lnTo>
                    <a:pt x="58272" y="258055"/>
                  </a:lnTo>
                  <a:lnTo>
                    <a:pt x="58230" y="257809"/>
                  </a:lnTo>
                  <a:lnTo>
                    <a:pt x="30784" y="257809"/>
                  </a:lnTo>
                  <a:lnTo>
                    <a:pt x="29781" y="256539"/>
                  </a:lnTo>
                  <a:lnTo>
                    <a:pt x="31356" y="256539"/>
                  </a:lnTo>
                  <a:lnTo>
                    <a:pt x="42214" y="232409"/>
                  </a:lnTo>
                  <a:close/>
                </a:path>
                <a:path w="608329" h="375920">
                  <a:moveTo>
                    <a:pt x="58013" y="256539"/>
                  </a:moveTo>
                  <a:lnTo>
                    <a:pt x="58272" y="258055"/>
                  </a:lnTo>
                  <a:lnTo>
                    <a:pt x="59740" y="257809"/>
                  </a:lnTo>
                  <a:lnTo>
                    <a:pt x="58013" y="256539"/>
                  </a:lnTo>
                  <a:close/>
                </a:path>
                <a:path w="608329" h="375920">
                  <a:moveTo>
                    <a:pt x="31356" y="256539"/>
                  </a:moveTo>
                  <a:lnTo>
                    <a:pt x="29781" y="256539"/>
                  </a:lnTo>
                  <a:lnTo>
                    <a:pt x="30784" y="257809"/>
                  </a:lnTo>
                  <a:lnTo>
                    <a:pt x="31356" y="256539"/>
                  </a:lnTo>
                  <a:close/>
                </a:path>
                <a:path w="608329" h="375920">
                  <a:moveTo>
                    <a:pt x="58013" y="256539"/>
                  </a:moveTo>
                  <a:lnTo>
                    <a:pt x="31356" y="256539"/>
                  </a:lnTo>
                  <a:lnTo>
                    <a:pt x="30784" y="257809"/>
                  </a:lnTo>
                  <a:lnTo>
                    <a:pt x="58230" y="257809"/>
                  </a:lnTo>
                  <a:lnTo>
                    <a:pt x="58013" y="256539"/>
                  </a:lnTo>
                  <a:close/>
                </a:path>
                <a:path w="608329" h="375920">
                  <a:moveTo>
                    <a:pt x="29673" y="199389"/>
                  </a:moveTo>
                  <a:lnTo>
                    <a:pt x="26987" y="199389"/>
                  </a:lnTo>
                  <a:lnTo>
                    <a:pt x="27978" y="200659"/>
                  </a:lnTo>
                  <a:lnTo>
                    <a:pt x="26469" y="200659"/>
                  </a:lnTo>
                  <a:lnTo>
                    <a:pt x="13411" y="223519"/>
                  </a:lnTo>
                  <a:lnTo>
                    <a:pt x="12255" y="229869"/>
                  </a:lnTo>
                  <a:lnTo>
                    <a:pt x="11709" y="232409"/>
                  </a:lnTo>
                  <a:lnTo>
                    <a:pt x="12471" y="236219"/>
                  </a:lnTo>
                  <a:lnTo>
                    <a:pt x="17030" y="241299"/>
                  </a:lnTo>
                  <a:lnTo>
                    <a:pt x="20142" y="242569"/>
                  </a:lnTo>
                  <a:lnTo>
                    <a:pt x="29641" y="242569"/>
                  </a:lnTo>
                  <a:lnTo>
                    <a:pt x="35064" y="240029"/>
                  </a:lnTo>
                  <a:lnTo>
                    <a:pt x="20916" y="240029"/>
                  </a:lnTo>
                  <a:lnTo>
                    <a:pt x="18414" y="238759"/>
                  </a:lnTo>
                  <a:lnTo>
                    <a:pt x="15160" y="234975"/>
                  </a:lnTo>
                  <a:lnTo>
                    <a:pt x="14541" y="232409"/>
                  </a:lnTo>
                  <a:lnTo>
                    <a:pt x="15849" y="224789"/>
                  </a:lnTo>
                  <a:lnTo>
                    <a:pt x="19519" y="220979"/>
                  </a:lnTo>
                  <a:lnTo>
                    <a:pt x="22237" y="215899"/>
                  </a:lnTo>
                  <a:lnTo>
                    <a:pt x="25031" y="210819"/>
                  </a:lnTo>
                  <a:lnTo>
                    <a:pt x="27419" y="205739"/>
                  </a:lnTo>
                  <a:lnTo>
                    <a:pt x="29222" y="200659"/>
                  </a:lnTo>
                  <a:lnTo>
                    <a:pt x="27978" y="200659"/>
                  </a:lnTo>
                  <a:lnTo>
                    <a:pt x="26561" y="200436"/>
                  </a:lnTo>
                  <a:lnTo>
                    <a:pt x="29302" y="200436"/>
                  </a:lnTo>
                  <a:lnTo>
                    <a:pt x="29673" y="199389"/>
                  </a:lnTo>
                  <a:close/>
                </a:path>
                <a:path w="608329" h="375920">
                  <a:moveTo>
                    <a:pt x="37897" y="234975"/>
                  </a:moveTo>
                  <a:lnTo>
                    <a:pt x="33667" y="237489"/>
                  </a:lnTo>
                  <a:lnTo>
                    <a:pt x="28638" y="240029"/>
                  </a:lnTo>
                  <a:lnTo>
                    <a:pt x="35064" y="240029"/>
                  </a:lnTo>
                  <a:lnTo>
                    <a:pt x="35913" y="239358"/>
                  </a:lnTo>
                  <a:lnTo>
                    <a:pt x="37897" y="234975"/>
                  </a:lnTo>
                  <a:close/>
                </a:path>
                <a:path w="608329" h="375920">
                  <a:moveTo>
                    <a:pt x="37924" y="234959"/>
                  </a:moveTo>
                  <a:lnTo>
                    <a:pt x="35913" y="239358"/>
                  </a:lnTo>
                  <a:lnTo>
                    <a:pt x="39877" y="236219"/>
                  </a:lnTo>
                  <a:lnTo>
                    <a:pt x="37924" y="234959"/>
                  </a:lnTo>
                  <a:close/>
                </a:path>
                <a:path w="608329" h="375920">
                  <a:moveTo>
                    <a:pt x="532614" y="233192"/>
                  </a:moveTo>
                  <a:lnTo>
                    <a:pt x="533082" y="233679"/>
                  </a:lnTo>
                  <a:lnTo>
                    <a:pt x="533965" y="235436"/>
                  </a:lnTo>
                  <a:lnTo>
                    <a:pt x="538098" y="237489"/>
                  </a:lnTo>
                  <a:lnTo>
                    <a:pt x="553046" y="237489"/>
                  </a:lnTo>
                  <a:lnTo>
                    <a:pt x="555375" y="236219"/>
                  </a:lnTo>
                  <a:lnTo>
                    <a:pt x="538467" y="236219"/>
                  </a:lnTo>
                  <a:lnTo>
                    <a:pt x="532614" y="233192"/>
                  </a:lnTo>
                  <a:close/>
                </a:path>
                <a:path w="608329" h="375920">
                  <a:moveTo>
                    <a:pt x="557809" y="196849"/>
                  </a:moveTo>
                  <a:lnTo>
                    <a:pt x="555116" y="196849"/>
                  </a:lnTo>
                  <a:lnTo>
                    <a:pt x="562190" y="200659"/>
                  </a:lnTo>
                  <a:lnTo>
                    <a:pt x="566369" y="204469"/>
                  </a:lnTo>
                  <a:lnTo>
                    <a:pt x="569328" y="215899"/>
                  </a:lnTo>
                  <a:lnTo>
                    <a:pt x="567588" y="222249"/>
                  </a:lnTo>
                  <a:lnTo>
                    <a:pt x="563270" y="227471"/>
                  </a:lnTo>
                  <a:lnTo>
                    <a:pt x="559295" y="232409"/>
                  </a:lnTo>
                  <a:lnTo>
                    <a:pt x="552691" y="236219"/>
                  </a:lnTo>
                  <a:lnTo>
                    <a:pt x="555375" y="236219"/>
                  </a:lnTo>
                  <a:lnTo>
                    <a:pt x="560031" y="233679"/>
                  </a:lnTo>
                  <a:lnTo>
                    <a:pt x="564286" y="228599"/>
                  </a:lnTo>
                  <a:lnTo>
                    <a:pt x="568655" y="223519"/>
                  </a:lnTo>
                  <a:lnTo>
                    <a:pt x="570471" y="215899"/>
                  </a:lnTo>
                  <a:lnTo>
                    <a:pt x="568871" y="209549"/>
                  </a:lnTo>
                  <a:lnTo>
                    <a:pt x="567245" y="204469"/>
                  </a:lnTo>
                  <a:lnTo>
                    <a:pt x="562838" y="199389"/>
                  </a:lnTo>
                  <a:lnTo>
                    <a:pt x="560400" y="198119"/>
                  </a:lnTo>
                  <a:lnTo>
                    <a:pt x="557720" y="198119"/>
                  </a:lnTo>
                  <a:lnTo>
                    <a:pt x="557957" y="196874"/>
                  </a:lnTo>
                  <a:lnTo>
                    <a:pt x="557809" y="196849"/>
                  </a:lnTo>
                  <a:close/>
                </a:path>
                <a:path w="608329" h="375920">
                  <a:moveTo>
                    <a:pt x="525582" y="227358"/>
                  </a:moveTo>
                  <a:lnTo>
                    <a:pt x="524700" y="228599"/>
                  </a:lnTo>
                  <a:lnTo>
                    <a:pt x="528408" y="231139"/>
                  </a:lnTo>
                  <a:lnTo>
                    <a:pt x="531155" y="234041"/>
                  </a:lnTo>
                  <a:lnTo>
                    <a:pt x="533965" y="235436"/>
                  </a:lnTo>
                  <a:lnTo>
                    <a:pt x="533082" y="233679"/>
                  </a:lnTo>
                  <a:lnTo>
                    <a:pt x="532614" y="233192"/>
                  </a:lnTo>
                  <a:lnTo>
                    <a:pt x="531101" y="232409"/>
                  </a:lnTo>
                  <a:lnTo>
                    <a:pt x="525755" y="227471"/>
                  </a:lnTo>
                  <a:lnTo>
                    <a:pt x="525582" y="227358"/>
                  </a:lnTo>
                  <a:close/>
                </a:path>
                <a:path w="608329" h="375920">
                  <a:moveTo>
                    <a:pt x="460057" y="233679"/>
                  </a:moveTo>
                  <a:lnTo>
                    <a:pt x="460140" y="234877"/>
                  </a:lnTo>
                  <a:lnTo>
                    <a:pt x="461073" y="234949"/>
                  </a:lnTo>
                  <a:lnTo>
                    <a:pt x="460057" y="233679"/>
                  </a:lnTo>
                  <a:close/>
                </a:path>
                <a:path w="608329" h="375920">
                  <a:moveTo>
                    <a:pt x="462229" y="233679"/>
                  </a:moveTo>
                  <a:lnTo>
                    <a:pt x="460057" y="233679"/>
                  </a:lnTo>
                  <a:lnTo>
                    <a:pt x="461073" y="234949"/>
                  </a:lnTo>
                  <a:lnTo>
                    <a:pt x="462315" y="234949"/>
                  </a:lnTo>
                  <a:lnTo>
                    <a:pt x="462229" y="233679"/>
                  </a:lnTo>
                  <a:close/>
                </a:path>
                <a:path w="608329" h="375920">
                  <a:moveTo>
                    <a:pt x="291020" y="120649"/>
                  </a:moveTo>
                  <a:lnTo>
                    <a:pt x="271889" y="120649"/>
                  </a:lnTo>
                  <a:lnTo>
                    <a:pt x="290410" y="123189"/>
                  </a:lnTo>
                  <a:lnTo>
                    <a:pt x="299193" y="125729"/>
                  </a:lnTo>
                  <a:lnTo>
                    <a:pt x="307347" y="129539"/>
                  </a:lnTo>
                  <a:lnTo>
                    <a:pt x="314819" y="135889"/>
                  </a:lnTo>
                  <a:lnTo>
                    <a:pt x="321551" y="140969"/>
                  </a:lnTo>
                  <a:lnTo>
                    <a:pt x="327716" y="148589"/>
                  </a:lnTo>
                  <a:lnTo>
                    <a:pt x="333478" y="154939"/>
                  </a:lnTo>
                  <a:lnTo>
                    <a:pt x="344538" y="170179"/>
                  </a:lnTo>
                  <a:lnTo>
                    <a:pt x="382387" y="207009"/>
                  </a:lnTo>
                  <a:lnTo>
                    <a:pt x="428499" y="229869"/>
                  </a:lnTo>
                  <a:lnTo>
                    <a:pt x="460140" y="234877"/>
                  </a:lnTo>
                  <a:lnTo>
                    <a:pt x="460057" y="233679"/>
                  </a:lnTo>
                  <a:lnTo>
                    <a:pt x="462140" y="233679"/>
                  </a:lnTo>
                  <a:lnTo>
                    <a:pt x="461213" y="232409"/>
                  </a:lnTo>
                  <a:lnTo>
                    <a:pt x="445135" y="231139"/>
                  </a:lnTo>
                  <a:lnTo>
                    <a:pt x="429096" y="227329"/>
                  </a:lnTo>
                  <a:lnTo>
                    <a:pt x="383771" y="205739"/>
                  </a:lnTo>
                  <a:lnTo>
                    <a:pt x="346455" y="168909"/>
                  </a:lnTo>
                  <a:lnTo>
                    <a:pt x="335403" y="153669"/>
                  </a:lnTo>
                  <a:lnTo>
                    <a:pt x="329582" y="147319"/>
                  </a:lnTo>
                  <a:lnTo>
                    <a:pt x="323303" y="139699"/>
                  </a:lnTo>
                  <a:lnTo>
                    <a:pt x="316391" y="133349"/>
                  </a:lnTo>
                  <a:lnTo>
                    <a:pt x="308648" y="128269"/>
                  </a:lnTo>
                  <a:lnTo>
                    <a:pt x="300161" y="123189"/>
                  </a:lnTo>
                  <a:lnTo>
                    <a:pt x="291020" y="120649"/>
                  </a:lnTo>
                  <a:close/>
                </a:path>
                <a:path w="608329" h="375920">
                  <a:moveTo>
                    <a:pt x="525538" y="227329"/>
                  </a:moveTo>
                  <a:lnTo>
                    <a:pt x="524636" y="228599"/>
                  </a:lnTo>
                  <a:lnTo>
                    <a:pt x="530428" y="233679"/>
                  </a:lnTo>
                  <a:lnTo>
                    <a:pt x="531155" y="234041"/>
                  </a:lnTo>
                  <a:lnTo>
                    <a:pt x="528408" y="231139"/>
                  </a:lnTo>
                  <a:lnTo>
                    <a:pt x="524700" y="228599"/>
                  </a:lnTo>
                  <a:lnTo>
                    <a:pt x="525501" y="227471"/>
                  </a:lnTo>
                  <a:lnTo>
                    <a:pt x="525538" y="227329"/>
                  </a:lnTo>
                  <a:close/>
                </a:path>
                <a:path w="608329" h="375920">
                  <a:moveTo>
                    <a:pt x="525755" y="227471"/>
                  </a:moveTo>
                  <a:lnTo>
                    <a:pt x="531101" y="232409"/>
                  </a:lnTo>
                  <a:lnTo>
                    <a:pt x="532614" y="233192"/>
                  </a:lnTo>
                  <a:lnTo>
                    <a:pt x="529424" y="229869"/>
                  </a:lnTo>
                  <a:lnTo>
                    <a:pt x="525755" y="227471"/>
                  </a:lnTo>
                  <a:close/>
                </a:path>
                <a:path w="608329" h="375920">
                  <a:moveTo>
                    <a:pt x="525602" y="227329"/>
                  </a:moveTo>
                  <a:lnTo>
                    <a:pt x="525755" y="227471"/>
                  </a:lnTo>
                  <a:lnTo>
                    <a:pt x="525602" y="227329"/>
                  </a:lnTo>
                  <a:close/>
                </a:path>
                <a:path w="608329" h="375920">
                  <a:moveTo>
                    <a:pt x="26987" y="199389"/>
                  </a:moveTo>
                  <a:lnTo>
                    <a:pt x="26561" y="200436"/>
                  </a:lnTo>
                  <a:lnTo>
                    <a:pt x="27978" y="200659"/>
                  </a:lnTo>
                  <a:lnTo>
                    <a:pt x="26987" y="199389"/>
                  </a:lnTo>
                  <a:close/>
                </a:path>
                <a:path w="608329" h="375920">
                  <a:moveTo>
                    <a:pt x="44437" y="139699"/>
                  </a:moveTo>
                  <a:lnTo>
                    <a:pt x="37604" y="149859"/>
                  </a:lnTo>
                  <a:lnTo>
                    <a:pt x="29827" y="157479"/>
                  </a:lnTo>
                  <a:lnTo>
                    <a:pt x="21157" y="165099"/>
                  </a:lnTo>
                  <a:lnTo>
                    <a:pt x="11645" y="172719"/>
                  </a:lnTo>
                  <a:lnTo>
                    <a:pt x="9994" y="172719"/>
                  </a:lnTo>
                  <a:lnTo>
                    <a:pt x="8331" y="173989"/>
                  </a:lnTo>
                  <a:lnTo>
                    <a:pt x="2959" y="177799"/>
                  </a:lnTo>
                  <a:lnTo>
                    <a:pt x="1549" y="179069"/>
                  </a:lnTo>
                  <a:lnTo>
                    <a:pt x="38" y="181609"/>
                  </a:lnTo>
                  <a:lnTo>
                    <a:pt x="0" y="184149"/>
                  </a:lnTo>
                  <a:lnTo>
                    <a:pt x="1219" y="186689"/>
                  </a:lnTo>
                  <a:lnTo>
                    <a:pt x="2349" y="187959"/>
                  </a:lnTo>
                  <a:lnTo>
                    <a:pt x="4025" y="189229"/>
                  </a:lnTo>
                  <a:lnTo>
                    <a:pt x="12242" y="195579"/>
                  </a:lnTo>
                  <a:lnTo>
                    <a:pt x="19938" y="199389"/>
                  </a:lnTo>
                  <a:lnTo>
                    <a:pt x="26561" y="200436"/>
                  </a:lnTo>
                  <a:lnTo>
                    <a:pt x="26987" y="199389"/>
                  </a:lnTo>
                  <a:lnTo>
                    <a:pt x="29673" y="199389"/>
                  </a:lnTo>
                  <a:lnTo>
                    <a:pt x="30124" y="198119"/>
                  </a:lnTo>
                  <a:lnTo>
                    <a:pt x="20840" y="196849"/>
                  </a:lnTo>
                  <a:lnTo>
                    <a:pt x="13512" y="193039"/>
                  </a:lnTo>
                  <a:lnTo>
                    <a:pt x="7302" y="189229"/>
                  </a:lnTo>
                  <a:lnTo>
                    <a:pt x="4216" y="186689"/>
                  </a:lnTo>
                  <a:lnTo>
                    <a:pt x="1765" y="182879"/>
                  </a:lnTo>
                  <a:lnTo>
                    <a:pt x="3784" y="180339"/>
                  </a:lnTo>
                  <a:lnTo>
                    <a:pt x="5689" y="177799"/>
                  </a:lnTo>
                  <a:lnTo>
                    <a:pt x="9829" y="176529"/>
                  </a:lnTo>
                  <a:lnTo>
                    <a:pt x="13080" y="173989"/>
                  </a:lnTo>
                  <a:lnTo>
                    <a:pt x="22840" y="167639"/>
                  </a:lnTo>
                  <a:lnTo>
                    <a:pt x="31724" y="160019"/>
                  </a:lnTo>
                  <a:lnTo>
                    <a:pt x="39684" y="151129"/>
                  </a:lnTo>
                  <a:lnTo>
                    <a:pt x="46672" y="140969"/>
                  </a:lnTo>
                  <a:lnTo>
                    <a:pt x="44259" y="140969"/>
                  </a:lnTo>
                  <a:lnTo>
                    <a:pt x="44437" y="139699"/>
                  </a:lnTo>
                  <a:close/>
                </a:path>
                <a:path w="608329" h="375920">
                  <a:moveTo>
                    <a:pt x="557957" y="196874"/>
                  </a:moveTo>
                  <a:lnTo>
                    <a:pt x="557720" y="198119"/>
                  </a:lnTo>
                  <a:lnTo>
                    <a:pt x="560400" y="198119"/>
                  </a:lnTo>
                  <a:lnTo>
                    <a:pt x="558035" y="196888"/>
                  </a:lnTo>
                  <a:close/>
                </a:path>
                <a:path w="608329" h="375920">
                  <a:moveTo>
                    <a:pt x="558035" y="196888"/>
                  </a:moveTo>
                  <a:lnTo>
                    <a:pt x="560400" y="198119"/>
                  </a:lnTo>
                  <a:lnTo>
                    <a:pt x="565323" y="198119"/>
                  </a:lnTo>
                  <a:lnTo>
                    <a:pt x="558035" y="196888"/>
                  </a:lnTo>
                  <a:close/>
                </a:path>
                <a:path w="608329" h="375920">
                  <a:moveTo>
                    <a:pt x="607288" y="170179"/>
                  </a:moveTo>
                  <a:lnTo>
                    <a:pt x="607682" y="171449"/>
                  </a:lnTo>
                  <a:lnTo>
                    <a:pt x="607542" y="173989"/>
                  </a:lnTo>
                  <a:lnTo>
                    <a:pt x="607466" y="177799"/>
                  </a:lnTo>
                  <a:lnTo>
                    <a:pt x="606043" y="181609"/>
                  </a:lnTo>
                  <a:lnTo>
                    <a:pt x="602106" y="185419"/>
                  </a:lnTo>
                  <a:lnTo>
                    <a:pt x="598246" y="189229"/>
                  </a:lnTo>
                  <a:lnTo>
                    <a:pt x="565323" y="198119"/>
                  </a:lnTo>
                  <a:lnTo>
                    <a:pt x="572473" y="198119"/>
                  </a:lnTo>
                  <a:lnTo>
                    <a:pt x="602437" y="185419"/>
                  </a:lnTo>
                  <a:lnTo>
                    <a:pt x="606399" y="181609"/>
                  </a:lnTo>
                  <a:lnTo>
                    <a:pt x="607796" y="177799"/>
                  </a:lnTo>
                  <a:lnTo>
                    <a:pt x="607847" y="171449"/>
                  </a:lnTo>
                  <a:lnTo>
                    <a:pt x="607288" y="170179"/>
                  </a:lnTo>
                  <a:close/>
                </a:path>
                <a:path w="608329" h="375920">
                  <a:moveTo>
                    <a:pt x="607122" y="169848"/>
                  </a:moveTo>
                  <a:lnTo>
                    <a:pt x="607148" y="170179"/>
                  </a:lnTo>
                  <a:lnTo>
                    <a:pt x="607122" y="169848"/>
                  </a:lnTo>
                  <a:close/>
                </a:path>
                <a:path w="608329" h="375920">
                  <a:moveTo>
                    <a:pt x="605934" y="166771"/>
                  </a:moveTo>
                  <a:lnTo>
                    <a:pt x="606437" y="167639"/>
                  </a:lnTo>
                  <a:lnTo>
                    <a:pt x="607122" y="169848"/>
                  </a:lnTo>
                  <a:lnTo>
                    <a:pt x="606945" y="167639"/>
                  </a:lnTo>
                  <a:lnTo>
                    <a:pt x="605934" y="166771"/>
                  </a:lnTo>
                  <a:close/>
                </a:path>
                <a:path w="608329" h="375920">
                  <a:moveTo>
                    <a:pt x="594969" y="156209"/>
                  </a:moveTo>
                  <a:lnTo>
                    <a:pt x="585787" y="156209"/>
                  </a:lnTo>
                  <a:lnTo>
                    <a:pt x="594804" y="157479"/>
                  </a:lnTo>
                  <a:lnTo>
                    <a:pt x="601129" y="161289"/>
                  </a:lnTo>
                  <a:lnTo>
                    <a:pt x="603986" y="165099"/>
                  </a:lnTo>
                  <a:lnTo>
                    <a:pt x="605934" y="166771"/>
                  </a:lnTo>
                  <a:lnTo>
                    <a:pt x="604227" y="163829"/>
                  </a:lnTo>
                  <a:lnTo>
                    <a:pt x="601395" y="160019"/>
                  </a:lnTo>
                  <a:lnTo>
                    <a:pt x="594969" y="156209"/>
                  </a:lnTo>
                  <a:close/>
                </a:path>
                <a:path w="608329" h="375920">
                  <a:moveTo>
                    <a:pt x="581329" y="154939"/>
                  </a:moveTo>
                  <a:lnTo>
                    <a:pt x="564997" y="154939"/>
                  </a:lnTo>
                  <a:lnTo>
                    <a:pt x="576237" y="156209"/>
                  </a:lnTo>
                  <a:lnTo>
                    <a:pt x="585863" y="156209"/>
                  </a:lnTo>
                  <a:lnTo>
                    <a:pt x="581329" y="154939"/>
                  </a:lnTo>
                  <a:close/>
                </a:path>
                <a:path w="608329" h="375920">
                  <a:moveTo>
                    <a:pt x="510311" y="137809"/>
                  </a:moveTo>
                  <a:lnTo>
                    <a:pt x="509130" y="138429"/>
                  </a:lnTo>
                  <a:lnTo>
                    <a:pt x="508584" y="138429"/>
                  </a:lnTo>
                  <a:lnTo>
                    <a:pt x="520109" y="143509"/>
                  </a:lnTo>
                  <a:lnTo>
                    <a:pt x="531318" y="148589"/>
                  </a:lnTo>
                  <a:lnTo>
                    <a:pt x="542083" y="151129"/>
                  </a:lnTo>
                  <a:lnTo>
                    <a:pt x="552272" y="153669"/>
                  </a:lnTo>
                  <a:lnTo>
                    <a:pt x="558863" y="154939"/>
                  </a:lnTo>
                  <a:lnTo>
                    <a:pt x="565073" y="154939"/>
                  </a:lnTo>
                  <a:lnTo>
                    <a:pt x="558977" y="153669"/>
                  </a:lnTo>
                  <a:lnTo>
                    <a:pt x="552437" y="152399"/>
                  </a:lnTo>
                  <a:lnTo>
                    <a:pt x="542331" y="151129"/>
                  </a:lnTo>
                  <a:lnTo>
                    <a:pt x="531661" y="147319"/>
                  </a:lnTo>
                  <a:lnTo>
                    <a:pt x="520556" y="143509"/>
                  </a:lnTo>
                  <a:lnTo>
                    <a:pt x="510311" y="137809"/>
                  </a:lnTo>
                  <a:close/>
                </a:path>
                <a:path w="608329" h="375920">
                  <a:moveTo>
                    <a:pt x="99491" y="68579"/>
                  </a:moveTo>
                  <a:lnTo>
                    <a:pt x="98996" y="69849"/>
                  </a:lnTo>
                  <a:lnTo>
                    <a:pt x="88467" y="73659"/>
                  </a:lnTo>
                  <a:lnTo>
                    <a:pt x="78987" y="80009"/>
                  </a:lnTo>
                  <a:lnTo>
                    <a:pt x="52190" y="118109"/>
                  </a:lnTo>
                  <a:lnTo>
                    <a:pt x="44259" y="140969"/>
                  </a:lnTo>
                  <a:lnTo>
                    <a:pt x="46774" y="140969"/>
                  </a:lnTo>
                  <a:lnTo>
                    <a:pt x="50365" y="129539"/>
                  </a:lnTo>
                  <a:lnTo>
                    <a:pt x="54622" y="119379"/>
                  </a:lnTo>
                  <a:lnTo>
                    <a:pt x="80657" y="82549"/>
                  </a:lnTo>
                  <a:lnTo>
                    <a:pt x="99151" y="71458"/>
                  </a:lnTo>
                  <a:lnTo>
                    <a:pt x="98856" y="71119"/>
                  </a:lnTo>
                  <a:lnTo>
                    <a:pt x="103650" y="71119"/>
                  </a:lnTo>
                  <a:lnTo>
                    <a:pt x="106817" y="69849"/>
                  </a:lnTo>
                  <a:lnTo>
                    <a:pt x="99567" y="69849"/>
                  </a:lnTo>
                  <a:lnTo>
                    <a:pt x="100321" y="69556"/>
                  </a:lnTo>
                  <a:lnTo>
                    <a:pt x="99491" y="68579"/>
                  </a:lnTo>
                  <a:close/>
                </a:path>
                <a:path w="608329" h="375920">
                  <a:moveTo>
                    <a:pt x="535254" y="72389"/>
                  </a:moveTo>
                  <a:lnTo>
                    <a:pt x="533311" y="73659"/>
                  </a:lnTo>
                  <a:lnTo>
                    <a:pt x="536816" y="73659"/>
                  </a:lnTo>
                  <a:lnTo>
                    <a:pt x="539495" y="76199"/>
                  </a:lnTo>
                  <a:lnTo>
                    <a:pt x="540638" y="80009"/>
                  </a:lnTo>
                  <a:lnTo>
                    <a:pt x="543064" y="86359"/>
                  </a:lnTo>
                  <a:lnTo>
                    <a:pt x="543242" y="92709"/>
                  </a:lnTo>
                  <a:lnTo>
                    <a:pt x="522708" y="128269"/>
                  </a:lnTo>
                  <a:lnTo>
                    <a:pt x="508609" y="137159"/>
                  </a:lnTo>
                  <a:lnTo>
                    <a:pt x="507542" y="138429"/>
                  </a:lnTo>
                  <a:lnTo>
                    <a:pt x="509130" y="138429"/>
                  </a:lnTo>
                  <a:lnTo>
                    <a:pt x="509142" y="137159"/>
                  </a:lnTo>
                  <a:lnTo>
                    <a:pt x="511548" y="137159"/>
                  </a:lnTo>
                  <a:lnTo>
                    <a:pt x="542099" y="105409"/>
                  </a:lnTo>
                  <a:lnTo>
                    <a:pt x="544728" y="92709"/>
                  </a:lnTo>
                  <a:lnTo>
                    <a:pt x="544614" y="85089"/>
                  </a:lnTo>
                  <a:lnTo>
                    <a:pt x="542048" y="78739"/>
                  </a:lnTo>
                  <a:lnTo>
                    <a:pt x="541350" y="77469"/>
                  </a:lnTo>
                  <a:lnTo>
                    <a:pt x="540410" y="76199"/>
                  </a:lnTo>
                  <a:lnTo>
                    <a:pt x="537375" y="73659"/>
                  </a:lnTo>
                  <a:lnTo>
                    <a:pt x="535254" y="72389"/>
                  </a:lnTo>
                  <a:close/>
                </a:path>
                <a:path w="608329" h="375920">
                  <a:moveTo>
                    <a:pt x="509142" y="137159"/>
                  </a:moveTo>
                  <a:lnTo>
                    <a:pt x="509130" y="138429"/>
                  </a:lnTo>
                  <a:lnTo>
                    <a:pt x="510311" y="137809"/>
                  </a:lnTo>
                  <a:lnTo>
                    <a:pt x="509142" y="137159"/>
                  </a:lnTo>
                  <a:close/>
                </a:path>
                <a:path w="608329" h="375920">
                  <a:moveTo>
                    <a:pt x="511548" y="137159"/>
                  </a:moveTo>
                  <a:lnTo>
                    <a:pt x="509142" y="137159"/>
                  </a:lnTo>
                  <a:lnTo>
                    <a:pt x="510311" y="137809"/>
                  </a:lnTo>
                  <a:lnTo>
                    <a:pt x="511548" y="137159"/>
                  </a:lnTo>
                  <a:close/>
                </a:path>
                <a:path w="608329" h="375920">
                  <a:moveTo>
                    <a:pt x="214951" y="130014"/>
                  </a:moveTo>
                  <a:lnTo>
                    <a:pt x="209435" y="134619"/>
                  </a:lnTo>
                  <a:lnTo>
                    <a:pt x="215518" y="132079"/>
                  </a:lnTo>
                  <a:lnTo>
                    <a:pt x="215911" y="131973"/>
                  </a:lnTo>
                  <a:lnTo>
                    <a:pt x="214951" y="130014"/>
                  </a:lnTo>
                  <a:close/>
                </a:path>
                <a:path w="608329" h="375920">
                  <a:moveTo>
                    <a:pt x="216715" y="131755"/>
                  </a:moveTo>
                  <a:lnTo>
                    <a:pt x="216183" y="131899"/>
                  </a:lnTo>
                  <a:lnTo>
                    <a:pt x="215963" y="132079"/>
                  </a:lnTo>
                  <a:lnTo>
                    <a:pt x="215518" y="132079"/>
                  </a:lnTo>
                  <a:lnTo>
                    <a:pt x="209435" y="134619"/>
                  </a:lnTo>
                  <a:lnTo>
                    <a:pt x="211610" y="134619"/>
                  </a:lnTo>
                  <a:lnTo>
                    <a:pt x="216890" y="132079"/>
                  </a:lnTo>
                  <a:lnTo>
                    <a:pt x="215963" y="132079"/>
                  </a:lnTo>
                  <a:lnTo>
                    <a:pt x="216833" y="131973"/>
                  </a:lnTo>
                  <a:lnTo>
                    <a:pt x="216715" y="131755"/>
                  </a:lnTo>
                  <a:close/>
                </a:path>
                <a:path w="608329" h="375920">
                  <a:moveTo>
                    <a:pt x="216183" y="131899"/>
                  </a:moveTo>
                  <a:lnTo>
                    <a:pt x="215911" y="131973"/>
                  </a:lnTo>
                  <a:lnTo>
                    <a:pt x="216183" y="131899"/>
                  </a:lnTo>
                  <a:close/>
                </a:path>
                <a:path w="608329" h="375920">
                  <a:moveTo>
                    <a:pt x="215585" y="129664"/>
                  </a:moveTo>
                  <a:lnTo>
                    <a:pt x="215091" y="129897"/>
                  </a:lnTo>
                  <a:lnTo>
                    <a:pt x="214951" y="130014"/>
                  </a:lnTo>
                  <a:lnTo>
                    <a:pt x="215911" y="131973"/>
                  </a:lnTo>
                  <a:lnTo>
                    <a:pt x="216183" y="131899"/>
                  </a:lnTo>
                  <a:lnTo>
                    <a:pt x="216605" y="131552"/>
                  </a:lnTo>
                  <a:lnTo>
                    <a:pt x="215585" y="129664"/>
                  </a:lnTo>
                  <a:close/>
                </a:path>
                <a:path w="608329" h="375920">
                  <a:moveTo>
                    <a:pt x="216605" y="131552"/>
                  </a:moveTo>
                  <a:lnTo>
                    <a:pt x="216183" y="131899"/>
                  </a:lnTo>
                  <a:lnTo>
                    <a:pt x="216715" y="131755"/>
                  </a:lnTo>
                  <a:lnTo>
                    <a:pt x="216605" y="131552"/>
                  </a:lnTo>
                  <a:close/>
                </a:path>
                <a:path w="608329" h="375920">
                  <a:moveTo>
                    <a:pt x="271883" y="118109"/>
                  </a:moveTo>
                  <a:lnTo>
                    <a:pt x="243004" y="121919"/>
                  </a:lnTo>
                  <a:lnTo>
                    <a:pt x="221175" y="127800"/>
                  </a:lnTo>
                  <a:lnTo>
                    <a:pt x="216605" y="131552"/>
                  </a:lnTo>
                  <a:lnTo>
                    <a:pt x="216715" y="131755"/>
                  </a:lnTo>
                  <a:lnTo>
                    <a:pt x="243577" y="124459"/>
                  </a:lnTo>
                  <a:lnTo>
                    <a:pt x="271889" y="120649"/>
                  </a:lnTo>
                  <a:lnTo>
                    <a:pt x="291020" y="120649"/>
                  </a:lnTo>
                  <a:lnTo>
                    <a:pt x="271883" y="118109"/>
                  </a:lnTo>
                  <a:close/>
                </a:path>
                <a:path w="608329" h="375920">
                  <a:moveTo>
                    <a:pt x="221175" y="127800"/>
                  </a:moveTo>
                  <a:lnTo>
                    <a:pt x="217258" y="128855"/>
                  </a:lnTo>
                  <a:lnTo>
                    <a:pt x="215585" y="129664"/>
                  </a:lnTo>
                  <a:lnTo>
                    <a:pt x="216605" y="131552"/>
                  </a:lnTo>
                  <a:lnTo>
                    <a:pt x="221175" y="127800"/>
                  </a:lnTo>
                  <a:close/>
                </a:path>
                <a:path w="608329" h="375920">
                  <a:moveTo>
                    <a:pt x="215091" y="129897"/>
                  </a:moveTo>
                  <a:lnTo>
                    <a:pt x="214930" y="129972"/>
                  </a:lnTo>
                  <a:lnTo>
                    <a:pt x="215091" y="129897"/>
                  </a:lnTo>
                  <a:close/>
                </a:path>
                <a:path w="608329" h="375920">
                  <a:moveTo>
                    <a:pt x="217258" y="128855"/>
                  </a:moveTo>
                  <a:lnTo>
                    <a:pt x="214718" y="129539"/>
                  </a:lnTo>
                  <a:lnTo>
                    <a:pt x="214930" y="129972"/>
                  </a:lnTo>
                  <a:lnTo>
                    <a:pt x="215091" y="129897"/>
                  </a:lnTo>
                  <a:lnTo>
                    <a:pt x="215518" y="129539"/>
                  </a:lnTo>
                  <a:lnTo>
                    <a:pt x="215849" y="129539"/>
                  </a:lnTo>
                  <a:lnTo>
                    <a:pt x="217258" y="128855"/>
                  </a:lnTo>
                  <a:close/>
                </a:path>
                <a:path w="608329" h="375920">
                  <a:moveTo>
                    <a:pt x="215518" y="129539"/>
                  </a:moveTo>
                  <a:lnTo>
                    <a:pt x="215091" y="129897"/>
                  </a:lnTo>
                  <a:lnTo>
                    <a:pt x="215585" y="129664"/>
                  </a:lnTo>
                  <a:close/>
                </a:path>
                <a:path w="608329" h="375920">
                  <a:moveTo>
                    <a:pt x="215849" y="129539"/>
                  </a:moveTo>
                  <a:lnTo>
                    <a:pt x="215518" y="129539"/>
                  </a:lnTo>
                  <a:lnTo>
                    <a:pt x="215849" y="129539"/>
                  </a:lnTo>
                  <a:close/>
                </a:path>
                <a:path w="608329" h="375920">
                  <a:moveTo>
                    <a:pt x="223697" y="125729"/>
                  </a:moveTo>
                  <a:lnTo>
                    <a:pt x="217258" y="128855"/>
                  </a:lnTo>
                  <a:lnTo>
                    <a:pt x="221175" y="127800"/>
                  </a:lnTo>
                  <a:lnTo>
                    <a:pt x="223697" y="125729"/>
                  </a:lnTo>
                  <a:close/>
                </a:path>
                <a:path w="608329" h="375920">
                  <a:moveTo>
                    <a:pt x="449662" y="75168"/>
                  </a:moveTo>
                  <a:lnTo>
                    <a:pt x="453567" y="78739"/>
                  </a:lnTo>
                  <a:lnTo>
                    <a:pt x="457314" y="82549"/>
                  </a:lnTo>
                  <a:lnTo>
                    <a:pt x="460908" y="87629"/>
                  </a:lnTo>
                  <a:lnTo>
                    <a:pt x="468147" y="91439"/>
                  </a:lnTo>
                  <a:lnTo>
                    <a:pt x="476262" y="93979"/>
                  </a:lnTo>
                  <a:lnTo>
                    <a:pt x="491934" y="96519"/>
                  </a:lnTo>
                  <a:lnTo>
                    <a:pt x="500189" y="96519"/>
                  </a:lnTo>
                  <a:lnTo>
                    <a:pt x="503856" y="95249"/>
                  </a:lnTo>
                  <a:lnTo>
                    <a:pt x="492124" y="95249"/>
                  </a:lnTo>
                  <a:lnTo>
                    <a:pt x="476681" y="92709"/>
                  </a:lnTo>
                  <a:lnTo>
                    <a:pt x="468807" y="90169"/>
                  </a:lnTo>
                  <a:lnTo>
                    <a:pt x="463711" y="86359"/>
                  </a:lnTo>
                  <a:lnTo>
                    <a:pt x="462191" y="86359"/>
                  </a:lnTo>
                  <a:lnTo>
                    <a:pt x="458660" y="81279"/>
                  </a:lnTo>
                  <a:lnTo>
                    <a:pt x="456171" y="78739"/>
                  </a:lnTo>
                  <a:lnTo>
                    <a:pt x="453758" y="78739"/>
                  </a:lnTo>
                  <a:lnTo>
                    <a:pt x="449662" y="75168"/>
                  </a:lnTo>
                  <a:close/>
                </a:path>
                <a:path w="608329" h="375920">
                  <a:moveTo>
                    <a:pt x="536816" y="73659"/>
                  </a:moveTo>
                  <a:lnTo>
                    <a:pt x="529399" y="73659"/>
                  </a:lnTo>
                  <a:lnTo>
                    <a:pt x="526846" y="77469"/>
                  </a:lnTo>
                  <a:lnTo>
                    <a:pt x="524344" y="80009"/>
                  </a:lnTo>
                  <a:lnTo>
                    <a:pt x="519455" y="85089"/>
                  </a:lnTo>
                  <a:lnTo>
                    <a:pt x="513880" y="90169"/>
                  </a:lnTo>
                  <a:lnTo>
                    <a:pt x="499960" y="95249"/>
                  </a:lnTo>
                  <a:lnTo>
                    <a:pt x="503856" y="95249"/>
                  </a:lnTo>
                  <a:lnTo>
                    <a:pt x="514857" y="91439"/>
                  </a:lnTo>
                  <a:lnTo>
                    <a:pt x="520598" y="86359"/>
                  </a:lnTo>
                  <a:lnTo>
                    <a:pt x="525525" y="80009"/>
                  </a:lnTo>
                  <a:lnTo>
                    <a:pt x="528051" y="77369"/>
                  </a:lnTo>
                  <a:lnTo>
                    <a:pt x="530491" y="74929"/>
                  </a:lnTo>
                  <a:lnTo>
                    <a:pt x="536816" y="73659"/>
                  </a:lnTo>
                  <a:close/>
                </a:path>
                <a:path w="608329" h="375920">
                  <a:moveTo>
                    <a:pt x="462013" y="85089"/>
                  </a:moveTo>
                  <a:lnTo>
                    <a:pt x="462191" y="86359"/>
                  </a:lnTo>
                  <a:lnTo>
                    <a:pt x="463711" y="86359"/>
                  </a:lnTo>
                  <a:lnTo>
                    <a:pt x="462013" y="85089"/>
                  </a:lnTo>
                  <a:close/>
                </a:path>
                <a:path w="608329" h="375920">
                  <a:moveTo>
                    <a:pt x="152564" y="66039"/>
                  </a:moveTo>
                  <a:lnTo>
                    <a:pt x="139242" y="66039"/>
                  </a:lnTo>
                  <a:lnTo>
                    <a:pt x="148814" y="67309"/>
                  </a:lnTo>
                  <a:lnTo>
                    <a:pt x="158000" y="71119"/>
                  </a:lnTo>
                  <a:lnTo>
                    <a:pt x="166539" y="74929"/>
                  </a:lnTo>
                  <a:lnTo>
                    <a:pt x="174167" y="80009"/>
                  </a:lnTo>
                  <a:lnTo>
                    <a:pt x="175869" y="82549"/>
                  </a:lnTo>
                  <a:lnTo>
                    <a:pt x="176237" y="80009"/>
                  </a:lnTo>
                  <a:lnTo>
                    <a:pt x="176548" y="78739"/>
                  </a:lnTo>
                  <a:lnTo>
                    <a:pt x="173761" y="78739"/>
                  </a:lnTo>
                  <a:lnTo>
                    <a:pt x="174108" y="77369"/>
                  </a:lnTo>
                  <a:lnTo>
                    <a:pt x="167844" y="72389"/>
                  </a:lnTo>
                  <a:lnTo>
                    <a:pt x="158932" y="68579"/>
                  </a:lnTo>
                  <a:lnTo>
                    <a:pt x="152564" y="66039"/>
                  </a:lnTo>
                  <a:close/>
                </a:path>
                <a:path w="608329" h="375920">
                  <a:moveTo>
                    <a:pt x="174108" y="77369"/>
                  </a:moveTo>
                  <a:lnTo>
                    <a:pt x="173761" y="78739"/>
                  </a:lnTo>
                  <a:lnTo>
                    <a:pt x="175831" y="78739"/>
                  </a:lnTo>
                  <a:lnTo>
                    <a:pt x="174108" y="77369"/>
                  </a:lnTo>
                  <a:close/>
                </a:path>
                <a:path w="608329" h="375920">
                  <a:moveTo>
                    <a:pt x="296737" y="0"/>
                  </a:moveTo>
                  <a:lnTo>
                    <a:pt x="285975" y="0"/>
                  </a:lnTo>
                  <a:lnTo>
                    <a:pt x="275107" y="1269"/>
                  </a:lnTo>
                  <a:lnTo>
                    <a:pt x="264183" y="1269"/>
                  </a:lnTo>
                  <a:lnTo>
                    <a:pt x="221588" y="15239"/>
                  </a:lnTo>
                  <a:lnTo>
                    <a:pt x="187245" y="45719"/>
                  </a:lnTo>
                  <a:lnTo>
                    <a:pt x="174108" y="77369"/>
                  </a:lnTo>
                  <a:lnTo>
                    <a:pt x="175831" y="78739"/>
                  </a:lnTo>
                  <a:lnTo>
                    <a:pt x="176548" y="78739"/>
                  </a:lnTo>
                  <a:lnTo>
                    <a:pt x="179033" y="68579"/>
                  </a:lnTo>
                  <a:lnTo>
                    <a:pt x="183445" y="57149"/>
                  </a:lnTo>
                  <a:lnTo>
                    <a:pt x="213283" y="22859"/>
                  </a:lnTo>
                  <a:lnTo>
                    <a:pt x="264465" y="3809"/>
                  </a:lnTo>
                  <a:lnTo>
                    <a:pt x="275247" y="2539"/>
                  </a:lnTo>
                  <a:lnTo>
                    <a:pt x="317880" y="2539"/>
                  </a:lnTo>
                  <a:lnTo>
                    <a:pt x="296737" y="0"/>
                  </a:lnTo>
                  <a:close/>
                </a:path>
                <a:path w="608329" h="375920">
                  <a:moveTo>
                    <a:pt x="451605" y="74929"/>
                  </a:moveTo>
                  <a:lnTo>
                    <a:pt x="449402" y="74929"/>
                  </a:lnTo>
                  <a:lnTo>
                    <a:pt x="453758" y="78739"/>
                  </a:lnTo>
                  <a:lnTo>
                    <a:pt x="451605" y="74929"/>
                  </a:lnTo>
                  <a:close/>
                </a:path>
                <a:path w="608329" h="375920">
                  <a:moveTo>
                    <a:pt x="451036" y="73922"/>
                  </a:moveTo>
                  <a:lnTo>
                    <a:pt x="453758" y="78739"/>
                  </a:lnTo>
                  <a:lnTo>
                    <a:pt x="456171" y="78739"/>
                  </a:lnTo>
                  <a:lnTo>
                    <a:pt x="454817" y="77369"/>
                  </a:lnTo>
                  <a:lnTo>
                    <a:pt x="451036" y="73922"/>
                  </a:lnTo>
                  <a:close/>
                </a:path>
                <a:path w="608329" h="375920">
                  <a:moveTo>
                    <a:pt x="450812" y="73718"/>
                  </a:moveTo>
                  <a:lnTo>
                    <a:pt x="449363" y="74824"/>
                  </a:lnTo>
                  <a:lnTo>
                    <a:pt x="449662" y="75168"/>
                  </a:lnTo>
                  <a:lnTo>
                    <a:pt x="449402" y="74929"/>
                  </a:lnTo>
                  <a:lnTo>
                    <a:pt x="451605" y="74929"/>
                  </a:lnTo>
                  <a:lnTo>
                    <a:pt x="451036" y="73922"/>
                  </a:lnTo>
                  <a:lnTo>
                    <a:pt x="450812" y="73718"/>
                  </a:lnTo>
                  <a:close/>
                </a:path>
                <a:path w="608329" h="375920">
                  <a:moveTo>
                    <a:pt x="449318" y="74858"/>
                  </a:moveTo>
                  <a:close/>
                </a:path>
                <a:path w="608329" h="375920">
                  <a:moveTo>
                    <a:pt x="450806" y="73712"/>
                  </a:moveTo>
                  <a:lnTo>
                    <a:pt x="449318" y="74858"/>
                  </a:lnTo>
                  <a:lnTo>
                    <a:pt x="450812" y="73718"/>
                  </a:lnTo>
                  <a:close/>
                </a:path>
                <a:path w="608329" h="375920">
                  <a:moveTo>
                    <a:pt x="317880" y="2539"/>
                  </a:moveTo>
                  <a:lnTo>
                    <a:pt x="296649" y="2539"/>
                  </a:lnTo>
                  <a:lnTo>
                    <a:pt x="338023" y="7619"/>
                  </a:lnTo>
                  <a:lnTo>
                    <a:pt x="367209" y="15239"/>
                  </a:lnTo>
                  <a:lnTo>
                    <a:pt x="409271" y="38099"/>
                  </a:lnTo>
                  <a:lnTo>
                    <a:pt x="449313" y="74852"/>
                  </a:lnTo>
                  <a:lnTo>
                    <a:pt x="450735" y="73659"/>
                  </a:lnTo>
                  <a:lnTo>
                    <a:pt x="410502" y="36829"/>
                  </a:lnTo>
                  <a:lnTo>
                    <a:pt x="377228" y="16509"/>
                  </a:lnTo>
                  <a:lnTo>
                    <a:pt x="338445" y="5079"/>
                  </a:lnTo>
                  <a:lnTo>
                    <a:pt x="317880" y="2539"/>
                  </a:lnTo>
                  <a:close/>
                </a:path>
                <a:path w="608329" h="375920">
                  <a:moveTo>
                    <a:pt x="450888" y="73659"/>
                  </a:moveTo>
                  <a:lnTo>
                    <a:pt x="451036" y="73922"/>
                  </a:lnTo>
                  <a:lnTo>
                    <a:pt x="450888" y="73659"/>
                  </a:lnTo>
                  <a:close/>
                </a:path>
                <a:path w="608329" h="375920">
                  <a:moveTo>
                    <a:pt x="450875" y="73659"/>
                  </a:moveTo>
                  <a:close/>
                </a:path>
                <a:path w="608329" h="375920">
                  <a:moveTo>
                    <a:pt x="103650" y="71119"/>
                  </a:moveTo>
                  <a:lnTo>
                    <a:pt x="99821" y="71119"/>
                  </a:lnTo>
                  <a:lnTo>
                    <a:pt x="99151" y="71458"/>
                  </a:lnTo>
                  <a:lnTo>
                    <a:pt x="99961" y="72389"/>
                  </a:lnTo>
                  <a:lnTo>
                    <a:pt x="100482" y="72389"/>
                  </a:lnTo>
                  <a:lnTo>
                    <a:pt x="103650" y="71119"/>
                  </a:lnTo>
                  <a:close/>
                </a:path>
                <a:path w="608329" h="375920">
                  <a:moveTo>
                    <a:pt x="99821" y="71119"/>
                  </a:moveTo>
                  <a:lnTo>
                    <a:pt x="98856" y="71119"/>
                  </a:lnTo>
                  <a:lnTo>
                    <a:pt x="99151" y="71458"/>
                  </a:lnTo>
                  <a:lnTo>
                    <a:pt x="99821" y="71119"/>
                  </a:lnTo>
                  <a:close/>
                </a:path>
                <a:path w="608329" h="375920">
                  <a:moveTo>
                    <a:pt x="100321" y="69556"/>
                  </a:moveTo>
                  <a:lnTo>
                    <a:pt x="99567" y="69849"/>
                  </a:lnTo>
                  <a:lnTo>
                    <a:pt x="100571" y="69849"/>
                  </a:lnTo>
                  <a:lnTo>
                    <a:pt x="100321" y="69556"/>
                  </a:lnTo>
                  <a:close/>
                </a:path>
                <a:path w="608329" h="375920">
                  <a:moveTo>
                    <a:pt x="139471" y="63499"/>
                  </a:moveTo>
                  <a:lnTo>
                    <a:pt x="129393" y="63499"/>
                  </a:lnTo>
                  <a:lnTo>
                    <a:pt x="109331" y="66039"/>
                  </a:lnTo>
                  <a:lnTo>
                    <a:pt x="100321" y="69556"/>
                  </a:lnTo>
                  <a:lnTo>
                    <a:pt x="100571" y="69849"/>
                  </a:lnTo>
                  <a:lnTo>
                    <a:pt x="106817" y="69849"/>
                  </a:lnTo>
                  <a:lnTo>
                    <a:pt x="109985" y="68579"/>
                  </a:lnTo>
                  <a:lnTo>
                    <a:pt x="129482" y="66039"/>
                  </a:lnTo>
                  <a:lnTo>
                    <a:pt x="152564" y="66039"/>
                  </a:lnTo>
                  <a:lnTo>
                    <a:pt x="149379" y="64769"/>
                  </a:lnTo>
                  <a:lnTo>
                    <a:pt x="139471" y="63499"/>
                  </a:lnTo>
                  <a:close/>
                </a:path>
              </a:pathLst>
            </a:custGeom>
            <a:solidFill>
              <a:srgbClr val="455963"/>
            </a:solidFill>
          </p:spPr>
          <p:txBody>
            <a:bodyPr wrap="square" lIns="0" tIns="0" rIns="0" bIns="0" rtlCol="0"/>
            <a:lstStyle/>
            <a:p>
              <a:endParaRPr/>
            </a:p>
          </p:txBody>
        </p:sp>
        <p:pic>
          <p:nvPicPr>
            <p:cNvPr id="92" name="object 92"/>
            <p:cNvPicPr/>
            <p:nvPr/>
          </p:nvPicPr>
          <p:blipFill>
            <a:blip r:embed="rId23" cstate="print"/>
            <a:stretch>
              <a:fillRect/>
            </a:stretch>
          </p:blipFill>
          <p:spPr>
            <a:xfrm>
              <a:off x="6525889" y="3416457"/>
              <a:ext cx="155867" cy="175298"/>
            </a:xfrm>
            <a:prstGeom prst="rect">
              <a:avLst/>
            </a:prstGeom>
          </p:spPr>
        </p:pic>
        <p:sp>
          <p:nvSpPr>
            <p:cNvPr id="93" name="object 93"/>
            <p:cNvSpPr/>
            <p:nvPr/>
          </p:nvSpPr>
          <p:spPr>
            <a:xfrm>
              <a:off x="6685280" y="3359429"/>
              <a:ext cx="325120" cy="180975"/>
            </a:xfrm>
            <a:custGeom>
              <a:avLst/>
              <a:gdLst/>
              <a:ahLst/>
              <a:cxnLst/>
              <a:rect l="l" t="t" r="r" b="b"/>
              <a:pathLst>
                <a:path w="325120" h="180975">
                  <a:moveTo>
                    <a:pt x="685" y="43205"/>
                  </a:moveTo>
                  <a:lnTo>
                    <a:pt x="38" y="46951"/>
                  </a:lnTo>
                  <a:lnTo>
                    <a:pt x="0" y="47320"/>
                  </a:lnTo>
                  <a:lnTo>
                    <a:pt x="406" y="47434"/>
                  </a:lnTo>
                  <a:lnTo>
                    <a:pt x="685" y="43205"/>
                  </a:lnTo>
                  <a:close/>
                </a:path>
                <a:path w="325120" h="180975">
                  <a:moveTo>
                    <a:pt x="1219" y="40525"/>
                  </a:moveTo>
                  <a:lnTo>
                    <a:pt x="812" y="41313"/>
                  </a:lnTo>
                  <a:lnTo>
                    <a:pt x="685" y="43205"/>
                  </a:lnTo>
                  <a:lnTo>
                    <a:pt x="1219" y="40525"/>
                  </a:lnTo>
                  <a:close/>
                </a:path>
                <a:path w="325120" h="180975">
                  <a:moveTo>
                    <a:pt x="314464" y="165087"/>
                  </a:moveTo>
                  <a:lnTo>
                    <a:pt x="314261" y="164757"/>
                  </a:lnTo>
                  <a:lnTo>
                    <a:pt x="309562" y="168503"/>
                  </a:lnTo>
                  <a:lnTo>
                    <a:pt x="299770" y="172618"/>
                  </a:lnTo>
                  <a:lnTo>
                    <a:pt x="291465" y="175539"/>
                  </a:lnTo>
                  <a:lnTo>
                    <a:pt x="281241" y="177888"/>
                  </a:lnTo>
                  <a:lnTo>
                    <a:pt x="269278" y="179146"/>
                  </a:lnTo>
                  <a:lnTo>
                    <a:pt x="255778" y="178803"/>
                  </a:lnTo>
                  <a:lnTo>
                    <a:pt x="210185" y="164401"/>
                  </a:lnTo>
                  <a:lnTo>
                    <a:pt x="167030" y="126682"/>
                  </a:lnTo>
                  <a:lnTo>
                    <a:pt x="143408" y="91605"/>
                  </a:lnTo>
                  <a:lnTo>
                    <a:pt x="128600" y="63119"/>
                  </a:lnTo>
                  <a:lnTo>
                    <a:pt x="123774" y="53873"/>
                  </a:lnTo>
                  <a:lnTo>
                    <a:pt x="100825" y="21336"/>
                  </a:lnTo>
                  <a:lnTo>
                    <a:pt x="69596" y="1930"/>
                  </a:lnTo>
                  <a:lnTo>
                    <a:pt x="64909" y="457"/>
                  </a:lnTo>
                  <a:lnTo>
                    <a:pt x="59309" y="0"/>
                  </a:lnTo>
                  <a:lnTo>
                    <a:pt x="54038" y="63"/>
                  </a:lnTo>
                  <a:lnTo>
                    <a:pt x="48729" y="279"/>
                  </a:lnTo>
                  <a:lnTo>
                    <a:pt x="11201" y="21158"/>
                  </a:lnTo>
                  <a:lnTo>
                    <a:pt x="1219" y="40525"/>
                  </a:lnTo>
                  <a:lnTo>
                    <a:pt x="5727" y="31877"/>
                  </a:lnTo>
                  <a:lnTo>
                    <a:pt x="8356" y="27292"/>
                  </a:lnTo>
                  <a:lnTo>
                    <a:pt x="44119" y="3022"/>
                  </a:lnTo>
                  <a:lnTo>
                    <a:pt x="54089" y="1930"/>
                  </a:lnTo>
                  <a:lnTo>
                    <a:pt x="59194" y="1930"/>
                  </a:lnTo>
                  <a:lnTo>
                    <a:pt x="99237" y="22898"/>
                  </a:lnTo>
                  <a:lnTo>
                    <a:pt x="121678" y="55003"/>
                  </a:lnTo>
                  <a:lnTo>
                    <a:pt x="131216" y="73647"/>
                  </a:lnTo>
                  <a:lnTo>
                    <a:pt x="136093" y="83223"/>
                  </a:lnTo>
                  <a:lnTo>
                    <a:pt x="165201" y="128193"/>
                  </a:lnTo>
                  <a:lnTo>
                    <a:pt x="193636" y="156006"/>
                  </a:lnTo>
                  <a:lnTo>
                    <a:pt x="240728" y="178257"/>
                  </a:lnTo>
                  <a:lnTo>
                    <a:pt x="269354" y="180682"/>
                  </a:lnTo>
                  <a:lnTo>
                    <a:pt x="281470" y="179222"/>
                  </a:lnTo>
                  <a:lnTo>
                    <a:pt x="304698" y="171297"/>
                  </a:lnTo>
                  <a:lnTo>
                    <a:pt x="306514" y="170307"/>
                  </a:lnTo>
                  <a:lnTo>
                    <a:pt x="308356" y="169367"/>
                  </a:lnTo>
                  <a:lnTo>
                    <a:pt x="309816" y="168414"/>
                  </a:lnTo>
                  <a:lnTo>
                    <a:pt x="314172" y="165328"/>
                  </a:lnTo>
                  <a:lnTo>
                    <a:pt x="314464" y="165087"/>
                  </a:lnTo>
                  <a:close/>
                </a:path>
                <a:path w="325120" h="180975">
                  <a:moveTo>
                    <a:pt x="324954" y="119799"/>
                  </a:moveTo>
                  <a:lnTo>
                    <a:pt x="324866" y="119659"/>
                  </a:lnTo>
                  <a:lnTo>
                    <a:pt x="324650" y="119253"/>
                  </a:lnTo>
                  <a:lnTo>
                    <a:pt x="319049" y="122440"/>
                  </a:lnTo>
                  <a:lnTo>
                    <a:pt x="277901" y="132791"/>
                  </a:lnTo>
                  <a:lnTo>
                    <a:pt x="262255" y="132943"/>
                  </a:lnTo>
                  <a:lnTo>
                    <a:pt x="254812" y="132219"/>
                  </a:lnTo>
                  <a:lnTo>
                    <a:pt x="241452" y="129908"/>
                  </a:lnTo>
                  <a:lnTo>
                    <a:pt x="235508" y="128384"/>
                  </a:lnTo>
                  <a:lnTo>
                    <a:pt x="220903" y="123444"/>
                  </a:lnTo>
                  <a:lnTo>
                    <a:pt x="215239" y="120357"/>
                  </a:lnTo>
                  <a:lnTo>
                    <a:pt x="214960" y="120916"/>
                  </a:lnTo>
                  <a:lnTo>
                    <a:pt x="254520" y="134569"/>
                  </a:lnTo>
                  <a:lnTo>
                    <a:pt x="262115" y="135382"/>
                  </a:lnTo>
                  <a:lnTo>
                    <a:pt x="278091" y="135216"/>
                  </a:lnTo>
                  <a:lnTo>
                    <a:pt x="318617" y="123698"/>
                  </a:lnTo>
                  <a:lnTo>
                    <a:pt x="324954" y="119799"/>
                  </a:lnTo>
                  <a:close/>
                </a:path>
              </a:pathLst>
            </a:custGeom>
            <a:solidFill>
              <a:srgbClr val="455963"/>
            </a:solidFill>
          </p:spPr>
          <p:txBody>
            <a:bodyPr wrap="square" lIns="0" tIns="0" rIns="0" bIns="0" rtlCol="0"/>
            <a:lstStyle/>
            <a:p>
              <a:endParaRPr/>
            </a:p>
          </p:txBody>
        </p:sp>
        <p:sp>
          <p:nvSpPr>
            <p:cNvPr id="94" name="object 94"/>
            <p:cNvSpPr/>
            <p:nvPr/>
          </p:nvSpPr>
          <p:spPr>
            <a:xfrm>
              <a:off x="6679794" y="4272127"/>
              <a:ext cx="744855" cy="396240"/>
            </a:xfrm>
            <a:custGeom>
              <a:avLst/>
              <a:gdLst/>
              <a:ahLst/>
              <a:cxnLst/>
              <a:rect l="l" t="t" r="r" b="b"/>
              <a:pathLst>
                <a:path w="744854" h="396239">
                  <a:moveTo>
                    <a:pt x="744842" y="237020"/>
                  </a:moveTo>
                  <a:lnTo>
                    <a:pt x="723773" y="181152"/>
                  </a:lnTo>
                  <a:lnTo>
                    <a:pt x="694270" y="144056"/>
                  </a:lnTo>
                  <a:lnTo>
                    <a:pt x="662533" y="108623"/>
                  </a:lnTo>
                  <a:lnTo>
                    <a:pt x="617867" y="60858"/>
                  </a:lnTo>
                  <a:lnTo>
                    <a:pt x="559079" y="0"/>
                  </a:lnTo>
                  <a:lnTo>
                    <a:pt x="427418" y="176720"/>
                  </a:lnTo>
                  <a:lnTo>
                    <a:pt x="464324" y="200990"/>
                  </a:lnTo>
                  <a:lnTo>
                    <a:pt x="245668" y="262877"/>
                  </a:lnTo>
                  <a:lnTo>
                    <a:pt x="104127" y="269735"/>
                  </a:lnTo>
                  <a:lnTo>
                    <a:pt x="42506" y="296418"/>
                  </a:lnTo>
                  <a:lnTo>
                    <a:pt x="0" y="321564"/>
                  </a:lnTo>
                  <a:lnTo>
                    <a:pt x="56413" y="392582"/>
                  </a:lnTo>
                  <a:lnTo>
                    <a:pt x="211988" y="396163"/>
                  </a:lnTo>
                  <a:lnTo>
                    <a:pt x="242011" y="386016"/>
                  </a:lnTo>
                  <a:lnTo>
                    <a:pt x="242354" y="387997"/>
                  </a:lnTo>
                  <a:lnTo>
                    <a:pt x="643826" y="387604"/>
                  </a:lnTo>
                  <a:lnTo>
                    <a:pt x="702614" y="359422"/>
                  </a:lnTo>
                  <a:lnTo>
                    <a:pt x="728535" y="327723"/>
                  </a:lnTo>
                  <a:lnTo>
                    <a:pt x="744524" y="286397"/>
                  </a:lnTo>
                  <a:lnTo>
                    <a:pt x="744842" y="237020"/>
                  </a:lnTo>
                  <a:close/>
                </a:path>
              </a:pathLst>
            </a:custGeom>
            <a:solidFill>
              <a:srgbClr val="FFBF9E"/>
            </a:solidFill>
          </p:spPr>
          <p:txBody>
            <a:bodyPr wrap="square" lIns="0" tIns="0" rIns="0" bIns="0" rtlCol="0"/>
            <a:lstStyle/>
            <a:p>
              <a:endParaRPr/>
            </a:p>
          </p:txBody>
        </p:sp>
        <p:sp>
          <p:nvSpPr>
            <p:cNvPr id="95" name="object 95"/>
            <p:cNvSpPr/>
            <p:nvPr/>
          </p:nvSpPr>
          <p:spPr>
            <a:xfrm>
              <a:off x="6761797" y="4443374"/>
              <a:ext cx="589915" cy="170180"/>
            </a:xfrm>
            <a:custGeom>
              <a:avLst/>
              <a:gdLst/>
              <a:ahLst/>
              <a:cxnLst/>
              <a:rect l="l" t="t" r="r" b="b"/>
              <a:pathLst>
                <a:path w="589915" h="170179">
                  <a:moveTo>
                    <a:pt x="45326" y="150774"/>
                  </a:moveTo>
                  <a:lnTo>
                    <a:pt x="44018" y="147269"/>
                  </a:lnTo>
                  <a:lnTo>
                    <a:pt x="43243" y="145186"/>
                  </a:lnTo>
                  <a:lnTo>
                    <a:pt x="14617" y="119634"/>
                  </a:lnTo>
                  <a:lnTo>
                    <a:pt x="0" y="163271"/>
                  </a:lnTo>
                  <a:lnTo>
                    <a:pt x="6134" y="167970"/>
                  </a:lnTo>
                  <a:lnTo>
                    <a:pt x="14173" y="170116"/>
                  </a:lnTo>
                  <a:lnTo>
                    <a:pt x="29502" y="168033"/>
                  </a:lnTo>
                  <a:lnTo>
                    <a:pt x="36677" y="163830"/>
                  </a:lnTo>
                  <a:lnTo>
                    <a:pt x="43599" y="154686"/>
                  </a:lnTo>
                  <a:lnTo>
                    <a:pt x="45326" y="150774"/>
                  </a:lnTo>
                  <a:close/>
                </a:path>
                <a:path w="589915" h="170179">
                  <a:moveTo>
                    <a:pt x="589470" y="1358"/>
                  </a:moveTo>
                  <a:lnTo>
                    <a:pt x="574192" y="254"/>
                  </a:lnTo>
                  <a:lnTo>
                    <a:pt x="565518" y="0"/>
                  </a:lnTo>
                  <a:lnTo>
                    <a:pt x="537235" y="330"/>
                  </a:lnTo>
                  <a:lnTo>
                    <a:pt x="494957" y="3581"/>
                  </a:lnTo>
                  <a:lnTo>
                    <a:pt x="447751" y="11252"/>
                  </a:lnTo>
                  <a:lnTo>
                    <a:pt x="406603" y="21551"/>
                  </a:lnTo>
                  <a:lnTo>
                    <a:pt x="357378" y="39065"/>
                  </a:lnTo>
                  <a:lnTo>
                    <a:pt x="357517" y="39420"/>
                  </a:lnTo>
                  <a:lnTo>
                    <a:pt x="380225" y="31813"/>
                  </a:lnTo>
                  <a:lnTo>
                    <a:pt x="407225" y="23761"/>
                  </a:lnTo>
                  <a:lnTo>
                    <a:pt x="448297" y="13919"/>
                  </a:lnTo>
                  <a:lnTo>
                    <a:pt x="495274" y="6286"/>
                  </a:lnTo>
                  <a:lnTo>
                    <a:pt x="537337" y="2628"/>
                  </a:lnTo>
                  <a:lnTo>
                    <a:pt x="565492" y="1714"/>
                  </a:lnTo>
                  <a:lnTo>
                    <a:pt x="589445" y="1739"/>
                  </a:lnTo>
                  <a:lnTo>
                    <a:pt x="589457" y="1549"/>
                  </a:lnTo>
                  <a:lnTo>
                    <a:pt x="589470" y="1358"/>
                  </a:lnTo>
                  <a:close/>
                </a:path>
              </a:pathLst>
            </a:custGeom>
            <a:solidFill>
              <a:srgbClr val="FF996B"/>
            </a:solidFill>
          </p:spPr>
          <p:txBody>
            <a:bodyPr wrap="square" lIns="0" tIns="0" rIns="0" bIns="0" rtlCol="0"/>
            <a:lstStyle/>
            <a:p>
              <a:endParaRPr/>
            </a:p>
          </p:txBody>
        </p:sp>
        <p:sp>
          <p:nvSpPr>
            <p:cNvPr id="96" name="object 96"/>
            <p:cNvSpPr/>
            <p:nvPr/>
          </p:nvSpPr>
          <p:spPr>
            <a:xfrm>
              <a:off x="6484588" y="4338914"/>
              <a:ext cx="350520" cy="326390"/>
            </a:xfrm>
            <a:custGeom>
              <a:avLst/>
              <a:gdLst/>
              <a:ahLst/>
              <a:cxnLst/>
              <a:rect l="l" t="t" r="r" b="b"/>
              <a:pathLst>
                <a:path w="350520" h="326389">
                  <a:moveTo>
                    <a:pt x="18732" y="0"/>
                  </a:moveTo>
                  <a:lnTo>
                    <a:pt x="10794" y="38"/>
                  </a:lnTo>
                  <a:lnTo>
                    <a:pt x="0" y="10160"/>
                  </a:lnTo>
                  <a:lnTo>
                    <a:pt x="25" y="19177"/>
                  </a:lnTo>
                  <a:lnTo>
                    <a:pt x="5714" y="24472"/>
                  </a:lnTo>
                  <a:lnTo>
                    <a:pt x="306374" y="304406"/>
                  </a:lnTo>
                  <a:lnTo>
                    <a:pt x="334759" y="317893"/>
                  </a:lnTo>
                  <a:lnTo>
                    <a:pt x="350469" y="325958"/>
                  </a:lnTo>
                  <a:lnTo>
                    <a:pt x="328282" y="284899"/>
                  </a:lnTo>
                  <a:lnTo>
                    <a:pt x="18732" y="0"/>
                  </a:lnTo>
                  <a:close/>
                </a:path>
              </a:pathLst>
            </a:custGeom>
            <a:solidFill>
              <a:srgbClr val="455963"/>
            </a:solidFill>
          </p:spPr>
          <p:txBody>
            <a:bodyPr wrap="square" lIns="0" tIns="0" rIns="0" bIns="0" rtlCol="0"/>
            <a:lstStyle/>
            <a:p>
              <a:endParaRPr/>
            </a:p>
          </p:txBody>
        </p:sp>
        <p:sp>
          <p:nvSpPr>
            <p:cNvPr id="97" name="object 97"/>
            <p:cNvSpPr/>
            <p:nvPr/>
          </p:nvSpPr>
          <p:spPr>
            <a:xfrm>
              <a:off x="6495896" y="4477519"/>
              <a:ext cx="292735" cy="202565"/>
            </a:xfrm>
            <a:custGeom>
              <a:avLst/>
              <a:gdLst/>
              <a:ahLst/>
              <a:cxnLst/>
              <a:rect l="l" t="t" r="r" b="b"/>
              <a:pathLst>
                <a:path w="292734" h="202564">
                  <a:moveTo>
                    <a:pt x="0" y="43243"/>
                  </a:moveTo>
                  <a:lnTo>
                    <a:pt x="9042" y="187121"/>
                  </a:lnTo>
                  <a:lnTo>
                    <a:pt x="45796" y="189674"/>
                  </a:lnTo>
                  <a:lnTo>
                    <a:pt x="57240" y="191188"/>
                  </a:lnTo>
                  <a:lnTo>
                    <a:pt x="63815" y="192358"/>
                  </a:lnTo>
                  <a:lnTo>
                    <a:pt x="68007" y="193783"/>
                  </a:lnTo>
                  <a:lnTo>
                    <a:pt x="72301" y="196062"/>
                  </a:lnTo>
                  <a:lnTo>
                    <a:pt x="139917" y="200464"/>
                  </a:lnTo>
                  <a:lnTo>
                    <a:pt x="190564" y="202529"/>
                  </a:lnTo>
                  <a:lnTo>
                    <a:pt x="222326" y="201447"/>
                  </a:lnTo>
                  <a:lnTo>
                    <a:pt x="233613" y="198391"/>
                  </a:lnTo>
                  <a:lnTo>
                    <a:pt x="238663" y="194148"/>
                  </a:lnTo>
                  <a:lnTo>
                    <a:pt x="238633" y="185813"/>
                  </a:lnTo>
                  <a:lnTo>
                    <a:pt x="234683" y="170484"/>
                  </a:lnTo>
                  <a:lnTo>
                    <a:pt x="242365" y="170484"/>
                  </a:lnTo>
                  <a:lnTo>
                    <a:pt x="250081" y="169279"/>
                  </a:lnTo>
                  <a:lnTo>
                    <a:pt x="260451" y="165925"/>
                  </a:lnTo>
                  <a:lnTo>
                    <a:pt x="274296" y="159616"/>
                  </a:lnTo>
                  <a:lnTo>
                    <a:pt x="278822" y="153885"/>
                  </a:lnTo>
                  <a:lnTo>
                    <a:pt x="273946" y="145469"/>
                  </a:lnTo>
                  <a:lnTo>
                    <a:pt x="259588" y="131102"/>
                  </a:lnTo>
                  <a:lnTo>
                    <a:pt x="254914" y="127952"/>
                  </a:lnTo>
                  <a:lnTo>
                    <a:pt x="227943" y="121609"/>
                  </a:lnTo>
                  <a:lnTo>
                    <a:pt x="221942" y="120122"/>
                  </a:lnTo>
                  <a:lnTo>
                    <a:pt x="216964" y="118741"/>
                  </a:lnTo>
                  <a:lnTo>
                    <a:pt x="210477" y="116801"/>
                  </a:lnTo>
                  <a:lnTo>
                    <a:pt x="252729" y="116001"/>
                  </a:lnTo>
                  <a:lnTo>
                    <a:pt x="258263" y="116001"/>
                  </a:lnTo>
                  <a:lnTo>
                    <a:pt x="266395" y="115103"/>
                  </a:lnTo>
                  <a:lnTo>
                    <a:pt x="277483" y="110515"/>
                  </a:lnTo>
                  <a:lnTo>
                    <a:pt x="286080" y="100088"/>
                  </a:lnTo>
                  <a:lnTo>
                    <a:pt x="291982" y="85287"/>
                  </a:lnTo>
                  <a:lnTo>
                    <a:pt x="292582" y="76930"/>
                  </a:lnTo>
                  <a:lnTo>
                    <a:pt x="286648" y="71935"/>
                  </a:lnTo>
                  <a:lnTo>
                    <a:pt x="272948" y="67221"/>
                  </a:lnTo>
                  <a:lnTo>
                    <a:pt x="279039" y="63697"/>
                  </a:lnTo>
                  <a:lnTo>
                    <a:pt x="283902" y="58761"/>
                  </a:lnTo>
                  <a:lnTo>
                    <a:pt x="287221" y="52717"/>
                  </a:lnTo>
                  <a:lnTo>
                    <a:pt x="288347" y="47447"/>
                  </a:lnTo>
                  <a:lnTo>
                    <a:pt x="23571" y="47447"/>
                  </a:lnTo>
                  <a:lnTo>
                    <a:pt x="0" y="43243"/>
                  </a:lnTo>
                  <a:close/>
                </a:path>
                <a:path w="292734" h="202564">
                  <a:moveTo>
                    <a:pt x="242365" y="170484"/>
                  </a:moveTo>
                  <a:lnTo>
                    <a:pt x="234683" y="170484"/>
                  </a:lnTo>
                  <a:lnTo>
                    <a:pt x="236595" y="170652"/>
                  </a:lnTo>
                  <a:lnTo>
                    <a:pt x="241928" y="170553"/>
                  </a:lnTo>
                  <a:lnTo>
                    <a:pt x="242365" y="170484"/>
                  </a:lnTo>
                  <a:close/>
                </a:path>
                <a:path w="292734" h="202564">
                  <a:moveTo>
                    <a:pt x="258263" y="116001"/>
                  </a:moveTo>
                  <a:lnTo>
                    <a:pt x="252729" y="116001"/>
                  </a:lnTo>
                  <a:lnTo>
                    <a:pt x="256812" y="116162"/>
                  </a:lnTo>
                  <a:lnTo>
                    <a:pt x="258263" y="116001"/>
                  </a:lnTo>
                  <a:close/>
                </a:path>
                <a:path w="292734" h="202564">
                  <a:moveTo>
                    <a:pt x="163156" y="0"/>
                  </a:moveTo>
                  <a:lnTo>
                    <a:pt x="151160" y="2020"/>
                  </a:lnTo>
                  <a:lnTo>
                    <a:pt x="132621" y="7635"/>
                  </a:lnTo>
                  <a:lnTo>
                    <a:pt x="94453" y="21295"/>
                  </a:lnTo>
                  <a:lnTo>
                    <a:pt x="23571" y="47447"/>
                  </a:lnTo>
                  <a:lnTo>
                    <a:pt x="288347" y="47447"/>
                  </a:lnTo>
                  <a:lnTo>
                    <a:pt x="288683" y="45872"/>
                  </a:lnTo>
                  <a:lnTo>
                    <a:pt x="288709" y="45338"/>
                  </a:lnTo>
                  <a:lnTo>
                    <a:pt x="287519" y="36832"/>
                  </a:lnTo>
                  <a:lnTo>
                    <a:pt x="242638" y="13966"/>
                  </a:lnTo>
                  <a:lnTo>
                    <a:pt x="181429" y="1451"/>
                  </a:lnTo>
                  <a:lnTo>
                    <a:pt x="163156" y="0"/>
                  </a:lnTo>
                  <a:close/>
                </a:path>
              </a:pathLst>
            </a:custGeom>
            <a:solidFill>
              <a:srgbClr val="FFBF9E"/>
            </a:solidFill>
          </p:spPr>
          <p:txBody>
            <a:bodyPr wrap="square" lIns="0" tIns="0" rIns="0" bIns="0" rtlCol="0"/>
            <a:lstStyle/>
            <a:p>
              <a:endParaRPr/>
            </a:p>
          </p:txBody>
        </p:sp>
        <p:sp>
          <p:nvSpPr>
            <p:cNvPr id="98" name="object 98"/>
            <p:cNvSpPr/>
            <p:nvPr/>
          </p:nvSpPr>
          <p:spPr>
            <a:xfrm>
              <a:off x="6699992" y="4541665"/>
              <a:ext cx="67310" cy="0"/>
            </a:xfrm>
            <a:custGeom>
              <a:avLst/>
              <a:gdLst/>
              <a:ahLst/>
              <a:cxnLst/>
              <a:rect l="l" t="t" r="r" b="b"/>
              <a:pathLst>
                <a:path w="67309">
                  <a:moveTo>
                    <a:pt x="0" y="0"/>
                  </a:moveTo>
                  <a:lnTo>
                    <a:pt x="66814" y="0"/>
                  </a:lnTo>
                </a:path>
              </a:pathLst>
            </a:custGeom>
            <a:ln w="3175">
              <a:solidFill>
                <a:srgbClr val="FF996B"/>
              </a:solidFill>
            </a:ln>
          </p:spPr>
          <p:txBody>
            <a:bodyPr wrap="square" lIns="0" tIns="0" rIns="0" bIns="0" rtlCol="0"/>
            <a:lstStyle/>
            <a:p>
              <a:endParaRPr/>
            </a:p>
          </p:txBody>
        </p:sp>
        <p:sp>
          <p:nvSpPr>
            <p:cNvPr id="99" name="object 99"/>
            <p:cNvSpPr/>
            <p:nvPr/>
          </p:nvSpPr>
          <p:spPr>
            <a:xfrm>
              <a:off x="6495885" y="4476203"/>
              <a:ext cx="290830" cy="205104"/>
            </a:xfrm>
            <a:custGeom>
              <a:avLst/>
              <a:gdLst/>
              <a:ahLst/>
              <a:cxnLst/>
              <a:rect l="l" t="t" r="r" b="b"/>
              <a:pathLst>
                <a:path w="290829" h="205104">
                  <a:moveTo>
                    <a:pt x="137236" y="144030"/>
                  </a:moveTo>
                  <a:lnTo>
                    <a:pt x="135280" y="143332"/>
                  </a:lnTo>
                  <a:lnTo>
                    <a:pt x="130517" y="139204"/>
                  </a:lnTo>
                  <a:lnTo>
                    <a:pt x="127774" y="135483"/>
                  </a:lnTo>
                  <a:lnTo>
                    <a:pt x="126746" y="126060"/>
                  </a:lnTo>
                  <a:lnTo>
                    <a:pt x="128625" y="121831"/>
                  </a:lnTo>
                  <a:lnTo>
                    <a:pt x="132397" y="116776"/>
                  </a:lnTo>
                  <a:lnTo>
                    <a:pt x="134162" y="115671"/>
                  </a:lnTo>
                  <a:lnTo>
                    <a:pt x="133870" y="115138"/>
                  </a:lnTo>
                  <a:lnTo>
                    <a:pt x="131724" y="115773"/>
                  </a:lnTo>
                  <a:lnTo>
                    <a:pt x="126911" y="120789"/>
                  </a:lnTo>
                  <a:lnTo>
                    <a:pt x="124460" y="125501"/>
                  </a:lnTo>
                  <a:lnTo>
                    <a:pt x="125653" y="136525"/>
                  </a:lnTo>
                  <a:lnTo>
                    <a:pt x="129070" y="140601"/>
                  </a:lnTo>
                  <a:lnTo>
                    <a:pt x="134835" y="144462"/>
                  </a:lnTo>
                  <a:lnTo>
                    <a:pt x="137083" y="144614"/>
                  </a:lnTo>
                  <a:lnTo>
                    <a:pt x="137121" y="144373"/>
                  </a:lnTo>
                  <a:lnTo>
                    <a:pt x="137236" y="144030"/>
                  </a:lnTo>
                  <a:close/>
                </a:path>
                <a:path w="290829" h="205104">
                  <a:moveTo>
                    <a:pt x="139280" y="188379"/>
                  </a:moveTo>
                  <a:lnTo>
                    <a:pt x="137883" y="187274"/>
                  </a:lnTo>
                  <a:lnTo>
                    <a:pt x="134708" y="182880"/>
                  </a:lnTo>
                  <a:lnTo>
                    <a:pt x="133007" y="179387"/>
                  </a:lnTo>
                  <a:lnTo>
                    <a:pt x="132715" y="171234"/>
                  </a:lnTo>
                  <a:lnTo>
                    <a:pt x="134150" y="167640"/>
                  </a:lnTo>
                  <a:lnTo>
                    <a:pt x="137007" y="163004"/>
                  </a:lnTo>
                  <a:lnTo>
                    <a:pt x="138315" y="161810"/>
                  </a:lnTo>
                  <a:lnTo>
                    <a:pt x="137947" y="161315"/>
                  </a:lnTo>
                  <a:lnTo>
                    <a:pt x="136220" y="162102"/>
                  </a:lnTo>
                  <a:lnTo>
                    <a:pt x="132397" y="166687"/>
                  </a:lnTo>
                  <a:lnTo>
                    <a:pt x="130467" y="170688"/>
                  </a:lnTo>
                  <a:lnTo>
                    <a:pt x="130810" y="180098"/>
                  </a:lnTo>
                  <a:lnTo>
                    <a:pt x="133019" y="183946"/>
                  </a:lnTo>
                  <a:lnTo>
                    <a:pt x="137160" y="188239"/>
                  </a:lnTo>
                  <a:lnTo>
                    <a:pt x="138950" y="188899"/>
                  </a:lnTo>
                  <a:lnTo>
                    <a:pt x="139077" y="188671"/>
                  </a:lnTo>
                  <a:lnTo>
                    <a:pt x="139280" y="188379"/>
                  </a:lnTo>
                  <a:close/>
                </a:path>
                <a:path w="290829" h="205104">
                  <a:moveTo>
                    <a:pt x="142405" y="59220"/>
                  </a:moveTo>
                  <a:lnTo>
                    <a:pt x="142189" y="58661"/>
                  </a:lnTo>
                  <a:lnTo>
                    <a:pt x="139788" y="59105"/>
                  </a:lnTo>
                  <a:lnTo>
                    <a:pt x="133642" y="63652"/>
                  </a:lnTo>
                  <a:lnTo>
                    <a:pt x="130022" y="68084"/>
                  </a:lnTo>
                  <a:lnTo>
                    <a:pt x="127952" y="79984"/>
                  </a:lnTo>
                  <a:lnTo>
                    <a:pt x="129857" y="85382"/>
                  </a:lnTo>
                  <a:lnTo>
                    <a:pt x="134112" y="91757"/>
                  </a:lnTo>
                  <a:lnTo>
                    <a:pt x="136207" y="92989"/>
                  </a:lnTo>
                  <a:lnTo>
                    <a:pt x="136359" y="92786"/>
                  </a:lnTo>
                  <a:lnTo>
                    <a:pt x="136613" y="92519"/>
                  </a:lnTo>
                  <a:lnTo>
                    <a:pt x="134962" y="90906"/>
                  </a:lnTo>
                  <a:lnTo>
                    <a:pt x="131699" y="84620"/>
                  </a:lnTo>
                  <a:lnTo>
                    <a:pt x="130263" y="79692"/>
                  </a:lnTo>
                  <a:lnTo>
                    <a:pt x="132105" y="69138"/>
                  </a:lnTo>
                  <a:lnTo>
                    <a:pt x="135115" y="64998"/>
                  </a:lnTo>
                  <a:lnTo>
                    <a:pt x="140309" y="60185"/>
                  </a:lnTo>
                  <a:lnTo>
                    <a:pt x="142405" y="59220"/>
                  </a:lnTo>
                  <a:close/>
                </a:path>
                <a:path w="290829" h="205104">
                  <a:moveTo>
                    <a:pt x="156718" y="10883"/>
                  </a:moveTo>
                  <a:lnTo>
                    <a:pt x="156451" y="10337"/>
                  </a:lnTo>
                  <a:lnTo>
                    <a:pt x="156362" y="10083"/>
                  </a:lnTo>
                  <a:lnTo>
                    <a:pt x="155168" y="10172"/>
                  </a:lnTo>
                  <a:lnTo>
                    <a:pt x="152006" y="12217"/>
                  </a:lnTo>
                  <a:lnTo>
                    <a:pt x="150253" y="14351"/>
                  </a:lnTo>
                  <a:lnTo>
                    <a:pt x="148678" y="19926"/>
                  </a:lnTo>
                  <a:lnTo>
                    <a:pt x="149059" y="22656"/>
                  </a:lnTo>
                  <a:lnTo>
                    <a:pt x="150685" y="26060"/>
                  </a:lnTo>
                  <a:lnTo>
                    <a:pt x="151663" y="26758"/>
                  </a:lnTo>
                  <a:lnTo>
                    <a:pt x="151866" y="26593"/>
                  </a:lnTo>
                  <a:lnTo>
                    <a:pt x="152374" y="26263"/>
                  </a:lnTo>
                  <a:lnTo>
                    <a:pt x="150152" y="22517"/>
                  </a:lnTo>
                  <a:lnTo>
                    <a:pt x="151599" y="17741"/>
                  </a:lnTo>
                  <a:lnTo>
                    <a:pt x="152857" y="12915"/>
                  </a:lnTo>
                  <a:lnTo>
                    <a:pt x="156718" y="10883"/>
                  </a:lnTo>
                  <a:close/>
                </a:path>
                <a:path w="290829" h="205104">
                  <a:moveTo>
                    <a:pt x="290474" y="84874"/>
                  </a:moveTo>
                  <a:lnTo>
                    <a:pt x="288861" y="79565"/>
                  </a:lnTo>
                  <a:lnTo>
                    <a:pt x="285559" y="75666"/>
                  </a:lnTo>
                  <a:lnTo>
                    <a:pt x="282333" y="71691"/>
                  </a:lnTo>
                  <a:lnTo>
                    <a:pt x="279425" y="69811"/>
                  </a:lnTo>
                  <a:lnTo>
                    <a:pt x="278091" y="68948"/>
                  </a:lnTo>
                  <a:lnTo>
                    <a:pt x="276174" y="68262"/>
                  </a:lnTo>
                  <a:lnTo>
                    <a:pt x="277952" y="67233"/>
                  </a:lnTo>
                  <a:lnTo>
                    <a:pt x="279819" y="66167"/>
                  </a:lnTo>
                  <a:lnTo>
                    <a:pt x="284924" y="60972"/>
                  </a:lnTo>
                  <a:lnTo>
                    <a:pt x="288455" y="54635"/>
                  </a:lnTo>
                  <a:lnTo>
                    <a:pt x="290004" y="47561"/>
                  </a:lnTo>
                  <a:lnTo>
                    <a:pt x="289521" y="40398"/>
                  </a:lnTo>
                  <a:lnTo>
                    <a:pt x="268833" y="20154"/>
                  </a:lnTo>
                  <a:lnTo>
                    <a:pt x="252069" y="16154"/>
                  </a:lnTo>
                  <a:lnTo>
                    <a:pt x="203454" y="5499"/>
                  </a:lnTo>
                  <a:lnTo>
                    <a:pt x="168986" y="165"/>
                  </a:lnTo>
                  <a:lnTo>
                    <a:pt x="167106" y="0"/>
                  </a:lnTo>
                  <a:lnTo>
                    <a:pt x="100571" y="20091"/>
                  </a:lnTo>
                  <a:lnTo>
                    <a:pt x="33350" y="44602"/>
                  </a:lnTo>
                  <a:lnTo>
                    <a:pt x="23520" y="48298"/>
                  </a:lnTo>
                  <a:lnTo>
                    <a:pt x="5905" y="45377"/>
                  </a:lnTo>
                  <a:lnTo>
                    <a:pt x="508" y="44564"/>
                  </a:lnTo>
                  <a:lnTo>
                    <a:pt x="12" y="44526"/>
                  </a:lnTo>
                  <a:lnTo>
                    <a:pt x="469" y="44729"/>
                  </a:lnTo>
                  <a:lnTo>
                    <a:pt x="1435" y="44945"/>
                  </a:lnTo>
                  <a:lnTo>
                    <a:pt x="5816" y="45834"/>
                  </a:lnTo>
                  <a:lnTo>
                    <a:pt x="23609" y="49237"/>
                  </a:lnTo>
                  <a:lnTo>
                    <a:pt x="26174" y="48323"/>
                  </a:lnTo>
                  <a:lnTo>
                    <a:pt x="36842" y="44526"/>
                  </a:lnTo>
                  <a:lnTo>
                    <a:pt x="101180" y="21869"/>
                  </a:lnTo>
                  <a:lnTo>
                    <a:pt x="137972" y="9525"/>
                  </a:lnTo>
                  <a:lnTo>
                    <a:pt x="167005" y="2298"/>
                  </a:lnTo>
                  <a:lnTo>
                    <a:pt x="168846" y="2463"/>
                  </a:lnTo>
                  <a:lnTo>
                    <a:pt x="172504" y="2692"/>
                  </a:lnTo>
                  <a:lnTo>
                    <a:pt x="226822" y="12992"/>
                  </a:lnTo>
                  <a:lnTo>
                    <a:pt x="268376" y="22771"/>
                  </a:lnTo>
                  <a:lnTo>
                    <a:pt x="272529" y="23571"/>
                  </a:lnTo>
                  <a:lnTo>
                    <a:pt x="276072" y="25895"/>
                  </a:lnTo>
                  <a:lnTo>
                    <a:pt x="283298" y="30213"/>
                  </a:lnTo>
                  <a:lnTo>
                    <a:pt x="288074" y="38709"/>
                  </a:lnTo>
                  <a:lnTo>
                    <a:pt x="287299" y="47371"/>
                  </a:lnTo>
                  <a:lnTo>
                    <a:pt x="286766" y="56007"/>
                  </a:lnTo>
                  <a:lnTo>
                    <a:pt x="280644" y="63982"/>
                  </a:lnTo>
                  <a:lnTo>
                    <a:pt x="269024" y="68630"/>
                  </a:lnTo>
                  <a:lnTo>
                    <a:pt x="272542" y="69850"/>
                  </a:lnTo>
                  <a:lnTo>
                    <a:pt x="278472" y="72885"/>
                  </a:lnTo>
                  <a:lnTo>
                    <a:pt x="283400" y="77431"/>
                  </a:lnTo>
                  <a:lnTo>
                    <a:pt x="286613" y="83210"/>
                  </a:lnTo>
                  <a:lnTo>
                    <a:pt x="287451" y="89877"/>
                  </a:lnTo>
                  <a:lnTo>
                    <a:pt x="286334" y="96710"/>
                  </a:lnTo>
                  <a:lnTo>
                    <a:pt x="259524" y="116420"/>
                  </a:lnTo>
                  <a:lnTo>
                    <a:pt x="252704" y="115925"/>
                  </a:lnTo>
                  <a:lnTo>
                    <a:pt x="213639" y="116687"/>
                  </a:lnTo>
                  <a:lnTo>
                    <a:pt x="205676" y="116052"/>
                  </a:lnTo>
                  <a:lnTo>
                    <a:pt x="185559" y="115684"/>
                  </a:lnTo>
                  <a:lnTo>
                    <a:pt x="177406" y="116039"/>
                  </a:lnTo>
                  <a:lnTo>
                    <a:pt x="177380" y="117271"/>
                  </a:lnTo>
                  <a:lnTo>
                    <a:pt x="185521" y="117919"/>
                  </a:lnTo>
                  <a:lnTo>
                    <a:pt x="205638" y="118287"/>
                  </a:lnTo>
                  <a:lnTo>
                    <a:pt x="243624" y="128092"/>
                  </a:lnTo>
                  <a:lnTo>
                    <a:pt x="268528" y="147751"/>
                  </a:lnTo>
                  <a:lnTo>
                    <a:pt x="270789" y="152958"/>
                  </a:lnTo>
                  <a:lnTo>
                    <a:pt x="270243" y="159105"/>
                  </a:lnTo>
                  <a:lnTo>
                    <a:pt x="265861" y="162458"/>
                  </a:lnTo>
                  <a:lnTo>
                    <a:pt x="261734" y="165874"/>
                  </a:lnTo>
                  <a:lnTo>
                    <a:pt x="256133" y="167716"/>
                  </a:lnTo>
                  <a:lnTo>
                    <a:pt x="250850" y="169113"/>
                  </a:lnTo>
                  <a:lnTo>
                    <a:pt x="245541" y="170421"/>
                  </a:lnTo>
                  <a:lnTo>
                    <a:pt x="239966" y="171119"/>
                  </a:lnTo>
                  <a:lnTo>
                    <a:pt x="233070" y="170395"/>
                  </a:lnTo>
                  <a:lnTo>
                    <a:pt x="233400" y="171754"/>
                  </a:lnTo>
                  <a:lnTo>
                    <a:pt x="188315" y="161099"/>
                  </a:lnTo>
                  <a:lnTo>
                    <a:pt x="168122" y="157822"/>
                  </a:lnTo>
                  <a:lnTo>
                    <a:pt x="170599" y="158800"/>
                  </a:lnTo>
                  <a:lnTo>
                    <a:pt x="213360" y="168541"/>
                  </a:lnTo>
                  <a:lnTo>
                    <a:pt x="233413" y="171805"/>
                  </a:lnTo>
                  <a:lnTo>
                    <a:pt x="234746" y="177139"/>
                  </a:lnTo>
                  <a:lnTo>
                    <a:pt x="227291" y="199466"/>
                  </a:lnTo>
                  <a:lnTo>
                    <a:pt x="223240" y="201930"/>
                  </a:lnTo>
                  <a:lnTo>
                    <a:pt x="218262" y="202336"/>
                  </a:lnTo>
                  <a:lnTo>
                    <a:pt x="213398" y="202539"/>
                  </a:lnTo>
                  <a:lnTo>
                    <a:pt x="208724" y="202857"/>
                  </a:lnTo>
                  <a:lnTo>
                    <a:pt x="208546" y="202857"/>
                  </a:lnTo>
                  <a:lnTo>
                    <a:pt x="207340" y="202844"/>
                  </a:lnTo>
                  <a:lnTo>
                    <a:pt x="203720" y="202806"/>
                  </a:lnTo>
                  <a:lnTo>
                    <a:pt x="123977" y="200037"/>
                  </a:lnTo>
                  <a:lnTo>
                    <a:pt x="73342" y="196951"/>
                  </a:lnTo>
                  <a:lnTo>
                    <a:pt x="72555" y="196913"/>
                  </a:lnTo>
                  <a:lnTo>
                    <a:pt x="72364" y="196900"/>
                  </a:lnTo>
                  <a:lnTo>
                    <a:pt x="72555" y="196951"/>
                  </a:lnTo>
                  <a:lnTo>
                    <a:pt x="72415" y="196900"/>
                  </a:lnTo>
                  <a:lnTo>
                    <a:pt x="64096" y="193319"/>
                  </a:lnTo>
                  <a:lnTo>
                    <a:pt x="57226" y="192595"/>
                  </a:lnTo>
                  <a:lnTo>
                    <a:pt x="52705" y="191757"/>
                  </a:lnTo>
                  <a:lnTo>
                    <a:pt x="50431" y="191427"/>
                  </a:lnTo>
                  <a:lnTo>
                    <a:pt x="48704" y="191211"/>
                  </a:lnTo>
                  <a:lnTo>
                    <a:pt x="46393" y="190995"/>
                  </a:lnTo>
                  <a:lnTo>
                    <a:pt x="45796" y="190957"/>
                  </a:lnTo>
                  <a:lnTo>
                    <a:pt x="52616" y="192265"/>
                  </a:lnTo>
                  <a:lnTo>
                    <a:pt x="57048" y="193230"/>
                  </a:lnTo>
                  <a:lnTo>
                    <a:pt x="64020" y="194195"/>
                  </a:lnTo>
                  <a:lnTo>
                    <a:pt x="72186" y="197866"/>
                  </a:lnTo>
                  <a:lnTo>
                    <a:pt x="103847" y="200329"/>
                  </a:lnTo>
                  <a:lnTo>
                    <a:pt x="146519" y="203047"/>
                  </a:lnTo>
                  <a:lnTo>
                    <a:pt x="171602" y="204292"/>
                  </a:lnTo>
                  <a:lnTo>
                    <a:pt x="185013" y="204762"/>
                  </a:lnTo>
                  <a:lnTo>
                    <a:pt x="198983" y="205028"/>
                  </a:lnTo>
                  <a:lnTo>
                    <a:pt x="203746" y="205028"/>
                  </a:lnTo>
                  <a:lnTo>
                    <a:pt x="208572" y="205092"/>
                  </a:lnTo>
                  <a:lnTo>
                    <a:pt x="213525" y="204800"/>
                  </a:lnTo>
                  <a:lnTo>
                    <a:pt x="218363" y="204597"/>
                  </a:lnTo>
                  <a:lnTo>
                    <a:pt x="223799" y="204279"/>
                  </a:lnTo>
                  <a:lnTo>
                    <a:pt x="226174" y="202857"/>
                  </a:lnTo>
                  <a:lnTo>
                    <a:pt x="228523" y="201447"/>
                  </a:lnTo>
                  <a:lnTo>
                    <a:pt x="233337" y="198666"/>
                  </a:lnTo>
                  <a:lnTo>
                    <a:pt x="236016" y="193128"/>
                  </a:lnTo>
                  <a:lnTo>
                    <a:pt x="237617" y="182397"/>
                  </a:lnTo>
                  <a:lnTo>
                    <a:pt x="237185" y="176923"/>
                  </a:lnTo>
                  <a:lnTo>
                    <a:pt x="236296" y="173228"/>
                  </a:lnTo>
                  <a:lnTo>
                    <a:pt x="240245" y="173647"/>
                  </a:lnTo>
                  <a:lnTo>
                    <a:pt x="245846" y="172897"/>
                  </a:lnTo>
                  <a:lnTo>
                    <a:pt x="251752" y="171475"/>
                  </a:lnTo>
                  <a:lnTo>
                    <a:pt x="253072" y="171119"/>
                  </a:lnTo>
                  <a:lnTo>
                    <a:pt x="256959" y="170078"/>
                  </a:lnTo>
                  <a:lnTo>
                    <a:pt x="262648" y="168363"/>
                  </a:lnTo>
                  <a:lnTo>
                    <a:pt x="267563" y="164388"/>
                  </a:lnTo>
                  <a:lnTo>
                    <a:pt x="268859" y="163512"/>
                  </a:lnTo>
                  <a:lnTo>
                    <a:pt x="269671" y="162013"/>
                  </a:lnTo>
                  <a:lnTo>
                    <a:pt x="270675" y="160794"/>
                  </a:lnTo>
                  <a:lnTo>
                    <a:pt x="271310" y="159296"/>
                  </a:lnTo>
                  <a:lnTo>
                    <a:pt x="272122" y="157835"/>
                  </a:lnTo>
                  <a:lnTo>
                    <a:pt x="272237" y="156184"/>
                  </a:lnTo>
                  <a:lnTo>
                    <a:pt x="272783" y="152946"/>
                  </a:lnTo>
                  <a:lnTo>
                    <a:pt x="272122" y="149694"/>
                  </a:lnTo>
                  <a:lnTo>
                    <a:pt x="270967" y="146812"/>
                  </a:lnTo>
                  <a:lnTo>
                    <a:pt x="268706" y="140931"/>
                  </a:lnTo>
                  <a:lnTo>
                    <a:pt x="221119" y="119494"/>
                  </a:lnTo>
                  <a:lnTo>
                    <a:pt x="220421" y="119316"/>
                  </a:lnTo>
                  <a:lnTo>
                    <a:pt x="252755" y="118719"/>
                  </a:lnTo>
                  <a:lnTo>
                    <a:pt x="252577" y="118694"/>
                  </a:lnTo>
                  <a:lnTo>
                    <a:pt x="252755" y="118706"/>
                  </a:lnTo>
                  <a:lnTo>
                    <a:pt x="259816" y="119227"/>
                  </a:lnTo>
                  <a:lnTo>
                    <a:pt x="265150" y="118694"/>
                  </a:lnTo>
                  <a:lnTo>
                    <a:pt x="267677" y="118440"/>
                  </a:lnTo>
                  <a:lnTo>
                    <a:pt x="271005" y="116814"/>
                  </a:lnTo>
                  <a:lnTo>
                    <a:pt x="271818" y="116420"/>
                  </a:lnTo>
                  <a:lnTo>
                    <a:pt x="274853" y="114935"/>
                  </a:lnTo>
                  <a:lnTo>
                    <a:pt x="279514" y="112737"/>
                  </a:lnTo>
                  <a:lnTo>
                    <a:pt x="283527" y="109016"/>
                  </a:lnTo>
                  <a:lnTo>
                    <a:pt x="286042" y="104508"/>
                  </a:lnTo>
                  <a:lnTo>
                    <a:pt x="288480" y="99961"/>
                  </a:lnTo>
                  <a:lnTo>
                    <a:pt x="290017" y="95123"/>
                  </a:lnTo>
                  <a:lnTo>
                    <a:pt x="290233" y="89877"/>
                  </a:lnTo>
                  <a:lnTo>
                    <a:pt x="290474" y="84874"/>
                  </a:lnTo>
                  <a:close/>
                </a:path>
              </a:pathLst>
            </a:custGeom>
            <a:solidFill>
              <a:srgbClr val="FF996B"/>
            </a:solidFill>
          </p:spPr>
          <p:txBody>
            <a:bodyPr wrap="square" lIns="0" tIns="0" rIns="0" bIns="0" rtlCol="0"/>
            <a:lstStyle/>
            <a:p>
              <a:endParaRPr/>
            </a:p>
          </p:txBody>
        </p:sp>
        <p:sp>
          <p:nvSpPr>
            <p:cNvPr id="100" name="object 100"/>
            <p:cNvSpPr/>
            <p:nvPr/>
          </p:nvSpPr>
          <p:spPr>
            <a:xfrm>
              <a:off x="6001620" y="4319965"/>
              <a:ext cx="534670" cy="351790"/>
            </a:xfrm>
            <a:custGeom>
              <a:avLst/>
              <a:gdLst/>
              <a:ahLst/>
              <a:cxnLst/>
              <a:rect l="l" t="t" r="r" b="b"/>
              <a:pathLst>
                <a:path w="534670" h="351789">
                  <a:moveTo>
                    <a:pt x="104650" y="0"/>
                  </a:moveTo>
                  <a:lnTo>
                    <a:pt x="70900" y="53979"/>
                  </a:lnTo>
                  <a:lnTo>
                    <a:pt x="40624" y="108415"/>
                  </a:lnTo>
                  <a:lnTo>
                    <a:pt x="12003" y="169557"/>
                  </a:lnTo>
                  <a:lnTo>
                    <a:pt x="0" y="226997"/>
                  </a:lnTo>
                  <a:lnTo>
                    <a:pt x="9098" y="274851"/>
                  </a:lnTo>
                  <a:lnTo>
                    <a:pt x="31527" y="311245"/>
                  </a:lnTo>
                  <a:lnTo>
                    <a:pt x="59514" y="334302"/>
                  </a:lnTo>
                  <a:lnTo>
                    <a:pt x="87907" y="346291"/>
                  </a:lnTo>
                  <a:lnTo>
                    <a:pt x="145731" y="351396"/>
                  </a:lnTo>
                  <a:lnTo>
                    <a:pt x="276513" y="350614"/>
                  </a:lnTo>
                  <a:lnTo>
                    <a:pt x="523775" y="344944"/>
                  </a:lnTo>
                  <a:lnTo>
                    <a:pt x="534126" y="204990"/>
                  </a:lnTo>
                  <a:lnTo>
                    <a:pt x="257698" y="167563"/>
                  </a:lnTo>
                  <a:lnTo>
                    <a:pt x="290489" y="117335"/>
                  </a:lnTo>
                  <a:lnTo>
                    <a:pt x="104650" y="0"/>
                  </a:lnTo>
                  <a:close/>
                </a:path>
              </a:pathLst>
            </a:custGeom>
            <a:solidFill>
              <a:srgbClr val="FFBF9E"/>
            </a:solidFill>
          </p:spPr>
          <p:txBody>
            <a:bodyPr wrap="square" lIns="0" tIns="0" rIns="0" bIns="0" rtlCol="0"/>
            <a:lstStyle/>
            <a:p>
              <a:endParaRPr/>
            </a:p>
          </p:txBody>
        </p:sp>
        <p:sp>
          <p:nvSpPr>
            <p:cNvPr id="101" name="object 101"/>
            <p:cNvSpPr/>
            <p:nvPr/>
          </p:nvSpPr>
          <p:spPr>
            <a:xfrm>
              <a:off x="6116187" y="4459073"/>
              <a:ext cx="143510" cy="29209"/>
            </a:xfrm>
            <a:custGeom>
              <a:avLst/>
              <a:gdLst/>
              <a:ahLst/>
              <a:cxnLst/>
              <a:rect l="l" t="t" r="r" b="b"/>
              <a:pathLst>
                <a:path w="143510" h="29210">
                  <a:moveTo>
                    <a:pt x="14884" y="0"/>
                  </a:moveTo>
                  <a:lnTo>
                    <a:pt x="9499" y="63"/>
                  </a:lnTo>
                  <a:lnTo>
                    <a:pt x="0" y="609"/>
                  </a:lnTo>
                  <a:lnTo>
                    <a:pt x="25" y="1244"/>
                  </a:lnTo>
                  <a:lnTo>
                    <a:pt x="8229" y="1269"/>
                  </a:lnTo>
                  <a:lnTo>
                    <a:pt x="32229" y="3106"/>
                  </a:lnTo>
                  <a:lnTo>
                    <a:pt x="72720" y="8839"/>
                  </a:lnTo>
                  <a:lnTo>
                    <a:pt x="112473" y="18313"/>
                  </a:lnTo>
                  <a:lnTo>
                    <a:pt x="142938" y="28879"/>
                  </a:lnTo>
                  <a:lnTo>
                    <a:pt x="143128" y="28460"/>
                  </a:lnTo>
                  <a:lnTo>
                    <a:pt x="101145" y="12557"/>
                  </a:lnTo>
                  <a:lnTo>
                    <a:pt x="58586" y="3679"/>
                  </a:lnTo>
                  <a:lnTo>
                    <a:pt x="32423" y="811"/>
                  </a:lnTo>
                  <a:lnTo>
                    <a:pt x="14884" y="0"/>
                  </a:lnTo>
                  <a:close/>
                </a:path>
              </a:pathLst>
            </a:custGeom>
            <a:solidFill>
              <a:srgbClr val="FF996B"/>
            </a:solidFill>
          </p:spPr>
          <p:txBody>
            <a:bodyPr wrap="square" lIns="0" tIns="0" rIns="0" bIns="0" rtlCol="0"/>
            <a:lstStyle/>
            <a:p>
              <a:endParaRPr/>
            </a:p>
          </p:txBody>
        </p:sp>
      </p:grpSp>
      <p:grpSp>
        <p:nvGrpSpPr>
          <p:cNvPr id="102" name="object 102"/>
          <p:cNvGrpSpPr/>
          <p:nvPr/>
        </p:nvGrpSpPr>
        <p:grpSpPr>
          <a:xfrm>
            <a:off x="5669436" y="311579"/>
            <a:ext cx="488315" cy="367665"/>
            <a:chOff x="5669436" y="311579"/>
            <a:chExt cx="488315" cy="367665"/>
          </a:xfrm>
        </p:grpSpPr>
        <p:sp>
          <p:nvSpPr>
            <p:cNvPr id="103" name="object 103"/>
            <p:cNvSpPr/>
            <p:nvPr/>
          </p:nvSpPr>
          <p:spPr>
            <a:xfrm>
              <a:off x="5703181" y="321104"/>
              <a:ext cx="427990" cy="348615"/>
            </a:xfrm>
            <a:custGeom>
              <a:avLst/>
              <a:gdLst/>
              <a:ahLst/>
              <a:cxnLst/>
              <a:rect l="l" t="t" r="r" b="b"/>
              <a:pathLst>
                <a:path w="427989" h="348615">
                  <a:moveTo>
                    <a:pt x="427419" y="143383"/>
                  </a:moveTo>
                  <a:lnTo>
                    <a:pt x="167963" y="19815"/>
                  </a:lnTo>
                  <a:lnTo>
                    <a:pt x="38410" y="0"/>
                  </a:lnTo>
                  <a:lnTo>
                    <a:pt x="0" y="103170"/>
                  </a:lnTo>
                  <a:lnTo>
                    <a:pt x="13970" y="348564"/>
                  </a:lnTo>
                </a:path>
              </a:pathLst>
            </a:custGeom>
            <a:ln w="19050">
              <a:solidFill>
                <a:srgbClr val="00847E"/>
              </a:solidFill>
              <a:prstDash val="sysDash"/>
            </a:ln>
          </p:spPr>
          <p:txBody>
            <a:bodyPr wrap="square" lIns="0" tIns="0" rIns="0" bIns="0" rtlCol="0"/>
            <a:lstStyle/>
            <a:p>
              <a:endParaRPr/>
            </a:p>
          </p:txBody>
        </p:sp>
        <p:sp>
          <p:nvSpPr>
            <p:cNvPr id="104" name="object 104"/>
            <p:cNvSpPr/>
            <p:nvPr/>
          </p:nvSpPr>
          <p:spPr>
            <a:xfrm>
              <a:off x="6103611" y="437495"/>
              <a:ext cx="53975" cy="53975"/>
            </a:xfrm>
            <a:custGeom>
              <a:avLst/>
              <a:gdLst/>
              <a:ahLst/>
              <a:cxnLst/>
              <a:rect l="l" t="t" r="r" b="b"/>
              <a:pathLst>
                <a:path w="53975" h="53975">
                  <a:moveTo>
                    <a:pt x="22034" y="0"/>
                  </a:moveTo>
                  <a:lnTo>
                    <a:pt x="12249" y="3854"/>
                  </a:lnTo>
                  <a:lnTo>
                    <a:pt x="4625" y="11097"/>
                  </a:lnTo>
                  <a:lnTo>
                    <a:pt x="211" y="21057"/>
                  </a:lnTo>
                  <a:lnTo>
                    <a:pt x="0" y="31945"/>
                  </a:lnTo>
                  <a:lnTo>
                    <a:pt x="3850" y="41730"/>
                  </a:lnTo>
                  <a:lnTo>
                    <a:pt x="11091" y="49357"/>
                  </a:lnTo>
                  <a:lnTo>
                    <a:pt x="21052" y="53773"/>
                  </a:lnTo>
                  <a:lnTo>
                    <a:pt x="31945" y="53977"/>
                  </a:lnTo>
                  <a:lnTo>
                    <a:pt x="41729" y="50125"/>
                  </a:lnTo>
                  <a:lnTo>
                    <a:pt x="49354" y="42886"/>
                  </a:lnTo>
                  <a:lnTo>
                    <a:pt x="53767" y="32932"/>
                  </a:lnTo>
                  <a:lnTo>
                    <a:pt x="53974" y="22039"/>
                  </a:lnTo>
                  <a:lnTo>
                    <a:pt x="50124" y="12253"/>
                  </a:lnTo>
                  <a:lnTo>
                    <a:pt x="42886" y="4625"/>
                  </a:lnTo>
                  <a:lnTo>
                    <a:pt x="32927" y="204"/>
                  </a:lnTo>
                  <a:lnTo>
                    <a:pt x="22034" y="0"/>
                  </a:lnTo>
                  <a:close/>
                </a:path>
              </a:pathLst>
            </a:custGeom>
            <a:solidFill>
              <a:srgbClr val="00847E"/>
            </a:solidFill>
          </p:spPr>
          <p:txBody>
            <a:bodyPr wrap="square" lIns="0" tIns="0" rIns="0" bIns="0" rtlCol="0"/>
            <a:lstStyle/>
            <a:p>
              <a:endParaRPr/>
            </a:p>
          </p:txBody>
        </p:sp>
        <p:sp>
          <p:nvSpPr>
            <p:cNvPr id="105" name="object 105"/>
            <p:cNvSpPr/>
            <p:nvPr/>
          </p:nvSpPr>
          <p:spPr>
            <a:xfrm>
              <a:off x="5675532" y="573967"/>
              <a:ext cx="67945" cy="95885"/>
            </a:xfrm>
            <a:custGeom>
              <a:avLst/>
              <a:gdLst/>
              <a:ahLst/>
              <a:cxnLst/>
              <a:rect l="l" t="t" r="r" b="b"/>
              <a:pathLst>
                <a:path w="67945" h="95884">
                  <a:moveTo>
                    <a:pt x="0" y="5702"/>
                  </a:moveTo>
                  <a:lnTo>
                    <a:pt x="41617" y="95694"/>
                  </a:lnTo>
                  <a:lnTo>
                    <a:pt x="67576" y="0"/>
                  </a:lnTo>
                </a:path>
              </a:pathLst>
            </a:custGeom>
            <a:ln w="12192">
              <a:solidFill>
                <a:srgbClr val="00847E"/>
              </a:solidFill>
            </a:ln>
          </p:spPr>
          <p:txBody>
            <a:bodyPr wrap="square" lIns="0" tIns="0" rIns="0" bIns="0" rtlCol="0"/>
            <a:lstStyle/>
            <a:p>
              <a:endParaRPr/>
            </a:p>
          </p:txBody>
        </p:sp>
      </p:grpSp>
      <p:grpSp>
        <p:nvGrpSpPr>
          <p:cNvPr id="106" name="object 106"/>
          <p:cNvGrpSpPr/>
          <p:nvPr/>
        </p:nvGrpSpPr>
        <p:grpSpPr>
          <a:xfrm>
            <a:off x="9520439" y="286741"/>
            <a:ext cx="488315" cy="367665"/>
            <a:chOff x="9520439" y="286741"/>
            <a:chExt cx="488315" cy="367665"/>
          </a:xfrm>
        </p:grpSpPr>
        <p:sp>
          <p:nvSpPr>
            <p:cNvPr id="107" name="object 107"/>
            <p:cNvSpPr/>
            <p:nvPr/>
          </p:nvSpPr>
          <p:spPr>
            <a:xfrm>
              <a:off x="9547423" y="296266"/>
              <a:ext cx="427990" cy="348615"/>
            </a:xfrm>
            <a:custGeom>
              <a:avLst/>
              <a:gdLst/>
              <a:ahLst/>
              <a:cxnLst/>
              <a:rect l="l" t="t" r="r" b="b"/>
              <a:pathLst>
                <a:path w="427990" h="348615">
                  <a:moveTo>
                    <a:pt x="0" y="143383"/>
                  </a:moveTo>
                  <a:lnTo>
                    <a:pt x="259456" y="19815"/>
                  </a:lnTo>
                  <a:lnTo>
                    <a:pt x="389008" y="0"/>
                  </a:lnTo>
                  <a:lnTo>
                    <a:pt x="427419" y="103170"/>
                  </a:lnTo>
                  <a:lnTo>
                    <a:pt x="413448" y="348564"/>
                  </a:lnTo>
                </a:path>
              </a:pathLst>
            </a:custGeom>
            <a:ln w="19050">
              <a:solidFill>
                <a:srgbClr val="00847E"/>
              </a:solidFill>
              <a:prstDash val="sysDash"/>
            </a:ln>
          </p:spPr>
          <p:txBody>
            <a:bodyPr wrap="square" lIns="0" tIns="0" rIns="0" bIns="0" rtlCol="0"/>
            <a:lstStyle/>
            <a:p>
              <a:endParaRPr/>
            </a:p>
          </p:txBody>
        </p:sp>
        <p:sp>
          <p:nvSpPr>
            <p:cNvPr id="108" name="object 108"/>
            <p:cNvSpPr/>
            <p:nvPr/>
          </p:nvSpPr>
          <p:spPr>
            <a:xfrm>
              <a:off x="9520439" y="412658"/>
              <a:ext cx="53975" cy="53975"/>
            </a:xfrm>
            <a:custGeom>
              <a:avLst/>
              <a:gdLst/>
              <a:ahLst/>
              <a:cxnLst/>
              <a:rect l="l" t="t" r="r" b="b"/>
              <a:pathLst>
                <a:path w="53975" h="53975">
                  <a:moveTo>
                    <a:pt x="31940" y="0"/>
                  </a:moveTo>
                  <a:lnTo>
                    <a:pt x="21047" y="204"/>
                  </a:lnTo>
                  <a:lnTo>
                    <a:pt x="11088" y="4625"/>
                  </a:lnTo>
                  <a:lnTo>
                    <a:pt x="3849" y="12253"/>
                  </a:lnTo>
                  <a:lnTo>
                    <a:pt x="0" y="22039"/>
                  </a:lnTo>
                  <a:lnTo>
                    <a:pt x="206" y="32932"/>
                  </a:lnTo>
                  <a:lnTo>
                    <a:pt x="4620" y="42886"/>
                  </a:lnTo>
                  <a:lnTo>
                    <a:pt x="12244" y="50125"/>
                  </a:lnTo>
                  <a:lnTo>
                    <a:pt x="22028" y="53977"/>
                  </a:lnTo>
                  <a:lnTo>
                    <a:pt x="32921" y="53773"/>
                  </a:lnTo>
                  <a:lnTo>
                    <a:pt x="42880" y="49357"/>
                  </a:lnTo>
                  <a:lnTo>
                    <a:pt x="50119" y="41730"/>
                  </a:lnTo>
                  <a:lnTo>
                    <a:pt x="53969" y="31945"/>
                  </a:lnTo>
                  <a:lnTo>
                    <a:pt x="53762" y="21057"/>
                  </a:lnTo>
                  <a:lnTo>
                    <a:pt x="49349" y="11097"/>
                  </a:lnTo>
                  <a:lnTo>
                    <a:pt x="41724" y="3854"/>
                  </a:lnTo>
                  <a:lnTo>
                    <a:pt x="31940" y="0"/>
                  </a:lnTo>
                  <a:close/>
                </a:path>
              </a:pathLst>
            </a:custGeom>
            <a:solidFill>
              <a:srgbClr val="00847E"/>
            </a:solidFill>
          </p:spPr>
          <p:txBody>
            <a:bodyPr wrap="square" lIns="0" tIns="0" rIns="0" bIns="0" rtlCol="0"/>
            <a:lstStyle/>
            <a:p>
              <a:endParaRPr/>
            </a:p>
          </p:txBody>
        </p:sp>
        <p:sp>
          <p:nvSpPr>
            <p:cNvPr id="109" name="object 109"/>
            <p:cNvSpPr/>
            <p:nvPr/>
          </p:nvSpPr>
          <p:spPr>
            <a:xfrm>
              <a:off x="9934915" y="549130"/>
              <a:ext cx="67945" cy="95885"/>
            </a:xfrm>
            <a:custGeom>
              <a:avLst/>
              <a:gdLst/>
              <a:ahLst/>
              <a:cxnLst/>
              <a:rect l="l" t="t" r="r" b="b"/>
              <a:pathLst>
                <a:path w="67945" h="95884">
                  <a:moveTo>
                    <a:pt x="67576" y="5702"/>
                  </a:moveTo>
                  <a:lnTo>
                    <a:pt x="25958" y="95694"/>
                  </a:lnTo>
                  <a:lnTo>
                    <a:pt x="0" y="0"/>
                  </a:lnTo>
                </a:path>
              </a:pathLst>
            </a:custGeom>
            <a:ln w="12192">
              <a:solidFill>
                <a:srgbClr val="00847E"/>
              </a:solidFill>
            </a:ln>
          </p:spPr>
          <p:txBody>
            <a:bodyPr wrap="square" lIns="0" tIns="0" rIns="0" bIns="0" rtlCol="0"/>
            <a:lstStyle/>
            <a:p>
              <a:endParaRPr/>
            </a:p>
          </p:txBody>
        </p:sp>
      </p:grpSp>
      <p:sp>
        <p:nvSpPr>
          <p:cNvPr id="110" name="object 110"/>
          <p:cNvSpPr txBox="1">
            <a:spLocks noGrp="1"/>
          </p:cNvSpPr>
          <p:nvPr>
            <p:ph type="title"/>
          </p:nvPr>
        </p:nvSpPr>
        <p:spPr>
          <a:xfrm>
            <a:off x="349931" y="270635"/>
            <a:ext cx="4612683" cy="1422400"/>
          </a:xfrm>
          <a:prstGeom prst="rect">
            <a:avLst/>
          </a:prstGeom>
        </p:spPr>
        <p:txBody>
          <a:bodyPr vert="horz" wrap="square" lIns="0" tIns="12700" rIns="0" bIns="0" rtlCol="0">
            <a:spAutoFit/>
          </a:bodyPr>
          <a:lstStyle/>
          <a:p>
            <a:pPr algn="ctr">
              <a:lnSpc>
                <a:spcPct val="100000"/>
              </a:lnSpc>
              <a:spcBef>
                <a:spcPts val="100"/>
              </a:spcBef>
            </a:pPr>
            <a:r>
              <a:rPr sz="2100" spc="75" dirty="0"/>
              <a:t>YKS</a:t>
            </a:r>
            <a:r>
              <a:rPr sz="2100" spc="-260" dirty="0"/>
              <a:t> </a:t>
            </a:r>
            <a:r>
              <a:rPr sz="2100" spc="-80" dirty="0"/>
              <a:t>HAZIRLIK</a:t>
            </a:r>
            <a:r>
              <a:rPr sz="2100" spc="-260" dirty="0"/>
              <a:t> </a:t>
            </a:r>
            <a:r>
              <a:rPr sz="2100" spc="-70" dirty="0"/>
              <a:t>SÜRECİNDE</a:t>
            </a:r>
            <a:endParaRPr sz="2100" dirty="0"/>
          </a:p>
          <a:p>
            <a:pPr marL="12065" marR="5080" algn="ctr">
              <a:lnSpc>
                <a:spcPct val="100000"/>
              </a:lnSpc>
              <a:spcBef>
                <a:spcPts val="80"/>
              </a:spcBef>
            </a:pPr>
            <a:r>
              <a:rPr sz="3500" spc="55" dirty="0"/>
              <a:t>KONU</a:t>
            </a:r>
            <a:r>
              <a:rPr sz="3500" spc="-434" dirty="0"/>
              <a:t> </a:t>
            </a:r>
            <a:r>
              <a:rPr sz="3500" spc="60" dirty="0"/>
              <a:t>ÇALIŞMAK</a:t>
            </a:r>
            <a:r>
              <a:rPr sz="3500" spc="-434" dirty="0"/>
              <a:t> </a:t>
            </a:r>
            <a:r>
              <a:rPr sz="3500" spc="-130" dirty="0"/>
              <a:t>MI  </a:t>
            </a:r>
            <a:r>
              <a:rPr sz="3500" spc="-60" dirty="0"/>
              <a:t>SORU</a:t>
            </a:r>
            <a:r>
              <a:rPr sz="3500" spc="-434" dirty="0"/>
              <a:t> </a:t>
            </a:r>
            <a:r>
              <a:rPr sz="3500" spc="95" dirty="0"/>
              <a:t>ÇÖZMEK</a:t>
            </a:r>
            <a:r>
              <a:rPr sz="3500" spc="-434" dirty="0"/>
              <a:t> </a:t>
            </a:r>
            <a:r>
              <a:rPr sz="3500" spc="-155" dirty="0"/>
              <a:t>Mİ?</a:t>
            </a:r>
            <a:endParaRPr sz="3500" dirty="0"/>
          </a:p>
        </p:txBody>
      </p:sp>
      <p:sp>
        <p:nvSpPr>
          <p:cNvPr id="111" name="object 111"/>
          <p:cNvSpPr txBox="1"/>
          <p:nvPr/>
        </p:nvSpPr>
        <p:spPr>
          <a:xfrm>
            <a:off x="367734" y="3011087"/>
            <a:ext cx="2072639" cy="1366520"/>
          </a:xfrm>
          <a:prstGeom prst="rect">
            <a:avLst/>
          </a:prstGeom>
        </p:spPr>
        <p:txBody>
          <a:bodyPr vert="horz" wrap="square" lIns="0" tIns="12700" rIns="0" bIns="0" rtlCol="0">
            <a:spAutoFit/>
          </a:bodyPr>
          <a:lstStyle/>
          <a:p>
            <a:pPr marL="12700" marR="5080" algn="ctr">
              <a:lnSpc>
                <a:spcPct val="100000"/>
              </a:lnSpc>
              <a:spcBef>
                <a:spcPts val="100"/>
              </a:spcBef>
            </a:pPr>
            <a:r>
              <a:rPr sz="1100" spc="-60" dirty="0">
                <a:latin typeface="Lucida Sans Unicode"/>
                <a:cs typeface="Lucida Sans Unicode"/>
              </a:rPr>
              <a:t>TYT</a:t>
            </a:r>
            <a:r>
              <a:rPr sz="1100" spc="-65" dirty="0">
                <a:latin typeface="Lucida Sans Unicode"/>
                <a:cs typeface="Lucida Sans Unicode"/>
              </a:rPr>
              <a:t> </a:t>
            </a:r>
            <a:r>
              <a:rPr sz="1100" spc="30" dirty="0">
                <a:latin typeface="Lucida Sans Unicode"/>
                <a:cs typeface="Lucida Sans Unicode"/>
              </a:rPr>
              <a:t>sınavı</a:t>
            </a:r>
            <a:r>
              <a:rPr sz="1100" spc="-65" dirty="0">
                <a:latin typeface="Lucida Sans Unicode"/>
                <a:cs typeface="Lucida Sans Unicode"/>
              </a:rPr>
              <a:t> </a:t>
            </a:r>
            <a:r>
              <a:rPr sz="1100" spc="-15" dirty="0">
                <a:latin typeface="Lucida Sans Unicode"/>
                <a:cs typeface="Lucida Sans Unicode"/>
              </a:rPr>
              <a:t>hazırlık</a:t>
            </a:r>
            <a:r>
              <a:rPr sz="1100" spc="-65" dirty="0">
                <a:latin typeface="Lucida Sans Unicode"/>
                <a:cs typeface="Lucida Sans Unicode"/>
              </a:rPr>
              <a:t> </a:t>
            </a:r>
            <a:r>
              <a:rPr sz="1100" spc="30" dirty="0">
                <a:latin typeface="Lucida Sans Unicode"/>
                <a:cs typeface="Lucida Sans Unicode"/>
              </a:rPr>
              <a:t>sürecinde  </a:t>
            </a:r>
            <a:r>
              <a:rPr sz="1100" spc="50" dirty="0">
                <a:latin typeface="Lucida Sans Unicode"/>
                <a:cs typeface="Lucida Sans Unicode"/>
              </a:rPr>
              <a:t>çoğu </a:t>
            </a:r>
            <a:r>
              <a:rPr sz="1100" spc="45" dirty="0">
                <a:latin typeface="Lucida Sans Unicode"/>
                <a:cs typeface="Lucida Sans Unicode"/>
              </a:rPr>
              <a:t>branştan </a:t>
            </a:r>
            <a:r>
              <a:rPr sz="1100" spc="35" dirty="0">
                <a:latin typeface="Lucida Sans Unicode"/>
                <a:cs typeface="Lucida Sans Unicode"/>
              </a:rPr>
              <a:t>gelen </a:t>
            </a:r>
            <a:r>
              <a:rPr sz="1100" spc="15" dirty="0">
                <a:latin typeface="Lucida Sans Unicode"/>
                <a:cs typeface="Lucida Sans Unicode"/>
              </a:rPr>
              <a:t>sorular </a:t>
            </a:r>
            <a:r>
              <a:rPr sz="1100" spc="-335" dirty="0">
                <a:latin typeface="Lucida Sans Unicode"/>
                <a:cs typeface="Lucida Sans Unicode"/>
              </a:rPr>
              <a:t> </a:t>
            </a:r>
            <a:r>
              <a:rPr sz="1100" spc="40" dirty="0">
                <a:latin typeface="Lucida Sans Unicode"/>
                <a:cs typeface="Lucida Sans Unicode"/>
              </a:rPr>
              <a:t>yorum </a:t>
            </a:r>
            <a:r>
              <a:rPr sz="1100" spc="-5" dirty="0">
                <a:latin typeface="Lucida Sans Unicode"/>
                <a:cs typeface="Lucida Sans Unicode"/>
              </a:rPr>
              <a:t>ağırlıklı </a:t>
            </a:r>
            <a:r>
              <a:rPr sz="1100" spc="25" dirty="0">
                <a:latin typeface="Lucida Sans Unicode"/>
                <a:cs typeface="Lucida Sans Unicode"/>
              </a:rPr>
              <a:t>olduğu </a:t>
            </a:r>
            <a:r>
              <a:rPr sz="1100" spc="15" dirty="0">
                <a:latin typeface="Lucida Sans Unicode"/>
                <a:cs typeface="Lucida Sans Unicode"/>
              </a:rPr>
              <a:t>için </a:t>
            </a:r>
            <a:r>
              <a:rPr sz="1100" spc="20" dirty="0">
                <a:latin typeface="Lucida Sans Unicode"/>
                <a:cs typeface="Lucida Sans Unicode"/>
              </a:rPr>
              <a:t> </a:t>
            </a:r>
            <a:r>
              <a:rPr sz="1100" spc="10" dirty="0">
                <a:latin typeface="Lucida Sans Unicode"/>
                <a:cs typeface="Lucida Sans Unicode"/>
              </a:rPr>
              <a:t>konu</a:t>
            </a:r>
            <a:r>
              <a:rPr sz="1100" spc="-80" dirty="0">
                <a:latin typeface="Lucida Sans Unicode"/>
                <a:cs typeface="Lucida Sans Unicode"/>
              </a:rPr>
              <a:t> </a:t>
            </a:r>
            <a:r>
              <a:rPr sz="1100" spc="65" dirty="0">
                <a:latin typeface="Lucida Sans Unicode"/>
                <a:cs typeface="Lucida Sans Unicode"/>
              </a:rPr>
              <a:t>çalışma</a:t>
            </a:r>
            <a:r>
              <a:rPr sz="1100" spc="-75" dirty="0">
                <a:latin typeface="Lucida Sans Unicode"/>
                <a:cs typeface="Lucida Sans Unicode"/>
              </a:rPr>
              <a:t> </a:t>
            </a:r>
            <a:r>
              <a:rPr sz="1100" spc="40" dirty="0">
                <a:latin typeface="Lucida Sans Unicode"/>
                <a:cs typeface="Lucida Sans Unicode"/>
              </a:rPr>
              <a:t>yapılmalı</a:t>
            </a:r>
            <a:r>
              <a:rPr sz="1100" spc="-75" dirty="0">
                <a:latin typeface="Lucida Sans Unicode"/>
                <a:cs typeface="Lucida Sans Unicode"/>
              </a:rPr>
              <a:t> </a:t>
            </a:r>
            <a:r>
              <a:rPr sz="1100" spc="40" dirty="0">
                <a:latin typeface="Lucida Sans Unicode"/>
                <a:cs typeface="Lucida Sans Unicode"/>
              </a:rPr>
              <a:t>fakat </a:t>
            </a:r>
            <a:r>
              <a:rPr sz="1100" spc="-335" dirty="0">
                <a:latin typeface="Lucida Sans Unicode"/>
                <a:cs typeface="Lucida Sans Unicode"/>
              </a:rPr>
              <a:t> </a:t>
            </a:r>
            <a:r>
              <a:rPr sz="1100" spc="-5" dirty="0">
                <a:latin typeface="Lucida Sans Unicode"/>
                <a:cs typeface="Lucida Sans Unicode"/>
              </a:rPr>
              <a:t>ağırlıklı </a:t>
            </a:r>
            <a:r>
              <a:rPr sz="1100" spc="35" dirty="0">
                <a:latin typeface="Lucida Sans Unicode"/>
                <a:cs typeface="Lucida Sans Unicode"/>
              </a:rPr>
              <a:t>olarak </a:t>
            </a:r>
            <a:r>
              <a:rPr sz="1100" spc="10" dirty="0">
                <a:latin typeface="Lucida Sans Unicode"/>
                <a:cs typeface="Lucida Sans Unicode"/>
              </a:rPr>
              <a:t>soru </a:t>
            </a:r>
            <a:r>
              <a:rPr sz="1100" spc="30" dirty="0">
                <a:latin typeface="Lucida Sans Unicode"/>
                <a:cs typeface="Lucida Sans Unicode"/>
              </a:rPr>
              <a:t>çözümü </a:t>
            </a:r>
            <a:r>
              <a:rPr sz="1100" spc="35" dirty="0">
                <a:latin typeface="Lucida Sans Unicode"/>
                <a:cs typeface="Lucida Sans Unicode"/>
              </a:rPr>
              <a:t> </a:t>
            </a:r>
            <a:r>
              <a:rPr sz="1100" spc="15" dirty="0">
                <a:latin typeface="Lucida Sans Unicode"/>
                <a:cs typeface="Lucida Sans Unicode"/>
              </a:rPr>
              <a:t>şeklinde </a:t>
            </a:r>
            <a:r>
              <a:rPr sz="1100" spc="5" dirty="0">
                <a:latin typeface="Lucida Sans Unicode"/>
                <a:cs typeface="Lucida Sans Unicode"/>
              </a:rPr>
              <a:t>ilerlenmelidir. </a:t>
            </a:r>
            <a:r>
              <a:rPr sz="1100" spc="-60" dirty="0">
                <a:latin typeface="Lucida Sans Unicode"/>
                <a:cs typeface="Lucida Sans Unicode"/>
              </a:rPr>
              <a:t>TYT </a:t>
            </a:r>
            <a:r>
              <a:rPr sz="1100" spc="-55" dirty="0">
                <a:latin typeface="Lucida Sans Unicode"/>
                <a:cs typeface="Lucida Sans Unicode"/>
              </a:rPr>
              <a:t> </a:t>
            </a:r>
            <a:r>
              <a:rPr sz="1100" spc="15" dirty="0">
                <a:latin typeface="Lucida Sans Unicode"/>
                <a:cs typeface="Lucida Sans Unicode"/>
              </a:rPr>
              <a:t>için </a:t>
            </a:r>
            <a:r>
              <a:rPr sz="1100" spc="40" dirty="0">
                <a:latin typeface="Lucida Sans Unicode"/>
                <a:cs typeface="Lucida Sans Unicode"/>
              </a:rPr>
              <a:t>bu </a:t>
            </a:r>
            <a:r>
              <a:rPr sz="1100" spc="15" dirty="0">
                <a:latin typeface="Lucida Sans Unicode"/>
                <a:cs typeface="Lucida Sans Unicode"/>
              </a:rPr>
              <a:t>şekilde </a:t>
            </a:r>
            <a:r>
              <a:rPr sz="1100" spc="50" dirty="0">
                <a:latin typeface="Lucida Sans Unicode"/>
                <a:cs typeface="Lucida Sans Unicode"/>
              </a:rPr>
              <a:t>çalışmak </a:t>
            </a:r>
            <a:r>
              <a:rPr sz="1100" spc="55" dirty="0">
                <a:latin typeface="Lucida Sans Unicode"/>
                <a:cs typeface="Lucida Sans Unicode"/>
              </a:rPr>
              <a:t> </a:t>
            </a:r>
            <a:r>
              <a:rPr sz="1100" spc="40" dirty="0">
                <a:latin typeface="Lucida Sans Unicode"/>
                <a:cs typeface="Lucida Sans Unicode"/>
              </a:rPr>
              <a:t>başarıyı</a:t>
            </a:r>
            <a:r>
              <a:rPr sz="1100" spc="-70" dirty="0">
                <a:latin typeface="Lucida Sans Unicode"/>
                <a:cs typeface="Lucida Sans Unicode"/>
              </a:rPr>
              <a:t> </a:t>
            </a:r>
            <a:r>
              <a:rPr sz="1100" spc="15" dirty="0">
                <a:latin typeface="Lucida Sans Unicode"/>
                <a:cs typeface="Lucida Sans Unicode"/>
              </a:rPr>
              <a:t>arttıracaktır.</a:t>
            </a:r>
            <a:endParaRPr sz="1100" dirty="0">
              <a:latin typeface="Lucida Sans Unicode"/>
              <a:cs typeface="Lucida Sans Unicode"/>
            </a:endParaRPr>
          </a:p>
        </p:txBody>
      </p:sp>
      <p:sp>
        <p:nvSpPr>
          <p:cNvPr id="112" name="object 112"/>
          <p:cNvSpPr txBox="1"/>
          <p:nvPr/>
        </p:nvSpPr>
        <p:spPr>
          <a:xfrm>
            <a:off x="787502" y="1812763"/>
            <a:ext cx="3645535" cy="421640"/>
          </a:xfrm>
          <a:prstGeom prst="rect">
            <a:avLst/>
          </a:prstGeom>
        </p:spPr>
        <p:txBody>
          <a:bodyPr vert="horz" wrap="square" lIns="0" tIns="12700" rIns="0" bIns="0" rtlCol="0">
            <a:spAutoFit/>
          </a:bodyPr>
          <a:lstStyle/>
          <a:p>
            <a:pPr marL="275590" marR="5080" indent="-263525">
              <a:lnSpc>
                <a:spcPct val="100000"/>
              </a:lnSpc>
              <a:spcBef>
                <a:spcPts val="100"/>
              </a:spcBef>
            </a:pPr>
            <a:r>
              <a:rPr sz="1300" spc="50" dirty="0">
                <a:latin typeface="Lucida Sans Unicode"/>
                <a:cs typeface="Lucida Sans Unicode"/>
              </a:rPr>
              <a:t>Bu</a:t>
            </a:r>
            <a:r>
              <a:rPr sz="1300" spc="-85" dirty="0">
                <a:latin typeface="Lucida Sans Unicode"/>
                <a:cs typeface="Lucida Sans Unicode"/>
              </a:rPr>
              <a:t> </a:t>
            </a:r>
            <a:r>
              <a:rPr sz="1300" spc="25" dirty="0">
                <a:latin typeface="Lucida Sans Unicode"/>
                <a:cs typeface="Lucida Sans Unicode"/>
              </a:rPr>
              <a:t>sorunun</a:t>
            </a:r>
            <a:r>
              <a:rPr sz="1300" spc="-80" dirty="0">
                <a:latin typeface="Lucida Sans Unicode"/>
                <a:cs typeface="Lucida Sans Unicode"/>
              </a:rPr>
              <a:t> </a:t>
            </a:r>
            <a:r>
              <a:rPr sz="1300" spc="75" dirty="0">
                <a:latin typeface="Lucida Sans Unicode"/>
                <a:cs typeface="Lucida Sans Unicode"/>
              </a:rPr>
              <a:t>cevabı</a:t>
            </a:r>
            <a:r>
              <a:rPr sz="1300" spc="-80" dirty="0">
                <a:latin typeface="Lucida Sans Unicode"/>
                <a:cs typeface="Lucida Sans Unicode"/>
              </a:rPr>
              <a:t> </a:t>
            </a:r>
            <a:r>
              <a:rPr sz="1300" spc="10" dirty="0">
                <a:latin typeface="Lucida Sans Unicode"/>
                <a:cs typeface="Lucida Sans Unicode"/>
              </a:rPr>
              <a:t>YKS</a:t>
            </a:r>
            <a:r>
              <a:rPr sz="1300" spc="-85" dirty="0">
                <a:latin typeface="Lucida Sans Unicode"/>
                <a:cs typeface="Lucida Sans Unicode"/>
              </a:rPr>
              <a:t> </a:t>
            </a:r>
            <a:r>
              <a:rPr sz="1300" spc="-15" dirty="0">
                <a:latin typeface="Lucida Sans Unicode"/>
                <a:cs typeface="Lucida Sans Unicode"/>
              </a:rPr>
              <a:t>hazırlık</a:t>
            </a:r>
            <a:r>
              <a:rPr sz="1300" spc="-80" dirty="0">
                <a:latin typeface="Lucida Sans Unicode"/>
                <a:cs typeface="Lucida Sans Unicode"/>
              </a:rPr>
              <a:t> </a:t>
            </a:r>
            <a:r>
              <a:rPr sz="1300" spc="90" dirty="0">
                <a:latin typeface="Lucida Sans Unicode"/>
                <a:cs typeface="Lucida Sans Unicode"/>
              </a:rPr>
              <a:t>aşamasında </a:t>
            </a:r>
            <a:r>
              <a:rPr sz="1300" spc="-395" dirty="0">
                <a:latin typeface="Lucida Sans Unicode"/>
                <a:cs typeface="Lucida Sans Unicode"/>
              </a:rPr>
              <a:t> </a:t>
            </a:r>
            <a:r>
              <a:rPr sz="1300" spc="25" dirty="0">
                <a:latin typeface="Lucida Sans Unicode"/>
                <a:cs typeface="Lucida Sans Unicode"/>
              </a:rPr>
              <a:t>derslere</a:t>
            </a:r>
            <a:r>
              <a:rPr sz="1300" spc="-80" dirty="0">
                <a:latin typeface="Lucida Sans Unicode"/>
                <a:cs typeface="Lucida Sans Unicode"/>
              </a:rPr>
              <a:t> </a:t>
            </a:r>
            <a:r>
              <a:rPr sz="1300" spc="35" dirty="0">
                <a:latin typeface="Lucida Sans Unicode"/>
                <a:cs typeface="Lucida Sans Unicode"/>
              </a:rPr>
              <a:t>göre</a:t>
            </a:r>
            <a:r>
              <a:rPr sz="1300" spc="-80" dirty="0">
                <a:latin typeface="Lucida Sans Unicode"/>
                <a:cs typeface="Lucida Sans Unicode"/>
              </a:rPr>
              <a:t> </a:t>
            </a:r>
            <a:r>
              <a:rPr sz="1300" spc="-15" dirty="0">
                <a:latin typeface="Lucida Sans Unicode"/>
                <a:cs typeface="Lucida Sans Unicode"/>
              </a:rPr>
              <a:t>farklılık</a:t>
            </a:r>
            <a:r>
              <a:rPr sz="1300" spc="-75" dirty="0">
                <a:latin typeface="Lucida Sans Unicode"/>
                <a:cs typeface="Lucida Sans Unicode"/>
              </a:rPr>
              <a:t> </a:t>
            </a:r>
            <a:r>
              <a:rPr sz="1300" spc="20" dirty="0">
                <a:latin typeface="Lucida Sans Unicode"/>
                <a:cs typeface="Lucida Sans Unicode"/>
              </a:rPr>
              <a:t>göstermektedir.</a:t>
            </a:r>
            <a:endParaRPr sz="1300">
              <a:latin typeface="Lucida Sans Unicode"/>
              <a:cs typeface="Lucida Sans Unicode"/>
            </a:endParaRPr>
          </a:p>
        </p:txBody>
      </p:sp>
      <p:sp>
        <p:nvSpPr>
          <p:cNvPr id="113" name="object 113"/>
          <p:cNvSpPr txBox="1"/>
          <p:nvPr/>
        </p:nvSpPr>
        <p:spPr>
          <a:xfrm>
            <a:off x="2797192" y="3011087"/>
            <a:ext cx="2037714" cy="1701800"/>
          </a:xfrm>
          <a:prstGeom prst="rect">
            <a:avLst/>
          </a:prstGeom>
        </p:spPr>
        <p:txBody>
          <a:bodyPr vert="horz" wrap="square" lIns="0" tIns="12700" rIns="0" bIns="0" rtlCol="0">
            <a:spAutoFit/>
          </a:bodyPr>
          <a:lstStyle/>
          <a:p>
            <a:pPr marL="12065" marR="5080" algn="ctr">
              <a:lnSpc>
                <a:spcPct val="100000"/>
              </a:lnSpc>
              <a:spcBef>
                <a:spcPts val="100"/>
              </a:spcBef>
            </a:pPr>
            <a:r>
              <a:rPr sz="1100" spc="-30" dirty="0">
                <a:latin typeface="Lucida Sans Unicode"/>
                <a:cs typeface="Lucida Sans Unicode"/>
              </a:rPr>
              <a:t>AYT</a:t>
            </a:r>
            <a:r>
              <a:rPr sz="1100" spc="-65" dirty="0">
                <a:latin typeface="Lucida Sans Unicode"/>
                <a:cs typeface="Lucida Sans Unicode"/>
              </a:rPr>
              <a:t> </a:t>
            </a:r>
            <a:r>
              <a:rPr sz="1100" spc="45" dirty="0">
                <a:latin typeface="Lucida Sans Unicode"/>
                <a:cs typeface="Lucida Sans Unicode"/>
              </a:rPr>
              <a:t>sınavına</a:t>
            </a:r>
            <a:r>
              <a:rPr sz="1100" spc="-65" dirty="0">
                <a:latin typeface="Lucida Sans Unicode"/>
                <a:cs typeface="Lucida Sans Unicode"/>
              </a:rPr>
              <a:t> </a:t>
            </a:r>
            <a:r>
              <a:rPr sz="1100" spc="-15" dirty="0">
                <a:latin typeface="Lucida Sans Unicode"/>
                <a:cs typeface="Lucida Sans Unicode"/>
              </a:rPr>
              <a:t>hazırlık  </a:t>
            </a:r>
            <a:r>
              <a:rPr sz="1100" spc="35" dirty="0">
                <a:latin typeface="Lucida Sans Unicode"/>
                <a:cs typeface="Lucida Sans Unicode"/>
              </a:rPr>
              <a:t>sürecinde </a:t>
            </a:r>
            <a:r>
              <a:rPr sz="1100" spc="25" dirty="0">
                <a:latin typeface="Lucida Sans Unicode"/>
                <a:cs typeface="Lucida Sans Unicode"/>
              </a:rPr>
              <a:t>karşılaşılan </a:t>
            </a:r>
            <a:r>
              <a:rPr sz="1100" spc="30" dirty="0">
                <a:latin typeface="Lucida Sans Unicode"/>
                <a:cs typeface="Lucida Sans Unicode"/>
              </a:rPr>
              <a:t> </a:t>
            </a:r>
            <a:r>
              <a:rPr sz="1100" spc="15" dirty="0">
                <a:latin typeface="Lucida Sans Unicode"/>
                <a:cs typeface="Lucida Sans Unicode"/>
              </a:rPr>
              <a:t>soruların </a:t>
            </a:r>
            <a:r>
              <a:rPr sz="1100" spc="50" dirty="0">
                <a:latin typeface="Lucida Sans Unicode"/>
                <a:cs typeface="Lucida Sans Unicode"/>
              </a:rPr>
              <a:t>çoğu </a:t>
            </a:r>
            <a:r>
              <a:rPr sz="1100" spc="5" dirty="0">
                <a:latin typeface="Lucida Sans Unicode"/>
                <a:cs typeface="Lucida Sans Unicode"/>
              </a:rPr>
              <a:t>bilgi </a:t>
            </a:r>
            <a:r>
              <a:rPr sz="1100" spc="-5" dirty="0">
                <a:latin typeface="Lucida Sans Unicode"/>
                <a:cs typeface="Lucida Sans Unicode"/>
              </a:rPr>
              <a:t>ağırlıklı </a:t>
            </a:r>
            <a:r>
              <a:rPr sz="1100" dirty="0">
                <a:latin typeface="Lucida Sans Unicode"/>
                <a:cs typeface="Lucida Sans Unicode"/>
              </a:rPr>
              <a:t> </a:t>
            </a:r>
            <a:r>
              <a:rPr sz="1100" spc="25" dirty="0">
                <a:latin typeface="Lucida Sans Unicode"/>
                <a:cs typeface="Lucida Sans Unicode"/>
              </a:rPr>
              <a:t>olduğu </a:t>
            </a:r>
            <a:r>
              <a:rPr sz="1100" spc="15" dirty="0">
                <a:latin typeface="Lucida Sans Unicode"/>
                <a:cs typeface="Lucida Sans Unicode"/>
              </a:rPr>
              <a:t>için </a:t>
            </a:r>
            <a:r>
              <a:rPr sz="1100" spc="10" dirty="0">
                <a:latin typeface="Lucida Sans Unicode"/>
                <a:cs typeface="Lucida Sans Unicode"/>
              </a:rPr>
              <a:t>konu </a:t>
            </a:r>
            <a:r>
              <a:rPr sz="1100" spc="65" dirty="0">
                <a:latin typeface="Lucida Sans Unicode"/>
                <a:cs typeface="Lucida Sans Unicode"/>
              </a:rPr>
              <a:t>çalışma </a:t>
            </a:r>
            <a:r>
              <a:rPr sz="1100" spc="70" dirty="0">
                <a:latin typeface="Lucida Sans Unicode"/>
                <a:cs typeface="Lucida Sans Unicode"/>
              </a:rPr>
              <a:t> </a:t>
            </a:r>
            <a:r>
              <a:rPr sz="1100" spc="40" dirty="0">
                <a:latin typeface="Lucida Sans Unicode"/>
                <a:cs typeface="Lucida Sans Unicode"/>
              </a:rPr>
              <a:t>yapılmalı </a:t>
            </a:r>
            <a:r>
              <a:rPr sz="1100" spc="130" dirty="0">
                <a:latin typeface="Lucida Sans Unicode"/>
                <a:cs typeface="Lucida Sans Unicode"/>
              </a:rPr>
              <a:t>ama </a:t>
            </a:r>
            <a:r>
              <a:rPr sz="1100" spc="15" dirty="0">
                <a:latin typeface="Lucida Sans Unicode"/>
                <a:cs typeface="Lucida Sans Unicode"/>
              </a:rPr>
              <a:t>yoğunluklu </a:t>
            </a:r>
            <a:r>
              <a:rPr sz="1100" spc="20" dirty="0">
                <a:latin typeface="Lucida Sans Unicode"/>
                <a:cs typeface="Lucida Sans Unicode"/>
              </a:rPr>
              <a:t> </a:t>
            </a:r>
            <a:r>
              <a:rPr sz="1100" spc="35" dirty="0">
                <a:latin typeface="Lucida Sans Unicode"/>
                <a:cs typeface="Lucida Sans Unicode"/>
              </a:rPr>
              <a:t>olarak</a:t>
            </a:r>
            <a:r>
              <a:rPr sz="1100" spc="-80" dirty="0">
                <a:latin typeface="Lucida Sans Unicode"/>
                <a:cs typeface="Lucida Sans Unicode"/>
              </a:rPr>
              <a:t> </a:t>
            </a:r>
            <a:r>
              <a:rPr sz="1100" spc="10" dirty="0">
                <a:latin typeface="Lucida Sans Unicode"/>
                <a:cs typeface="Lucida Sans Unicode"/>
              </a:rPr>
              <a:t>soru</a:t>
            </a:r>
            <a:r>
              <a:rPr sz="1100" spc="-75" dirty="0">
                <a:latin typeface="Lucida Sans Unicode"/>
                <a:cs typeface="Lucida Sans Unicode"/>
              </a:rPr>
              <a:t> </a:t>
            </a:r>
            <a:r>
              <a:rPr sz="1100" spc="30" dirty="0">
                <a:latin typeface="Lucida Sans Unicode"/>
                <a:cs typeface="Lucida Sans Unicode"/>
              </a:rPr>
              <a:t>çözümü</a:t>
            </a:r>
            <a:r>
              <a:rPr sz="1100" spc="-80" dirty="0">
                <a:latin typeface="Lucida Sans Unicode"/>
                <a:cs typeface="Lucida Sans Unicode"/>
              </a:rPr>
              <a:t> </a:t>
            </a:r>
            <a:r>
              <a:rPr sz="1100" spc="15" dirty="0">
                <a:latin typeface="Lucida Sans Unicode"/>
                <a:cs typeface="Lucida Sans Unicode"/>
              </a:rPr>
              <a:t>şeklinde </a:t>
            </a:r>
            <a:r>
              <a:rPr sz="1100" spc="-330" dirty="0">
                <a:latin typeface="Lucida Sans Unicode"/>
                <a:cs typeface="Lucida Sans Unicode"/>
              </a:rPr>
              <a:t> </a:t>
            </a:r>
            <a:r>
              <a:rPr sz="1100" spc="5" dirty="0">
                <a:latin typeface="Lucida Sans Unicode"/>
                <a:cs typeface="Lucida Sans Unicode"/>
              </a:rPr>
              <a:t>ilerlenmelidir. </a:t>
            </a:r>
            <a:r>
              <a:rPr sz="1100" spc="-10" dirty="0">
                <a:latin typeface="Lucida Sans Unicode"/>
                <a:cs typeface="Lucida Sans Unicode"/>
              </a:rPr>
              <a:t>AYT’ye </a:t>
            </a:r>
            <a:r>
              <a:rPr sz="1100" spc="40" dirty="0">
                <a:latin typeface="Lucida Sans Unicode"/>
                <a:cs typeface="Lucida Sans Unicode"/>
              </a:rPr>
              <a:t>bu </a:t>
            </a:r>
            <a:r>
              <a:rPr sz="1100" spc="45" dirty="0">
                <a:latin typeface="Lucida Sans Unicode"/>
                <a:cs typeface="Lucida Sans Unicode"/>
              </a:rPr>
              <a:t> </a:t>
            </a:r>
            <a:r>
              <a:rPr sz="1100" spc="15" dirty="0">
                <a:latin typeface="Lucida Sans Unicode"/>
                <a:cs typeface="Lucida Sans Unicode"/>
              </a:rPr>
              <a:t>şekilde </a:t>
            </a:r>
            <a:r>
              <a:rPr sz="1100" spc="50" dirty="0">
                <a:latin typeface="Lucida Sans Unicode"/>
                <a:cs typeface="Lucida Sans Unicode"/>
              </a:rPr>
              <a:t>çalışmak </a:t>
            </a:r>
            <a:r>
              <a:rPr sz="1100" spc="-5" dirty="0">
                <a:latin typeface="Lucida Sans Unicode"/>
                <a:cs typeface="Lucida Sans Unicode"/>
              </a:rPr>
              <a:t>netlerinizin </a:t>
            </a:r>
            <a:r>
              <a:rPr sz="1100" spc="-335" dirty="0">
                <a:latin typeface="Lucida Sans Unicode"/>
                <a:cs typeface="Lucida Sans Unicode"/>
              </a:rPr>
              <a:t> </a:t>
            </a:r>
            <a:r>
              <a:rPr sz="1100" spc="65" dirty="0">
                <a:latin typeface="Lucida Sans Unicode"/>
                <a:cs typeface="Lucida Sans Unicode"/>
              </a:rPr>
              <a:t>ve </a:t>
            </a:r>
            <a:r>
              <a:rPr sz="1100" spc="15" dirty="0">
                <a:latin typeface="Lucida Sans Unicode"/>
                <a:cs typeface="Lucida Sans Unicode"/>
              </a:rPr>
              <a:t>puanlarınızın </a:t>
            </a:r>
            <a:r>
              <a:rPr sz="1100" spc="55" dirty="0">
                <a:latin typeface="Lucida Sans Unicode"/>
                <a:cs typeface="Lucida Sans Unicode"/>
              </a:rPr>
              <a:t>artmasına </a:t>
            </a:r>
            <a:r>
              <a:rPr sz="1100" spc="60" dirty="0">
                <a:latin typeface="Lucida Sans Unicode"/>
                <a:cs typeface="Lucida Sans Unicode"/>
              </a:rPr>
              <a:t> </a:t>
            </a:r>
            <a:r>
              <a:rPr sz="1100" spc="70" dirty="0">
                <a:latin typeface="Lucida Sans Unicode"/>
                <a:cs typeface="Lucida Sans Unicode"/>
              </a:rPr>
              <a:t>fayda</a:t>
            </a:r>
            <a:r>
              <a:rPr sz="1100" spc="-70" dirty="0">
                <a:latin typeface="Lucida Sans Unicode"/>
                <a:cs typeface="Lucida Sans Unicode"/>
              </a:rPr>
              <a:t> </a:t>
            </a:r>
            <a:r>
              <a:rPr sz="1100" spc="40" dirty="0">
                <a:latin typeface="Lucida Sans Unicode"/>
                <a:cs typeface="Lucida Sans Unicode"/>
              </a:rPr>
              <a:t>sağlayacaktır.</a:t>
            </a:r>
            <a:endParaRPr sz="1100" dirty="0">
              <a:latin typeface="Lucida Sans Unicode"/>
              <a:cs typeface="Lucida Sans Unicode"/>
            </a:endParaRPr>
          </a:p>
        </p:txBody>
      </p:sp>
      <p:grpSp>
        <p:nvGrpSpPr>
          <p:cNvPr id="114" name="object 114"/>
          <p:cNvGrpSpPr/>
          <p:nvPr/>
        </p:nvGrpSpPr>
        <p:grpSpPr>
          <a:xfrm>
            <a:off x="1481745" y="2638206"/>
            <a:ext cx="438150" cy="321945"/>
            <a:chOff x="1481745" y="2638206"/>
            <a:chExt cx="438150" cy="321945"/>
          </a:xfrm>
        </p:grpSpPr>
        <p:sp>
          <p:nvSpPr>
            <p:cNvPr id="115" name="object 115"/>
            <p:cNvSpPr/>
            <p:nvPr/>
          </p:nvSpPr>
          <p:spPr>
            <a:xfrm>
              <a:off x="1491270" y="2665197"/>
              <a:ext cx="401955" cy="285115"/>
            </a:xfrm>
            <a:custGeom>
              <a:avLst/>
              <a:gdLst/>
              <a:ahLst/>
              <a:cxnLst/>
              <a:rect l="l" t="t" r="r" b="b"/>
              <a:pathLst>
                <a:path w="401955" h="285114">
                  <a:moveTo>
                    <a:pt x="401332" y="0"/>
                  </a:moveTo>
                  <a:lnTo>
                    <a:pt x="279354" y="98433"/>
                  </a:lnTo>
                  <a:lnTo>
                    <a:pt x="196889" y="160912"/>
                  </a:lnTo>
                  <a:lnTo>
                    <a:pt x="116313" y="214137"/>
                  </a:lnTo>
                  <a:lnTo>
                    <a:pt x="0" y="284810"/>
                  </a:lnTo>
                </a:path>
              </a:pathLst>
            </a:custGeom>
            <a:ln w="19050">
              <a:solidFill>
                <a:srgbClr val="000000"/>
              </a:solidFill>
              <a:prstDash val="sysDash"/>
            </a:ln>
          </p:spPr>
          <p:txBody>
            <a:bodyPr wrap="square" lIns="0" tIns="0" rIns="0" bIns="0" rtlCol="0"/>
            <a:lstStyle/>
            <a:p>
              <a:endParaRPr/>
            </a:p>
          </p:txBody>
        </p:sp>
        <p:sp>
          <p:nvSpPr>
            <p:cNvPr id="116" name="object 116"/>
            <p:cNvSpPr/>
            <p:nvPr/>
          </p:nvSpPr>
          <p:spPr>
            <a:xfrm>
              <a:off x="1865613" y="2638206"/>
              <a:ext cx="53975" cy="53975"/>
            </a:xfrm>
            <a:custGeom>
              <a:avLst/>
              <a:gdLst/>
              <a:ahLst/>
              <a:cxnLst/>
              <a:rect l="l" t="t" r="r" b="b"/>
              <a:pathLst>
                <a:path w="53975" h="53975">
                  <a:moveTo>
                    <a:pt x="22034" y="0"/>
                  </a:moveTo>
                  <a:lnTo>
                    <a:pt x="12249" y="3854"/>
                  </a:lnTo>
                  <a:lnTo>
                    <a:pt x="4625" y="11097"/>
                  </a:lnTo>
                  <a:lnTo>
                    <a:pt x="211" y="21057"/>
                  </a:lnTo>
                  <a:lnTo>
                    <a:pt x="0" y="31945"/>
                  </a:lnTo>
                  <a:lnTo>
                    <a:pt x="3850" y="41730"/>
                  </a:lnTo>
                  <a:lnTo>
                    <a:pt x="11091" y="49357"/>
                  </a:lnTo>
                  <a:lnTo>
                    <a:pt x="21052" y="53773"/>
                  </a:lnTo>
                  <a:lnTo>
                    <a:pt x="31945" y="53977"/>
                  </a:lnTo>
                  <a:lnTo>
                    <a:pt x="41729" y="50125"/>
                  </a:lnTo>
                  <a:lnTo>
                    <a:pt x="49354" y="42886"/>
                  </a:lnTo>
                  <a:lnTo>
                    <a:pt x="53767" y="32932"/>
                  </a:lnTo>
                  <a:lnTo>
                    <a:pt x="53979" y="22039"/>
                  </a:lnTo>
                  <a:lnTo>
                    <a:pt x="50129" y="12253"/>
                  </a:lnTo>
                  <a:lnTo>
                    <a:pt x="42887" y="4625"/>
                  </a:lnTo>
                  <a:lnTo>
                    <a:pt x="32927" y="204"/>
                  </a:lnTo>
                  <a:lnTo>
                    <a:pt x="22034" y="0"/>
                  </a:lnTo>
                  <a:close/>
                </a:path>
              </a:pathLst>
            </a:custGeom>
            <a:solidFill>
              <a:srgbClr val="000000"/>
            </a:solidFill>
          </p:spPr>
          <p:txBody>
            <a:bodyPr wrap="square" lIns="0" tIns="0" rIns="0" bIns="0" rtlCol="0"/>
            <a:lstStyle/>
            <a:p>
              <a:endParaRPr/>
            </a:p>
          </p:txBody>
        </p:sp>
        <p:sp>
          <p:nvSpPr>
            <p:cNvPr id="117" name="object 117"/>
            <p:cNvSpPr/>
            <p:nvPr/>
          </p:nvSpPr>
          <p:spPr>
            <a:xfrm>
              <a:off x="1491279" y="2872916"/>
              <a:ext cx="97790" cy="77470"/>
            </a:xfrm>
            <a:custGeom>
              <a:avLst/>
              <a:gdLst/>
              <a:ahLst/>
              <a:cxnLst/>
              <a:rect l="l" t="t" r="r" b="b"/>
              <a:pathLst>
                <a:path w="97790" h="77469">
                  <a:moveTo>
                    <a:pt x="62344" y="0"/>
                  </a:moveTo>
                  <a:lnTo>
                    <a:pt x="0" y="77089"/>
                  </a:lnTo>
                  <a:lnTo>
                    <a:pt x="97307" y="58102"/>
                  </a:lnTo>
                </a:path>
              </a:pathLst>
            </a:custGeom>
            <a:ln w="12192">
              <a:solidFill>
                <a:srgbClr val="000000"/>
              </a:solidFill>
            </a:ln>
          </p:spPr>
          <p:txBody>
            <a:bodyPr wrap="square" lIns="0" tIns="0" rIns="0" bIns="0" rtlCol="0"/>
            <a:lstStyle/>
            <a:p>
              <a:endParaRPr/>
            </a:p>
          </p:txBody>
        </p:sp>
      </p:grpSp>
      <p:grpSp>
        <p:nvGrpSpPr>
          <p:cNvPr id="118" name="object 118"/>
          <p:cNvGrpSpPr/>
          <p:nvPr/>
        </p:nvGrpSpPr>
        <p:grpSpPr>
          <a:xfrm>
            <a:off x="3282992" y="2638206"/>
            <a:ext cx="438150" cy="321945"/>
            <a:chOff x="3282992" y="2638206"/>
            <a:chExt cx="438150" cy="321945"/>
          </a:xfrm>
        </p:grpSpPr>
        <p:sp>
          <p:nvSpPr>
            <p:cNvPr id="119" name="object 119"/>
            <p:cNvSpPr/>
            <p:nvPr/>
          </p:nvSpPr>
          <p:spPr>
            <a:xfrm>
              <a:off x="3309982" y="2665197"/>
              <a:ext cx="401955" cy="285115"/>
            </a:xfrm>
            <a:custGeom>
              <a:avLst/>
              <a:gdLst/>
              <a:ahLst/>
              <a:cxnLst/>
              <a:rect l="l" t="t" r="r" b="b"/>
              <a:pathLst>
                <a:path w="401954" h="285114">
                  <a:moveTo>
                    <a:pt x="0" y="0"/>
                  </a:moveTo>
                  <a:lnTo>
                    <a:pt x="121978" y="98433"/>
                  </a:lnTo>
                  <a:lnTo>
                    <a:pt x="204443" y="160912"/>
                  </a:lnTo>
                  <a:lnTo>
                    <a:pt x="285019" y="214137"/>
                  </a:lnTo>
                  <a:lnTo>
                    <a:pt x="401332" y="284810"/>
                  </a:lnTo>
                </a:path>
              </a:pathLst>
            </a:custGeom>
            <a:ln w="19050">
              <a:solidFill>
                <a:srgbClr val="000000"/>
              </a:solidFill>
              <a:prstDash val="sysDash"/>
            </a:ln>
          </p:spPr>
          <p:txBody>
            <a:bodyPr wrap="square" lIns="0" tIns="0" rIns="0" bIns="0" rtlCol="0"/>
            <a:lstStyle/>
            <a:p>
              <a:endParaRPr/>
            </a:p>
          </p:txBody>
        </p:sp>
        <p:sp>
          <p:nvSpPr>
            <p:cNvPr id="120" name="object 120"/>
            <p:cNvSpPr/>
            <p:nvPr/>
          </p:nvSpPr>
          <p:spPr>
            <a:xfrm>
              <a:off x="3282992" y="2638206"/>
              <a:ext cx="53975" cy="53975"/>
            </a:xfrm>
            <a:custGeom>
              <a:avLst/>
              <a:gdLst/>
              <a:ahLst/>
              <a:cxnLst/>
              <a:rect l="l" t="t" r="r" b="b"/>
              <a:pathLst>
                <a:path w="53975" h="53975">
                  <a:moveTo>
                    <a:pt x="31945" y="0"/>
                  </a:moveTo>
                  <a:lnTo>
                    <a:pt x="21052" y="204"/>
                  </a:lnTo>
                  <a:lnTo>
                    <a:pt x="11091" y="4625"/>
                  </a:lnTo>
                  <a:lnTo>
                    <a:pt x="3850" y="12253"/>
                  </a:lnTo>
                  <a:lnTo>
                    <a:pt x="0" y="22039"/>
                  </a:lnTo>
                  <a:lnTo>
                    <a:pt x="211" y="32932"/>
                  </a:lnTo>
                  <a:lnTo>
                    <a:pt x="4625" y="42886"/>
                  </a:lnTo>
                  <a:lnTo>
                    <a:pt x="12249" y="50125"/>
                  </a:lnTo>
                  <a:lnTo>
                    <a:pt x="22034" y="53977"/>
                  </a:lnTo>
                  <a:lnTo>
                    <a:pt x="32927" y="53773"/>
                  </a:lnTo>
                  <a:lnTo>
                    <a:pt x="42887" y="49357"/>
                  </a:lnTo>
                  <a:lnTo>
                    <a:pt x="50129" y="41730"/>
                  </a:lnTo>
                  <a:lnTo>
                    <a:pt x="53979" y="31945"/>
                  </a:lnTo>
                  <a:lnTo>
                    <a:pt x="53767" y="21057"/>
                  </a:lnTo>
                  <a:lnTo>
                    <a:pt x="49354" y="11097"/>
                  </a:lnTo>
                  <a:lnTo>
                    <a:pt x="41729" y="3854"/>
                  </a:lnTo>
                  <a:lnTo>
                    <a:pt x="31945" y="0"/>
                  </a:lnTo>
                  <a:close/>
                </a:path>
              </a:pathLst>
            </a:custGeom>
            <a:solidFill>
              <a:srgbClr val="000000"/>
            </a:solidFill>
          </p:spPr>
          <p:txBody>
            <a:bodyPr wrap="square" lIns="0" tIns="0" rIns="0" bIns="0" rtlCol="0"/>
            <a:lstStyle/>
            <a:p>
              <a:endParaRPr/>
            </a:p>
          </p:txBody>
        </p:sp>
        <p:sp>
          <p:nvSpPr>
            <p:cNvPr id="121" name="object 121"/>
            <p:cNvSpPr/>
            <p:nvPr/>
          </p:nvSpPr>
          <p:spPr>
            <a:xfrm>
              <a:off x="3613997" y="2872916"/>
              <a:ext cx="97790" cy="77470"/>
            </a:xfrm>
            <a:custGeom>
              <a:avLst/>
              <a:gdLst/>
              <a:ahLst/>
              <a:cxnLst/>
              <a:rect l="l" t="t" r="r" b="b"/>
              <a:pathLst>
                <a:path w="97789" h="77469">
                  <a:moveTo>
                    <a:pt x="34963" y="0"/>
                  </a:moveTo>
                  <a:lnTo>
                    <a:pt x="97307" y="77089"/>
                  </a:lnTo>
                  <a:lnTo>
                    <a:pt x="0" y="58102"/>
                  </a:lnTo>
                </a:path>
              </a:pathLst>
            </a:custGeom>
            <a:ln w="12192">
              <a:solidFill>
                <a:srgbClr val="000000"/>
              </a:solidFill>
            </a:ln>
          </p:spPr>
          <p:txBody>
            <a:bodyPr wrap="square" lIns="0" tIns="0" rIns="0" bIns="0" rtlCol="0"/>
            <a:lstStyle/>
            <a:p>
              <a:endParaRPr/>
            </a:p>
          </p:txBody>
        </p:sp>
      </p:grpSp>
      <p:pic>
        <p:nvPicPr>
          <p:cNvPr id="122" name="object 122"/>
          <p:cNvPicPr/>
          <p:nvPr/>
        </p:nvPicPr>
        <p:blipFill>
          <a:blip r:embed="rId24" cstate="print"/>
          <a:stretch>
            <a:fillRect/>
          </a:stretch>
        </p:blipFill>
        <p:spPr>
          <a:xfrm>
            <a:off x="2059541" y="2284023"/>
            <a:ext cx="1082819" cy="4758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341" y="248435"/>
            <a:ext cx="4467860" cy="2489200"/>
          </a:xfrm>
          <a:prstGeom prst="rect">
            <a:avLst/>
          </a:prstGeom>
        </p:spPr>
        <p:txBody>
          <a:bodyPr vert="horz" wrap="square" lIns="0" tIns="13335" rIns="0" bIns="0" rtlCol="0">
            <a:spAutoFit/>
          </a:bodyPr>
          <a:lstStyle/>
          <a:p>
            <a:pPr algn="ctr">
              <a:lnSpc>
                <a:spcPts val="3210"/>
              </a:lnSpc>
              <a:spcBef>
                <a:spcPts val="105"/>
              </a:spcBef>
            </a:pPr>
            <a:r>
              <a:rPr sz="2850" b="1" spc="65" dirty="0">
                <a:solidFill>
                  <a:srgbClr val="8D1826"/>
                </a:solidFill>
                <a:latin typeface="Tahoma"/>
                <a:cs typeface="Tahoma"/>
              </a:rPr>
              <a:t>YKS’DE</a:t>
            </a:r>
            <a:r>
              <a:rPr sz="2850" b="1" spc="-350" dirty="0">
                <a:solidFill>
                  <a:srgbClr val="8D1826"/>
                </a:solidFill>
                <a:latin typeface="Tahoma"/>
                <a:cs typeface="Tahoma"/>
              </a:rPr>
              <a:t> </a:t>
            </a:r>
            <a:r>
              <a:rPr sz="2850" b="1" spc="-15" dirty="0">
                <a:solidFill>
                  <a:srgbClr val="8D1826"/>
                </a:solidFill>
                <a:latin typeface="Tahoma"/>
                <a:cs typeface="Tahoma"/>
              </a:rPr>
              <a:t>UZUN</a:t>
            </a:r>
            <a:r>
              <a:rPr sz="2850" b="1" spc="-350" dirty="0">
                <a:solidFill>
                  <a:srgbClr val="8D1826"/>
                </a:solidFill>
                <a:latin typeface="Tahoma"/>
                <a:cs typeface="Tahoma"/>
              </a:rPr>
              <a:t> </a:t>
            </a:r>
            <a:r>
              <a:rPr sz="2850" b="1" spc="-40" dirty="0">
                <a:solidFill>
                  <a:srgbClr val="8D1826"/>
                </a:solidFill>
                <a:latin typeface="Tahoma"/>
                <a:cs typeface="Tahoma"/>
              </a:rPr>
              <a:t>SORULAR</a:t>
            </a:r>
            <a:endParaRPr sz="2850" dirty="0">
              <a:latin typeface="Tahoma"/>
              <a:cs typeface="Tahoma"/>
            </a:endParaRPr>
          </a:p>
          <a:p>
            <a:pPr algn="ctr">
              <a:lnSpc>
                <a:spcPts val="5490"/>
              </a:lnSpc>
            </a:pPr>
            <a:r>
              <a:rPr sz="4750" b="1" spc="185" dirty="0">
                <a:solidFill>
                  <a:srgbClr val="8D1826"/>
                </a:solidFill>
                <a:latin typeface="Tahoma"/>
                <a:cs typeface="Tahoma"/>
              </a:rPr>
              <a:t>DAHA</a:t>
            </a:r>
            <a:r>
              <a:rPr sz="4750" b="1" spc="-585" dirty="0">
                <a:solidFill>
                  <a:srgbClr val="8D1826"/>
                </a:solidFill>
                <a:latin typeface="Tahoma"/>
                <a:cs typeface="Tahoma"/>
              </a:rPr>
              <a:t> </a:t>
            </a:r>
            <a:r>
              <a:rPr sz="4750" b="1" spc="-240" dirty="0">
                <a:solidFill>
                  <a:srgbClr val="8D1826"/>
                </a:solidFill>
                <a:latin typeface="Tahoma"/>
                <a:cs typeface="Tahoma"/>
              </a:rPr>
              <a:t>MI</a:t>
            </a:r>
            <a:r>
              <a:rPr sz="4750" b="1" spc="-585" dirty="0">
                <a:solidFill>
                  <a:srgbClr val="8D1826"/>
                </a:solidFill>
                <a:latin typeface="Tahoma"/>
                <a:cs typeface="Tahoma"/>
              </a:rPr>
              <a:t> </a:t>
            </a:r>
            <a:r>
              <a:rPr sz="4750" b="1" spc="-65" dirty="0">
                <a:solidFill>
                  <a:srgbClr val="8D1826"/>
                </a:solidFill>
                <a:latin typeface="Tahoma"/>
                <a:cs typeface="Tahoma"/>
              </a:rPr>
              <a:t>ZOR?</a:t>
            </a:r>
            <a:endParaRPr sz="4750" dirty="0">
              <a:latin typeface="Tahoma"/>
              <a:cs typeface="Tahoma"/>
            </a:endParaRPr>
          </a:p>
          <a:p>
            <a:pPr marL="77470" marR="69850" algn="ctr">
              <a:lnSpc>
                <a:spcPct val="100000"/>
              </a:lnSpc>
              <a:spcBef>
                <a:spcPts val="675"/>
              </a:spcBef>
            </a:pPr>
            <a:r>
              <a:rPr sz="1100" spc="10" dirty="0">
                <a:latin typeface="Lucida Sans Unicode"/>
                <a:cs typeface="Lucida Sans Unicode"/>
              </a:rPr>
              <a:t>YKS’de </a:t>
            </a:r>
            <a:r>
              <a:rPr sz="1100" spc="-15" dirty="0">
                <a:latin typeface="Lucida Sans Unicode"/>
                <a:cs typeface="Lucida Sans Unicode"/>
              </a:rPr>
              <a:t>özellikle </a:t>
            </a:r>
            <a:r>
              <a:rPr sz="1100" spc="5" dirty="0">
                <a:latin typeface="Lucida Sans Unicode"/>
                <a:cs typeface="Lucida Sans Unicode"/>
              </a:rPr>
              <a:t>Türkçe </a:t>
            </a:r>
            <a:r>
              <a:rPr sz="1100" spc="65" dirty="0">
                <a:latin typeface="Lucida Sans Unicode"/>
                <a:cs typeface="Lucida Sans Unicode"/>
              </a:rPr>
              <a:t>ve </a:t>
            </a:r>
            <a:r>
              <a:rPr sz="1100" spc="50" dirty="0">
                <a:latin typeface="Lucida Sans Unicode"/>
                <a:cs typeface="Lucida Sans Unicode"/>
              </a:rPr>
              <a:t>Sosyal </a:t>
            </a:r>
            <a:r>
              <a:rPr sz="1100" spc="10" dirty="0">
                <a:latin typeface="Lucida Sans Unicode"/>
                <a:cs typeface="Lucida Sans Unicode"/>
              </a:rPr>
              <a:t>Bilimler </a:t>
            </a:r>
            <a:r>
              <a:rPr sz="1100" spc="50" dirty="0">
                <a:latin typeface="Lucida Sans Unicode"/>
                <a:cs typeface="Lucida Sans Unicode"/>
              </a:rPr>
              <a:t>alanlarında </a:t>
            </a:r>
            <a:r>
              <a:rPr sz="1100" spc="-5" dirty="0">
                <a:latin typeface="Lucida Sans Unicode"/>
                <a:cs typeface="Lucida Sans Unicode"/>
              </a:rPr>
              <a:t>uzun </a:t>
            </a:r>
            <a:r>
              <a:rPr sz="1100" dirty="0">
                <a:latin typeface="Lucida Sans Unicode"/>
                <a:cs typeface="Lucida Sans Unicode"/>
              </a:rPr>
              <a:t> </a:t>
            </a:r>
            <a:r>
              <a:rPr sz="1100" spc="50" dirty="0">
                <a:latin typeface="Lucida Sans Unicode"/>
                <a:cs typeface="Lucida Sans Unicode"/>
              </a:rPr>
              <a:t>paragraf </a:t>
            </a:r>
            <a:r>
              <a:rPr sz="1100" spc="30" dirty="0">
                <a:latin typeface="Lucida Sans Unicode"/>
                <a:cs typeface="Lucida Sans Unicode"/>
              </a:rPr>
              <a:t>içeren </a:t>
            </a:r>
            <a:r>
              <a:rPr sz="1100" spc="15" dirty="0">
                <a:latin typeface="Lucida Sans Unicode"/>
                <a:cs typeface="Lucida Sans Unicode"/>
              </a:rPr>
              <a:t>sorular gelebilmektedir. </a:t>
            </a:r>
            <a:r>
              <a:rPr sz="1100" spc="45" dirty="0">
                <a:latin typeface="Lucida Sans Unicode"/>
                <a:cs typeface="Lucida Sans Unicode"/>
              </a:rPr>
              <a:t>Matematik </a:t>
            </a:r>
            <a:r>
              <a:rPr sz="1100" spc="65" dirty="0">
                <a:latin typeface="Lucida Sans Unicode"/>
                <a:cs typeface="Lucida Sans Unicode"/>
              </a:rPr>
              <a:t>ve </a:t>
            </a:r>
            <a:r>
              <a:rPr sz="1100" spc="20" dirty="0">
                <a:latin typeface="Lucida Sans Unicode"/>
                <a:cs typeface="Lucida Sans Unicode"/>
              </a:rPr>
              <a:t>Fen </a:t>
            </a:r>
            <a:r>
              <a:rPr sz="1100" spc="25" dirty="0">
                <a:latin typeface="Lucida Sans Unicode"/>
                <a:cs typeface="Lucida Sans Unicode"/>
              </a:rPr>
              <a:t> </a:t>
            </a:r>
            <a:r>
              <a:rPr sz="1100" spc="5" dirty="0">
                <a:latin typeface="Lucida Sans Unicode"/>
                <a:cs typeface="Lucida Sans Unicode"/>
              </a:rPr>
              <a:t>Bilimleri</a:t>
            </a:r>
            <a:r>
              <a:rPr sz="1100" spc="-60" dirty="0">
                <a:latin typeface="Lucida Sans Unicode"/>
                <a:cs typeface="Lucida Sans Unicode"/>
              </a:rPr>
              <a:t> </a:t>
            </a:r>
            <a:r>
              <a:rPr sz="1100" spc="50" dirty="0">
                <a:latin typeface="Lucida Sans Unicode"/>
                <a:cs typeface="Lucida Sans Unicode"/>
              </a:rPr>
              <a:t>alanlarında</a:t>
            </a:r>
            <a:r>
              <a:rPr sz="1100" spc="-55" dirty="0">
                <a:latin typeface="Lucida Sans Unicode"/>
                <a:cs typeface="Lucida Sans Unicode"/>
              </a:rPr>
              <a:t> </a:t>
            </a:r>
            <a:r>
              <a:rPr sz="1100" spc="20" dirty="0">
                <a:latin typeface="Lucida Sans Unicode"/>
                <a:cs typeface="Lucida Sans Unicode"/>
              </a:rPr>
              <a:t>ise</a:t>
            </a:r>
            <a:r>
              <a:rPr sz="1100" spc="-55" dirty="0">
                <a:latin typeface="Lucida Sans Unicode"/>
                <a:cs typeface="Lucida Sans Unicode"/>
              </a:rPr>
              <a:t> </a:t>
            </a:r>
            <a:r>
              <a:rPr sz="1100" spc="65" dirty="0">
                <a:latin typeface="Lucida Sans Unicode"/>
                <a:cs typeface="Lucida Sans Unicode"/>
              </a:rPr>
              <a:t>adaylar</a:t>
            </a:r>
            <a:r>
              <a:rPr sz="1100" spc="-60" dirty="0">
                <a:latin typeface="Lucida Sans Unicode"/>
                <a:cs typeface="Lucida Sans Unicode"/>
              </a:rPr>
              <a:t> </a:t>
            </a:r>
            <a:r>
              <a:rPr sz="1100" spc="-5" dirty="0">
                <a:latin typeface="Lucida Sans Unicode"/>
                <a:cs typeface="Lucida Sans Unicode"/>
              </a:rPr>
              <a:t>uzun</a:t>
            </a:r>
            <a:r>
              <a:rPr sz="1100" spc="-55" dirty="0">
                <a:latin typeface="Lucida Sans Unicode"/>
                <a:cs typeface="Lucida Sans Unicode"/>
              </a:rPr>
              <a:t> </a:t>
            </a:r>
            <a:r>
              <a:rPr sz="1100" spc="50" dirty="0">
                <a:latin typeface="Lucida Sans Unicode"/>
                <a:cs typeface="Lucida Sans Unicode"/>
              </a:rPr>
              <a:t>paragraf</a:t>
            </a:r>
            <a:r>
              <a:rPr sz="1100" spc="-55" dirty="0">
                <a:latin typeface="Lucida Sans Unicode"/>
                <a:cs typeface="Lucida Sans Unicode"/>
              </a:rPr>
              <a:t> </a:t>
            </a:r>
            <a:r>
              <a:rPr sz="1100" spc="30" dirty="0">
                <a:latin typeface="Lucida Sans Unicode"/>
                <a:cs typeface="Lucida Sans Unicode"/>
              </a:rPr>
              <a:t>içeren</a:t>
            </a:r>
            <a:r>
              <a:rPr sz="1100" spc="-60" dirty="0">
                <a:latin typeface="Lucida Sans Unicode"/>
                <a:cs typeface="Lucida Sans Unicode"/>
              </a:rPr>
              <a:t> </a:t>
            </a:r>
            <a:r>
              <a:rPr sz="1100" spc="10" dirty="0">
                <a:latin typeface="Lucida Sans Unicode"/>
                <a:cs typeface="Lucida Sans Unicode"/>
              </a:rPr>
              <a:t>soruları </a:t>
            </a:r>
            <a:r>
              <a:rPr sz="1100" spc="-330" dirty="0">
                <a:latin typeface="Lucida Sans Unicode"/>
                <a:cs typeface="Lucida Sans Unicode"/>
              </a:rPr>
              <a:t> </a:t>
            </a:r>
            <a:r>
              <a:rPr sz="1100" spc="5" dirty="0">
                <a:latin typeface="Lucida Sans Unicode"/>
                <a:cs typeface="Lucida Sans Unicode"/>
              </a:rPr>
              <a:t>okurken</a:t>
            </a:r>
            <a:r>
              <a:rPr sz="1100" spc="-70" dirty="0">
                <a:latin typeface="Lucida Sans Unicode"/>
                <a:cs typeface="Lucida Sans Unicode"/>
              </a:rPr>
              <a:t> </a:t>
            </a:r>
            <a:r>
              <a:rPr sz="1100" spc="10" dirty="0">
                <a:latin typeface="Lucida Sans Unicode"/>
                <a:cs typeface="Lucida Sans Unicode"/>
              </a:rPr>
              <a:t>sıkılmaktadır.</a:t>
            </a:r>
            <a:endParaRPr sz="1100" dirty="0">
              <a:latin typeface="Lucida Sans Unicode"/>
              <a:cs typeface="Lucida Sans Unicode"/>
            </a:endParaRPr>
          </a:p>
          <a:p>
            <a:pPr>
              <a:lnSpc>
                <a:spcPct val="100000"/>
              </a:lnSpc>
              <a:spcBef>
                <a:spcPts val="75"/>
              </a:spcBef>
            </a:pPr>
            <a:endParaRPr sz="850" dirty="0">
              <a:latin typeface="Lucida Sans Unicode"/>
              <a:cs typeface="Lucida Sans Unicode"/>
            </a:endParaRPr>
          </a:p>
          <a:p>
            <a:pPr marL="12065" marR="5080" algn="ctr">
              <a:lnSpc>
                <a:spcPct val="100000"/>
              </a:lnSpc>
            </a:pPr>
            <a:r>
              <a:rPr sz="1400" b="1" spc="95" dirty="0">
                <a:latin typeface="Arial"/>
                <a:cs typeface="Arial"/>
              </a:rPr>
              <a:t>Unutulmamalıdır</a:t>
            </a:r>
            <a:r>
              <a:rPr sz="1400" b="1" spc="-95" dirty="0">
                <a:latin typeface="Arial"/>
                <a:cs typeface="Arial"/>
              </a:rPr>
              <a:t> </a:t>
            </a:r>
            <a:r>
              <a:rPr sz="1400" b="1" spc="55" dirty="0">
                <a:latin typeface="Arial"/>
                <a:cs typeface="Arial"/>
              </a:rPr>
              <a:t>ki</a:t>
            </a:r>
            <a:r>
              <a:rPr sz="1400" b="1" spc="-90" dirty="0">
                <a:latin typeface="Arial"/>
                <a:cs typeface="Arial"/>
              </a:rPr>
              <a:t> </a:t>
            </a:r>
            <a:r>
              <a:rPr sz="1400" b="1" spc="60" dirty="0">
                <a:latin typeface="Arial"/>
                <a:cs typeface="Arial"/>
              </a:rPr>
              <a:t>uzun</a:t>
            </a:r>
            <a:r>
              <a:rPr sz="1400" b="1" spc="-95" dirty="0">
                <a:latin typeface="Arial"/>
                <a:cs typeface="Arial"/>
              </a:rPr>
              <a:t> </a:t>
            </a:r>
            <a:r>
              <a:rPr sz="1400" b="1" spc="105" dirty="0">
                <a:latin typeface="Arial"/>
                <a:cs typeface="Arial"/>
              </a:rPr>
              <a:t>paragraf</a:t>
            </a:r>
            <a:r>
              <a:rPr sz="1400" b="1" spc="-90" dirty="0">
                <a:latin typeface="Arial"/>
                <a:cs typeface="Arial"/>
              </a:rPr>
              <a:t> </a:t>
            </a:r>
            <a:r>
              <a:rPr sz="1400" b="1" spc="65" dirty="0">
                <a:latin typeface="Arial"/>
                <a:cs typeface="Arial"/>
              </a:rPr>
              <a:t>içeren</a:t>
            </a:r>
            <a:r>
              <a:rPr sz="1400" b="1" spc="-90" dirty="0">
                <a:latin typeface="Arial"/>
                <a:cs typeface="Arial"/>
              </a:rPr>
              <a:t> </a:t>
            </a:r>
            <a:r>
              <a:rPr sz="1400" b="1" spc="60" dirty="0">
                <a:latin typeface="Arial"/>
                <a:cs typeface="Arial"/>
              </a:rPr>
              <a:t>sorular </a:t>
            </a:r>
            <a:r>
              <a:rPr sz="1400" b="1" spc="-375" dirty="0">
                <a:latin typeface="Arial"/>
                <a:cs typeface="Arial"/>
              </a:rPr>
              <a:t> </a:t>
            </a:r>
            <a:r>
              <a:rPr sz="1400" b="1" spc="85" dirty="0">
                <a:latin typeface="Arial"/>
                <a:cs typeface="Arial"/>
              </a:rPr>
              <a:t>en</a:t>
            </a:r>
            <a:r>
              <a:rPr sz="1400" b="1" spc="-100" dirty="0">
                <a:latin typeface="Arial"/>
                <a:cs typeface="Arial"/>
              </a:rPr>
              <a:t> </a:t>
            </a:r>
            <a:r>
              <a:rPr sz="1400" b="1" spc="85" dirty="0">
                <a:latin typeface="Arial"/>
                <a:cs typeface="Arial"/>
              </a:rPr>
              <a:t>kolay</a:t>
            </a:r>
            <a:r>
              <a:rPr sz="1400" b="1" spc="-95" dirty="0">
                <a:latin typeface="Arial"/>
                <a:cs typeface="Arial"/>
              </a:rPr>
              <a:t> </a:t>
            </a:r>
            <a:r>
              <a:rPr sz="1400" b="1" spc="90" dirty="0">
                <a:latin typeface="Arial"/>
                <a:cs typeface="Arial"/>
              </a:rPr>
              <a:t>ve</a:t>
            </a:r>
            <a:r>
              <a:rPr sz="1400" b="1" spc="-95" dirty="0">
                <a:latin typeface="Arial"/>
                <a:cs typeface="Arial"/>
              </a:rPr>
              <a:t> </a:t>
            </a:r>
            <a:r>
              <a:rPr sz="1400" b="1" spc="75" dirty="0">
                <a:latin typeface="Arial"/>
                <a:cs typeface="Arial"/>
              </a:rPr>
              <a:t>açıklayıcısı</a:t>
            </a:r>
            <a:r>
              <a:rPr sz="1400" b="1" spc="-95" dirty="0">
                <a:latin typeface="Arial"/>
                <a:cs typeface="Arial"/>
              </a:rPr>
              <a:t> </a:t>
            </a:r>
            <a:r>
              <a:rPr sz="1400" b="1" spc="85" dirty="0">
                <a:latin typeface="Arial"/>
                <a:cs typeface="Arial"/>
              </a:rPr>
              <a:t>en</a:t>
            </a:r>
            <a:r>
              <a:rPr sz="1400" b="1" spc="-95" dirty="0">
                <a:latin typeface="Arial"/>
                <a:cs typeface="Arial"/>
              </a:rPr>
              <a:t> </a:t>
            </a:r>
            <a:r>
              <a:rPr sz="1400" b="1" spc="80" dirty="0">
                <a:latin typeface="Arial"/>
                <a:cs typeface="Arial"/>
              </a:rPr>
              <a:t>fazla</a:t>
            </a:r>
            <a:r>
              <a:rPr sz="1400" b="1" spc="-95" dirty="0">
                <a:latin typeface="Arial"/>
                <a:cs typeface="Arial"/>
              </a:rPr>
              <a:t> </a:t>
            </a:r>
            <a:r>
              <a:rPr sz="1400" b="1" spc="80" dirty="0">
                <a:latin typeface="Arial"/>
                <a:cs typeface="Arial"/>
              </a:rPr>
              <a:t>olan</a:t>
            </a:r>
            <a:r>
              <a:rPr sz="1400" b="1" spc="-95" dirty="0">
                <a:latin typeface="Arial"/>
                <a:cs typeface="Arial"/>
              </a:rPr>
              <a:t> </a:t>
            </a:r>
            <a:r>
              <a:rPr sz="1400" b="1" spc="55" dirty="0">
                <a:latin typeface="Arial"/>
                <a:cs typeface="Arial"/>
              </a:rPr>
              <a:t>sorulardır.</a:t>
            </a:r>
            <a:endParaRPr sz="1400" dirty="0">
              <a:latin typeface="Arial"/>
              <a:cs typeface="Arial"/>
            </a:endParaRPr>
          </a:p>
        </p:txBody>
      </p:sp>
      <p:sp>
        <p:nvSpPr>
          <p:cNvPr id="3" name="object 3"/>
          <p:cNvSpPr txBox="1"/>
          <p:nvPr/>
        </p:nvSpPr>
        <p:spPr>
          <a:xfrm>
            <a:off x="1546380" y="3019804"/>
            <a:ext cx="2301719" cy="628377"/>
          </a:xfrm>
          <a:prstGeom prst="rect">
            <a:avLst/>
          </a:prstGeom>
        </p:spPr>
        <p:txBody>
          <a:bodyPr vert="horz" wrap="square" lIns="0" tIns="12700" rIns="0" bIns="0" rtlCol="0">
            <a:spAutoFit/>
          </a:bodyPr>
          <a:lstStyle/>
          <a:p>
            <a:pPr marR="5080" indent="1270">
              <a:lnSpc>
                <a:spcPct val="100000"/>
              </a:lnSpc>
              <a:spcBef>
                <a:spcPts val="100"/>
              </a:spcBef>
            </a:pPr>
            <a:r>
              <a:rPr sz="2000" b="1" spc="-55" dirty="0">
                <a:solidFill>
                  <a:srgbClr val="FFFFFF"/>
                </a:solidFill>
                <a:latin typeface="Arial"/>
                <a:cs typeface="Arial"/>
              </a:rPr>
              <a:t>PARAGRAFLARIN  </a:t>
            </a:r>
            <a:r>
              <a:rPr sz="2000" b="1" spc="-5" dirty="0" smtClean="0">
                <a:solidFill>
                  <a:srgbClr val="FFFFFF"/>
                </a:solidFill>
                <a:latin typeface="Arial"/>
                <a:cs typeface="Arial"/>
              </a:rPr>
              <a:t>UZUNLU</a:t>
            </a:r>
            <a:r>
              <a:rPr lang="tr-TR" sz="2000" b="1" spc="-5" dirty="0">
                <a:solidFill>
                  <a:srgbClr val="FFFFFF"/>
                </a:solidFill>
                <a:latin typeface="Arial"/>
                <a:cs typeface="Arial"/>
              </a:rPr>
              <a:t>Ğ</a:t>
            </a:r>
            <a:r>
              <a:rPr sz="2000" b="1" spc="-5" dirty="0" smtClean="0">
                <a:solidFill>
                  <a:srgbClr val="FFFFFF"/>
                </a:solidFill>
                <a:latin typeface="Arial"/>
                <a:cs typeface="Arial"/>
              </a:rPr>
              <a:t>UNDAN</a:t>
            </a:r>
            <a:endParaRPr sz="2000" dirty="0">
              <a:latin typeface="Arial"/>
              <a:cs typeface="Arial"/>
            </a:endParaRPr>
          </a:p>
        </p:txBody>
      </p:sp>
      <p:sp>
        <p:nvSpPr>
          <p:cNvPr id="4" name="object 4"/>
          <p:cNvSpPr txBox="1"/>
          <p:nvPr/>
        </p:nvSpPr>
        <p:spPr>
          <a:xfrm>
            <a:off x="934373" y="3578604"/>
            <a:ext cx="3364229" cy="635000"/>
          </a:xfrm>
          <a:prstGeom prst="rect">
            <a:avLst/>
          </a:prstGeom>
        </p:spPr>
        <p:txBody>
          <a:bodyPr vert="horz" wrap="square" lIns="0" tIns="12700" rIns="0" bIns="0" rtlCol="0">
            <a:spAutoFit/>
          </a:bodyPr>
          <a:lstStyle/>
          <a:p>
            <a:pPr>
              <a:lnSpc>
                <a:spcPct val="100000"/>
              </a:lnSpc>
              <a:spcBef>
                <a:spcPts val="100"/>
              </a:spcBef>
            </a:pPr>
            <a:r>
              <a:rPr sz="4000" b="1" spc="35" dirty="0">
                <a:solidFill>
                  <a:srgbClr val="FFFFFF"/>
                </a:solidFill>
                <a:latin typeface="Arial"/>
                <a:cs typeface="Arial"/>
              </a:rPr>
              <a:t>KORKMAYIN!</a:t>
            </a:r>
            <a:endParaRPr sz="4000">
              <a:latin typeface="Arial"/>
              <a:cs typeface="Arial"/>
            </a:endParaRPr>
          </a:p>
        </p:txBody>
      </p:sp>
      <p:sp>
        <p:nvSpPr>
          <p:cNvPr id="5" name="object 5"/>
          <p:cNvSpPr txBox="1"/>
          <p:nvPr/>
        </p:nvSpPr>
        <p:spPr>
          <a:xfrm>
            <a:off x="5610498" y="279636"/>
            <a:ext cx="4439285" cy="1910714"/>
          </a:xfrm>
          <a:prstGeom prst="rect">
            <a:avLst/>
          </a:prstGeom>
        </p:spPr>
        <p:txBody>
          <a:bodyPr vert="horz" wrap="square" lIns="0" tIns="12700" rIns="0" bIns="0" rtlCol="0">
            <a:spAutoFit/>
          </a:bodyPr>
          <a:lstStyle/>
          <a:p>
            <a:pPr algn="ctr">
              <a:lnSpc>
                <a:spcPts val="2410"/>
              </a:lnSpc>
              <a:spcBef>
                <a:spcPts val="100"/>
              </a:spcBef>
            </a:pPr>
            <a:r>
              <a:rPr sz="2100" b="1" spc="65" dirty="0">
                <a:solidFill>
                  <a:srgbClr val="8D1826"/>
                </a:solidFill>
                <a:latin typeface="Tahoma"/>
                <a:cs typeface="Tahoma"/>
              </a:rPr>
              <a:t>KÜÇÜK</a:t>
            </a:r>
            <a:r>
              <a:rPr sz="2100" b="1" spc="-260" dirty="0">
                <a:solidFill>
                  <a:srgbClr val="8D1826"/>
                </a:solidFill>
                <a:latin typeface="Tahoma"/>
                <a:cs typeface="Tahoma"/>
              </a:rPr>
              <a:t> </a:t>
            </a:r>
            <a:r>
              <a:rPr sz="2100" b="1" spc="15" dirty="0">
                <a:solidFill>
                  <a:srgbClr val="8D1826"/>
                </a:solidFill>
                <a:latin typeface="Tahoma"/>
                <a:cs typeface="Tahoma"/>
              </a:rPr>
              <a:t>NOTLARDAN</a:t>
            </a:r>
            <a:endParaRPr sz="2100">
              <a:latin typeface="Tahoma"/>
              <a:cs typeface="Tahoma"/>
            </a:endParaRPr>
          </a:p>
          <a:p>
            <a:pPr algn="ctr">
              <a:lnSpc>
                <a:spcPts val="4690"/>
              </a:lnSpc>
            </a:pPr>
            <a:r>
              <a:rPr sz="4000" b="1" dirty="0">
                <a:solidFill>
                  <a:srgbClr val="8D1826"/>
                </a:solidFill>
                <a:latin typeface="Tahoma"/>
                <a:cs typeface="Tahoma"/>
              </a:rPr>
              <a:t>YARARLANIN</a:t>
            </a:r>
            <a:endParaRPr sz="4000">
              <a:latin typeface="Tahoma"/>
              <a:cs typeface="Tahoma"/>
            </a:endParaRPr>
          </a:p>
          <a:p>
            <a:pPr marL="12700" marR="5080" algn="ctr">
              <a:lnSpc>
                <a:spcPct val="100000"/>
              </a:lnSpc>
              <a:spcBef>
                <a:spcPts val="1140"/>
              </a:spcBef>
            </a:pPr>
            <a:r>
              <a:rPr sz="1100" spc="10" dirty="0">
                <a:latin typeface="Lucida Sans Unicode"/>
                <a:cs typeface="Lucida Sans Unicode"/>
              </a:rPr>
              <a:t>YKS</a:t>
            </a:r>
            <a:r>
              <a:rPr sz="1100" spc="-60" dirty="0">
                <a:latin typeface="Lucida Sans Unicode"/>
                <a:cs typeface="Lucida Sans Unicode"/>
              </a:rPr>
              <a:t> </a:t>
            </a:r>
            <a:r>
              <a:rPr sz="1100" spc="15" dirty="0">
                <a:latin typeface="Lucida Sans Unicode"/>
                <a:cs typeface="Lucida Sans Unicode"/>
              </a:rPr>
              <a:t>hazırlığında</a:t>
            </a:r>
            <a:r>
              <a:rPr sz="1100" spc="-55" dirty="0">
                <a:latin typeface="Lucida Sans Unicode"/>
                <a:cs typeface="Lucida Sans Unicode"/>
              </a:rPr>
              <a:t> </a:t>
            </a:r>
            <a:r>
              <a:rPr sz="1100" spc="-10" dirty="0">
                <a:latin typeface="Lucida Sans Unicode"/>
                <a:cs typeface="Lucida Sans Unicode"/>
              </a:rPr>
              <a:t>sizlere</a:t>
            </a:r>
            <a:r>
              <a:rPr sz="1100" spc="-60" dirty="0">
                <a:latin typeface="Lucida Sans Unicode"/>
                <a:cs typeface="Lucida Sans Unicode"/>
              </a:rPr>
              <a:t> </a:t>
            </a:r>
            <a:r>
              <a:rPr sz="1100" spc="45" dirty="0">
                <a:latin typeface="Lucida Sans Unicode"/>
                <a:cs typeface="Lucida Sans Unicode"/>
              </a:rPr>
              <a:t>yardımcı</a:t>
            </a:r>
            <a:r>
              <a:rPr sz="1100" spc="-55" dirty="0">
                <a:latin typeface="Lucida Sans Unicode"/>
                <a:cs typeface="Lucida Sans Unicode"/>
              </a:rPr>
              <a:t> </a:t>
            </a:r>
            <a:r>
              <a:rPr sz="1100" spc="55" dirty="0">
                <a:latin typeface="Lucida Sans Unicode"/>
                <a:cs typeface="Lucida Sans Unicode"/>
              </a:rPr>
              <a:t>olacak</a:t>
            </a:r>
            <a:r>
              <a:rPr sz="1100" spc="-55" dirty="0">
                <a:latin typeface="Lucida Sans Unicode"/>
                <a:cs typeface="Lucida Sans Unicode"/>
              </a:rPr>
              <a:t> </a:t>
            </a:r>
            <a:r>
              <a:rPr sz="1100" spc="45" dirty="0">
                <a:latin typeface="Lucida Sans Unicode"/>
                <a:cs typeface="Lucida Sans Unicode"/>
              </a:rPr>
              <a:t>en</a:t>
            </a:r>
            <a:r>
              <a:rPr sz="1100" spc="-60" dirty="0">
                <a:latin typeface="Lucida Sans Unicode"/>
                <a:cs typeface="Lucida Sans Unicode"/>
              </a:rPr>
              <a:t> </a:t>
            </a:r>
            <a:r>
              <a:rPr sz="1100" spc="25" dirty="0">
                <a:latin typeface="Lucida Sans Unicode"/>
                <a:cs typeface="Lucida Sans Unicode"/>
              </a:rPr>
              <a:t>büyük</a:t>
            </a:r>
            <a:r>
              <a:rPr sz="1100" spc="-55" dirty="0">
                <a:latin typeface="Lucida Sans Unicode"/>
                <a:cs typeface="Lucida Sans Unicode"/>
              </a:rPr>
              <a:t> </a:t>
            </a:r>
            <a:r>
              <a:rPr sz="1100" spc="25" dirty="0">
                <a:latin typeface="Lucida Sans Unicode"/>
                <a:cs typeface="Lucida Sans Unicode"/>
              </a:rPr>
              <a:t>desteklerden </a:t>
            </a:r>
            <a:r>
              <a:rPr sz="1100" spc="-335" dirty="0">
                <a:latin typeface="Lucida Sans Unicode"/>
                <a:cs typeface="Lucida Sans Unicode"/>
              </a:rPr>
              <a:t> </a:t>
            </a:r>
            <a:r>
              <a:rPr sz="1100" spc="-5" dirty="0">
                <a:latin typeface="Lucida Sans Unicode"/>
                <a:cs typeface="Lucida Sans Unicode"/>
              </a:rPr>
              <a:t>bir </a:t>
            </a:r>
            <a:r>
              <a:rPr sz="1100" spc="35" dirty="0">
                <a:latin typeface="Lucida Sans Unicode"/>
                <a:cs typeface="Lucida Sans Unicode"/>
              </a:rPr>
              <a:t>tanesi </a:t>
            </a:r>
            <a:r>
              <a:rPr sz="1100" spc="55" dirty="0">
                <a:latin typeface="Lucida Sans Unicode"/>
                <a:cs typeface="Lucida Sans Unicode"/>
              </a:rPr>
              <a:t>de </a:t>
            </a:r>
            <a:r>
              <a:rPr sz="1100" spc="15" dirty="0">
                <a:latin typeface="Lucida Sans Unicode"/>
                <a:cs typeface="Lucida Sans Unicode"/>
              </a:rPr>
              <a:t>küçük </a:t>
            </a:r>
            <a:r>
              <a:rPr sz="1100" spc="20" dirty="0">
                <a:latin typeface="Lucida Sans Unicode"/>
                <a:cs typeface="Lucida Sans Unicode"/>
              </a:rPr>
              <a:t>notlar almaktır. </a:t>
            </a:r>
            <a:r>
              <a:rPr sz="1100" spc="-15" dirty="0">
                <a:latin typeface="Lucida Sans Unicode"/>
                <a:cs typeface="Lucida Sans Unicode"/>
              </a:rPr>
              <a:t>Özellikle </a:t>
            </a:r>
            <a:r>
              <a:rPr sz="1100" spc="-30" dirty="0">
                <a:latin typeface="Lucida Sans Unicode"/>
                <a:cs typeface="Lucida Sans Unicode"/>
              </a:rPr>
              <a:t>AYT </a:t>
            </a:r>
            <a:r>
              <a:rPr sz="1100" spc="30" dirty="0">
                <a:latin typeface="Lucida Sans Unicode"/>
                <a:cs typeface="Lucida Sans Unicode"/>
              </a:rPr>
              <a:t>sınavları </a:t>
            </a:r>
            <a:r>
              <a:rPr sz="1100" spc="15" dirty="0">
                <a:latin typeface="Lucida Sans Unicode"/>
                <a:cs typeface="Lucida Sans Unicode"/>
              </a:rPr>
              <a:t>için </a:t>
            </a:r>
            <a:r>
              <a:rPr sz="1100" spc="20" dirty="0">
                <a:latin typeface="Lucida Sans Unicode"/>
                <a:cs typeface="Lucida Sans Unicode"/>
              </a:rPr>
              <a:t> </a:t>
            </a:r>
            <a:r>
              <a:rPr sz="1100" spc="10" dirty="0">
                <a:latin typeface="Lucida Sans Unicode"/>
                <a:cs typeface="Lucida Sans Unicode"/>
              </a:rPr>
              <a:t>aklınızda</a:t>
            </a:r>
            <a:r>
              <a:rPr sz="1100" spc="-65" dirty="0">
                <a:latin typeface="Lucida Sans Unicode"/>
                <a:cs typeface="Lucida Sans Unicode"/>
              </a:rPr>
              <a:t> </a:t>
            </a:r>
            <a:r>
              <a:rPr sz="1100" spc="45" dirty="0">
                <a:latin typeface="Lucida Sans Unicode"/>
                <a:cs typeface="Lucida Sans Unicode"/>
              </a:rPr>
              <a:t>kalması</a:t>
            </a:r>
            <a:r>
              <a:rPr sz="1100" spc="-65" dirty="0">
                <a:latin typeface="Lucida Sans Unicode"/>
                <a:cs typeface="Lucida Sans Unicode"/>
              </a:rPr>
              <a:t> </a:t>
            </a:r>
            <a:r>
              <a:rPr sz="1100" spc="30" dirty="0">
                <a:latin typeface="Lucida Sans Unicode"/>
                <a:cs typeface="Lucida Sans Unicode"/>
              </a:rPr>
              <a:t>gereken</a:t>
            </a:r>
            <a:r>
              <a:rPr sz="1100" spc="-65" dirty="0">
                <a:latin typeface="Lucida Sans Unicode"/>
                <a:cs typeface="Lucida Sans Unicode"/>
              </a:rPr>
              <a:t> </a:t>
            </a:r>
            <a:r>
              <a:rPr sz="1100" dirty="0">
                <a:latin typeface="Lucida Sans Unicode"/>
                <a:cs typeface="Lucida Sans Unicode"/>
              </a:rPr>
              <a:t>konuları,</a:t>
            </a:r>
            <a:r>
              <a:rPr sz="1100" spc="-65" dirty="0">
                <a:latin typeface="Lucida Sans Unicode"/>
                <a:cs typeface="Lucida Sans Unicode"/>
              </a:rPr>
              <a:t> </a:t>
            </a:r>
            <a:r>
              <a:rPr sz="1100" spc="5" dirty="0">
                <a:latin typeface="Lucida Sans Unicode"/>
                <a:cs typeface="Lucida Sans Unicode"/>
              </a:rPr>
              <a:t>başlıkları,</a:t>
            </a:r>
            <a:r>
              <a:rPr sz="1100" spc="-60" dirty="0">
                <a:latin typeface="Lucida Sans Unicode"/>
                <a:cs typeface="Lucida Sans Unicode"/>
              </a:rPr>
              <a:t> </a:t>
            </a:r>
            <a:r>
              <a:rPr sz="1100" spc="5" dirty="0">
                <a:latin typeface="Lucida Sans Unicode"/>
                <a:cs typeface="Lucida Sans Unicode"/>
              </a:rPr>
              <a:t>formülleri</a:t>
            </a:r>
            <a:endParaRPr sz="1100">
              <a:latin typeface="Lucida Sans Unicode"/>
              <a:cs typeface="Lucida Sans Unicode"/>
            </a:endParaRPr>
          </a:p>
          <a:p>
            <a:pPr marL="51435" marR="43815" algn="ctr">
              <a:lnSpc>
                <a:spcPct val="100000"/>
              </a:lnSpc>
            </a:pPr>
            <a:r>
              <a:rPr sz="1100" spc="15" dirty="0">
                <a:latin typeface="Lucida Sans Unicode"/>
                <a:cs typeface="Lucida Sans Unicode"/>
              </a:rPr>
              <a:t>küçük</a:t>
            </a:r>
            <a:r>
              <a:rPr sz="1100" spc="-55" dirty="0">
                <a:latin typeface="Lucida Sans Unicode"/>
                <a:cs typeface="Lucida Sans Unicode"/>
              </a:rPr>
              <a:t> </a:t>
            </a:r>
            <a:r>
              <a:rPr sz="1100" spc="35" dirty="0">
                <a:latin typeface="Lucida Sans Unicode"/>
                <a:cs typeface="Lucida Sans Unicode"/>
              </a:rPr>
              <a:t>kağıtlara</a:t>
            </a:r>
            <a:r>
              <a:rPr sz="1100" spc="-50" dirty="0">
                <a:latin typeface="Lucida Sans Unicode"/>
                <a:cs typeface="Lucida Sans Unicode"/>
              </a:rPr>
              <a:t> </a:t>
            </a:r>
            <a:r>
              <a:rPr sz="1100" spc="15" dirty="0">
                <a:latin typeface="Lucida Sans Unicode"/>
                <a:cs typeface="Lucida Sans Unicode"/>
              </a:rPr>
              <a:t>not</a:t>
            </a:r>
            <a:r>
              <a:rPr sz="1100" spc="-50" dirty="0">
                <a:latin typeface="Lucida Sans Unicode"/>
                <a:cs typeface="Lucida Sans Unicode"/>
              </a:rPr>
              <a:t> </a:t>
            </a:r>
            <a:r>
              <a:rPr sz="1100" spc="50" dirty="0">
                <a:latin typeface="Lucida Sans Unicode"/>
                <a:cs typeface="Lucida Sans Unicode"/>
              </a:rPr>
              <a:t>alarak</a:t>
            </a:r>
            <a:r>
              <a:rPr sz="1100" spc="-50" dirty="0">
                <a:latin typeface="Lucida Sans Unicode"/>
                <a:cs typeface="Lucida Sans Unicode"/>
              </a:rPr>
              <a:t> </a:t>
            </a:r>
            <a:r>
              <a:rPr sz="1100" spc="5" dirty="0">
                <a:latin typeface="Lucida Sans Unicode"/>
                <a:cs typeface="Lucida Sans Unicode"/>
              </a:rPr>
              <a:t>aklınıza</a:t>
            </a:r>
            <a:r>
              <a:rPr sz="1100" spc="-50" dirty="0">
                <a:latin typeface="Lucida Sans Unicode"/>
                <a:cs typeface="Lucida Sans Unicode"/>
              </a:rPr>
              <a:t> </a:t>
            </a:r>
            <a:r>
              <a:rPr sz="1100" spc="20" dirty="0">
                <a:latin typeface="Lucida Sans Unicode"/>
                <a:cs typeface="Lucida Sans Unicode"/>
              </a:rPr>
              <a:t>geldiği</a:t>
            </a:r>
            <a:r>
              <a:rPr sz="1100" spc="-50" dirty="0">
                <a:latin typeface="Lucida Sans Unicode"/>
                <a:cs typeface="Lucida Sans Unicode"/>
              </a:rPr>
              <a:t> </a:t>
            </a:r>
            <a:r>
              <a:rPr sz="1100" spc="60" dirty="0">
                <a:latin typeface="Lucida Sans Unicode"/>
                <a:cs typeface="Lucida Sans Unicode"/>
              </a:rPr>
              <a:t>anlarda</a:t>
            </a:r>
            <a:r>
              <a:rPr sz="1100" spc="-50" dirty="0">
                <a:latin typeface="Lucida Sans Unicode"/>
                <a:cs typeface="Lucida Sans Unicode"/>
              </a:rPr>
              <a:t> </a:t>
            </a:r>
            <a:r>
              <a:rPr sz="1100" spc="20" dirty="0">
                <a:latin typeface="Lucida Sans Unicode"/>
                <a:cs typeface="Lucida Sans Unicode"/>
              </a:rPr>
              <a:t>cebinizden </a:t>
            </a:r>
            <a:r>
              <a:rPr sz="1100" spc="-335" dirty="0">
                <a:latin typeface="Lucida Sans Unicode"/>
                <a:cs typeface="Lucida Sans Unicode"/>
              </a:rPr>
              <a:t> </a:t>
            </a:r>
            <a:r>
              <a:rPr sz="1100" spc="35" dirty="0">
                <a:latin typeface="Lucida Sans Unicode"/>
                <a:cs typeface="Lucida Sans Unicode"/>
              </a:rPr>
              <a:t>çıkartarak</a:t>
            </a:r>
            <a:r>
              <a:rPr sz="1100" spc="-70" dirty="0">
                <a:latin typeface="Lucida Sans Unicode"/>
                <a:cs typeface="Lucida Sans Unicode"/>
              </a:rPr>
              <a:t> </a:t>
            </a:r>
            <a:r>
              <a:rPr sz="1100" spc="45" dirty="0">
                <a:latin typeface="Lucida Sans Unicode"/>
                <a:cs typeface="Lucida Sans Unicode"/>
              </a:rPr>
              <a:t>hatırlatma</a:t>
            </a:r>
            <a:r>
              <a:rPr sz="1100" spc="-65" dirty="0">
                <a:latin typeface="Lucida Sans Unicode"/>
                <a:cs typeface="Lucida Sans Unicode"/>
              </a:rPr>
              <a:t> </a:t>
            </a:r>
            <a:r>
              <a:rPr sz="1100" spc="75" dirty="0">
                <a:latin typeface="Lucida Sans Unicode"/>
                <a:cs typeface="Lucida Sans Unicode"/>
              </a:rPr>
              <a:t>amacıyla</a:t>
            </a:r>
            <a:r>
              <a:rPr sz="1100" spc="-65" dirty="0">
                <a:latin typeface="Lucida Sans Unicode"/>
                <a:cs typeface="Lucida Sans Unicode"/>
              </a:rPr>
              <a:t> </a:t>
            </a:r>
            <a:r>
              <a:rPr sz="1100" spc="25" dirty="0">
                <a:latin typeface="Lucida Sans Unicode"/>
                <a:cs typeface="Lucida Sans Unicode"/>
              </a:rPr>
              <a:t>destek</a:t>
            </a:r>
            <a:r>
              <a:rPr sz="1100" spc="-65" dirty="0">
                <a:latin typeface="Lucida Sans Unicode"/>
                <a:cs typeface="Lucida Sans Unicode"/>
              </a:rPr>
              <a:t> </a:t>
            </a:r>
            <a:r>
              <a:rPr sz="1100" dirty="0">
                <a:latin typeface="Lucida Sans Unicode"/>
                <a:cs typeface="Lucida Sans Unicode"/>
              </a:rPr>
              <a:t>alabilirsiniz.</a:t>
            </a:r>
            <a:endParaRPr sz="1100">
              <a:latin typeface="Lucida Sans Unicode"/>
              <a:cs typeface="Lucida Sans Unicode"/>
            </a:endParaRPr>
          </a:p>
        </p:txBody>
      </p:sp>
      <p:pic>
        <p:nvPicPr>
          <p:cNvPr id="6" name="object 6"/>
          <p:cNvPicPr/>
          <p:nvPr/>
        </p:nvPicPr>
        <p:blipFill>
          <a:blip r:embed="rId2" cstate="print"/>
          <a:stretch>
            <a:fillRect/>
          </a:stretch>
        </p:blipFill>
        <p:spPr>
          <a:xfrm>
            <a:off x="5586708" y="2293557"/>
            <a:ext cx="4463075" cy="2917292"/>
          </a:xfrm>
          <a:prstGeom prst="rect">
            <a:avLst/>
          </a:prstGeom>
        </p:spPr>
      </p:pic>
      <p:sp>
        <p:nvSpPr>
          <p:cNvPr id="7" name="Dikdörtgen 6"/>
          <p:cNvSpPr/>
          <p:nvPr/>
        </p:nvSpPr>
        <p:spPr>
          <a:xfrm>
            <a:off x="249544" y="3146803"/>
            <a:ext cx="4467860" cy="1523621"/>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smtClean="0">
                <a:solidFill>
                  <a:schemeClr val="tx1"/>
                </a:solidFill>
              </a:rPr>
              <a:t>PARAGRAFLARIN </a:t>
            </a:r>
          </a:p>
          <a:p>
            <a:pPr algn="ctr"/>
            <a:endParaRPr lang="tr-TR" sz="2200" b="1" dirty="0">
              <a:solidFill>
                <a:schemeClr val="tx1"/>
              </a:solidFill>
            </a:endParaRPr>
          </a:p>
          <a:p>
            <a:pPr algn="ctr"/>
            <a:r>
              <a:rPr lang="tr-TR" sz="2200" b="1" dirty="0" smtClean="0">
                <a:solidFill>
                  <a:schemeClr val="tx1"/>
                </a:solidFill>
              </a:rPr>
              <a:t>UZUNLUĞUNDAN KORKMAYIN</a:t>
            </a:r>
            <a:endParaRPr lang="tr-TR" sz="22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22414" y="2445402"/>
            <a:ext cx="2218690" cy="528320"/>
          </a:xfrm>
          <a:prstGeom prst="rect">
            <a:avLst/>
          </a:prstGeom>
        </p:spPr>
        <p:txBody>
          <a:bodyPr vert="horz" wrap="square" lIns="0" tIns="12700" rIns="0" bIns="0" rtlCol="0">
            <a:spAutoFit/>
          </a:bodyPr>
          <a:lstStyle/>
          <a:p>
            <a:pPr algn="ctr">
              <a:lnSpc>
                <a:spcPct val="100000"/>
              </a:lnSpc>
              <a:spcBef>
                <a:spcPts val="100"/>
              </a:spcBef>
            </a:pPr>
            <a:r>
              <a:rPr sz="1100" spc="50" dirty="0">
                <a:latin typeface="Lucida Sans Unicode"/>
                <a:cs typeface="Lucida Sans Unicode"/>
              </a:rPr>
              <a:t>Önce</a:t>
            </a:r>
            <a:r>
              <a:rPr sz="1100" spc="-75" dirty="0">
                <a:latin typeface="Lucida Sans Unicode"/>
                <a:cs typeface="Lucida Sans Unicode"/>
              </a:rPr>
              <a:t> </a:t>
            </a:r>
            <a:r>
              <a:rPr sz="1100" spc="10" dirty="0">
                <a:latin typeface="Lucida Sans Unicode"/>
                <a:cs typeface="Lucida Sans Unicode"/>
              </a:rPr>
              <a:t>soru</a:t>
            </a:r>
            <a:r>
              <a:rPr sz="1100" spc="-70" dirty="0">
                <a:latin typeface="Lucida Sans Unicode"/>
                <a:cs typeface="Lucida Sans Unicode"/>
              </a:rPr>
              <a:t> </a:t>
            </a:r>
            <a:r>
              <a:rPr sz="1100" spc="-5" dirty="0">
                <a:latin typeface="Lucida Sans Unicode"/>
                <a:cs typeface="Lucida Sans Unicode"/>
              </a:rPr>
              <a:t>kökü</a:t>
            </a:r>
            <a:r>
              <a:rPr sz="1100" spc="-70" dirty="0">
                <a:latin typeface="Lucida Sans Unicode"/>
                <a:cs typeface="Lucida Sans Unicode"/>
              </a:rPr>
              <a:t> </a:t>
            </a:r>
            <a:r>
              <a:rPr sz="1100" spc="10" dirty="0">
                <a:latin typeface="Lucida Sans Unicode"/>
                <a:cs typeface="Lucida Sans Unicode"/>
              </a:rPr>
              <a:t>okunmalıdır.</a:t>
            </a:r>
            <a:endParaRPr sz="1100">
              <a:latin typeface="Lucida Sans Unicode"/>
              <a:cs typeface="Lucida Sans Unicode"/>
            </a:endParaRPr>
          </a:p>
          <a:p>
            <a:pPr algn="ctr">
              <a:lnSpc>
                <a:spcPct val="100000"/>
              </a:lnSpc>
            </a:pPr>
            <a:r>
              <a:rPr sz="1100" spc="25" dirty="0">
                <a:latin typeface="Lucida Sans Unicode"/>
                <a:cs typeface="Lucida Sans Unicode"/>
              </a:rPr>
              <a:t>Soru</a:t>
            </a:r>
            <a:r>
              <a:rPr sz="1100" spc="-80" dirty="0">
                <a:latin typeface="Lucida Sans Unicode"/>
                <a:cs typeface="Lucida Sans Unicode"/>
              </a:rPr>
              <a:t> </a:t>
            </a:r>
            <a:r>
              <a:rPr sz="1100" spc="5" dirty="0">
                <a:latin typeface="Lucida Sans Unicode"/>
                <a:cs typeface="Lucida Sans Unicode"/>
              </a:rPr>
              <a:t>köklerinde</a:t>
            </a:r>
            <a:r>
              <a:rPr sz="1100" spc="-75" dirty="0">
                <a:latin typeface="Lucida Sans Unicode"/>
                <a:cs typeface="Lucida Sans Unicode"/>
              </a:rPr>
              <a:t> </a:t>
            </a:r>
            <a:r>
              <a:rPr sz="1100" b="1" u="sng" spc="50" dirty="0">
                <a:uFill>
                  <a:solidFill>
                    <a:srgbClr val="000000"/>
                  </a:solidFill>
                </a:uFill>
                <a:latin typeface="Arial"/>
                <a:cs typeface="Arial"/>
              </a:rPr>
              <a:t>olumsuz</a:t>
            </a:r>
            <a:endParaRPr sz="1100">
              <a:latin typeface="Arial"/>
              <a:cs typeface="Arial"/>
            </a:endParaRPr>
          </a:p>
          <a:p>
            <a:pPr algn="ctr">
              <a:lnSpc>
                <a:spcPct val="100000"/>
              </a:lnSpc>
            </a:pPr>
            <a:r>
              <a:rPr sz="1100" spc="25" dirty="0">
                <a:latin typeface="Lucida Sans Unicode"/>
                <a:cs typeface="Lucida Sans Unicode"/>
              </a:rPr>
              <a:t>ifadelere</a:t>
            </a:r>
            <a:r>
              <a:rPr sz="1100" spc="-65" dirty="0">
                <a:latin typeface="Lucida Sans Unicode"/>
                <a:cs typeface="Lucida Sans Unicode"/>
              </a:rPr>
              <a:t> </a:t>
            </a:r>
            <a:r>
              <a:rPr sz="1100" spc="25" dirty="0">
                <a:latin typeface="Lucida Sans Unicode"/>
                <a:cs typeface="Lucida Sans Unicode"/>
              </a:rPr>
              <a:t>çok</a:t>
            </a:r>
            <a:r>
              <a:rPr sz="1100" spc="-65" dirty="0">
                <a:latin typeface="Lucida Sans Unicode"/>
                <a:cs typeface="Lucida Sans Unicode"/>
              </a:rPr>
              <a:t> </a:t>
            </a:r>
            <a:r>
              <a:rPr sz="1100" spc="15" dirty="0">
                <a:latin typeface="Lucida Sans Unicode"/>
                <a:cs typeface="Lucida Sans Unicode"/>
              </a:rPr>
              <a:t>dikkat</a:t>
            </a:r>
            <a:r>
              <a:rPr sz="1100" spc="-60" dirty="0">
                <a:latin typeface="Lucida Sans Unicode"/>
                <a:cs typeface="Lucida Sans Unicode"/>
              </a:rPr>
              <a:t> </a:t>
            </a:r>
            <a:r>
              <a:rPr sz="1100" spc="5" dirty="0">
                <a:latin typeface="Lucida Sans Unicode"/>
                <a:cs typeface="Lucida Sans Unicode"/>
              </a:rPr>
              <a:t>edilmelidir.</a:t>
            </a:r>
            <a:endParaRPr sz="1100">
              <a:latin typeface="Lucida Sans Unicode"/>
              <a:cs typeface="Lucida Sans Unicode"/>
            </a:endParaRPr>
          </a:p>
        </p:txBody>
      </p:sp>
      <p:sp>
        <p:nvSpPr>
          <p:cNvPr id="3" name="object 3"/>
          <p:cNvSpPr txBox="1"/>
          <p:nvPr/>
        </p:nvSpPr>
        <p:spPr>
          <a:xfrm>
            <a:off x="5803748" y="3735392"/>
            <a:ext cx="1755139" cy="863600"/>
          </a:xfrm>
          <a:prstGeom prst="rect">
            <a:avLst/>
          </a:prstGeom>
        </p:spPr>
        <p:txBody>
          <a:bodyPr vert="horz" wrap="square" lIns="0" tIns="12700" rIns="0" bIns="0" rtlCol="0">
            <a:spAutoFit/>
          </a:bodyPr>
          <a:lstStyle/>
          <a:p>
            <a:pPr marL="12700" marR="5080" algn="ctr">
              <a:lnSpc>
                <a:spcPct val="100000"/>
              </a:lnSpc>
              <a:spcBef>
                <a:spcPts val="100"/>
              </a:spcBef>
            </a:pPr>
            <a:r>
              <a:rPr sz="1100" spc="25" dirty="0">
                <a:latin typeface="Lucida Sans Unicode"/>
                <a:cs typeface="Lucida Sans Unicode"/>
              </a:rPr>
              <a:t>Soru </a:t>
            </a:r>
            <a:r>
              <a:rPr sz="1100" spc="5" dirty="0">
                <a:latin typeface="Lucida Sans Unicode"/>
                <a:cs typeface="Lucida Sans Unicode"/>
              </a:rPr>
              <a:t>çözülürken </a:t>
            </a:r>
            <a:r>
              <a:rPr sz="1100" spc="20" dirty="0">
                <a:latin typeface="Lucida Sans Unicode"/>
                <a:cs typeface="Lucida Sans Unicode"/>
              </a:rPr>
              <a:t>süre </a:t>
            </a:r>
            <a:r>
              <a:rPr sz="1100" spc="25" dirty="0">
                <a:latin typeface="Lucida Sans Unicode"/>
                <a:cs typeface="Lucida Sans Unicode"/>
              </a:rPr>
              <a:t> </a:t>
            </a:r>
            <a:r>
              <a:rPr sz="1100" spc="10" dirty="0">
                <a:latin typeface="Lucida Sans Unicode"/>
                <a:cs typeface="Lucida Sans Unicode"/>
              </a:rPr>
              <a:t>tutulmalıdır. </a:t>
            </a:r>
            <a:r>
              <a:rPr sz="1100" dirty="0">
                <a:latin typeface="Lucida Sans Unicode"/>
                <a:cs typeface="Lucida Sans Unicode"/>
              </a:rPr>
              <a:t>Bir </a:t>
            </a:r>
            <a:r>
              <a:rPr sz="1100" spc="40" dirty="0">
                <a:latin typeface="Lucida Sans Unicode"/>
                <a:cs typeface="Lucida Sans Unicode"/>
              </a:rPr>
              <a:t>soruda </a:t>
            </a:r>
            <a:r>
              <a:rPr sz="1100" spc="45" dirty="0">
                <a:latin typeface="Lucida Sans Unicode"/>
                <a:cs typeface="Lucida Sans Unicode"/>
              </a:rPr>
              <a:t> </a:t>
            </a:r>
            <a:r>
              <a:rPr sz="1100" spc="40" dirty="0">
                <a:latin typeface="Lucida Sans Unicode"/>
                <a:cs typeface="Lucida Sans Unicode"/>
              </a:rPr>
              <a:t>kaybedilecek </a:t>
            </a:r>
            <a:r>
              <a:rPr sz="1100" spc="20" dirty="0">
                <a:latin typeface="Lucida Sans Unicode"/>
                <a:cs typeface="Lucida Sans Unicode"/>
              </a:rPr>
              <a:t>süre </a:t>
            </a:r>
            <a:r>
              <a:rPr sz="1100" spc="25" dirty="0">
                <a:latin typeface="Lucida Sans Unicode"/>
                <a:cs typeface="Lucida Sans Unicode"/>
              </a:rPr>
              <a:t> </a:t>
            </a:r>
            <a:r>
              <a:rPr sz="1100" spc="30" dirty="0">
                <a:latin typeface="Lucida Sans Unicode"/>
                <a:cs typeface="Lucida Sans Unicode"/>
              </a:rPr>
              <a:t>sınavın</a:t>
            </a:r>
            <a:r>
              <a:rPr sz="1100" spc="-85" dirty="0">
                <a:latin typeface="Lucida Sans Unicode"/>
                <a:cs typeface="Lucida Sans Unicode"/>
              </a:rPr>
              <a:t> </a:t>
            </a:r>
            <a:r>
              <a:rPr sz="1100" spc="20" dirty="0">
                <a:latin typeface="Lucida Sans Unicode"/>
                <a:cs typeface="Lucida Sans Unicode"/>
              </a:rPr>
              <a:t>genelini</a:t>
            </a:r>
            <a:r>
              <a:rPr sz="1100" spc="-85" dirty="0">
                <a:latin typeface="Lucida Sans Unicode"/>
                <a:cs typeface="Lucida Sans Unicode"/>
              </a:rPr>
              <a:t> </a:t>
            </a:r>
            <a:r>
              <a:rPr sz="1100" spc="10" dirty="0">
                <a:latin typeface="Lucida Sans Unicode"/>
                <a:cs typeface="Lucida Sans Unicode"/>
              </a:rPr>
              <a:t>olumsuz </a:t>
            </a:r>
            <a:r>
              <a:rPr sz="1100" spc="-335" dirty="0">
                <a:latin typeface="Lucida Sans Unicode"/>
                <a:cs typeface="Lucida Sans Unicode"/>
              </a:rPr>
              <a:t> </a:t>
            </a:r>
            <a:r>
              <a:rPr sz="1100" spc="10" dirty="0">
                <a:latin typeface="Lucida Sans Unicode"/>
                <a:cs typeface="Lucida Sans Unicode"/>
              </a:rPr>
              <a:t>etkileyebilmektedir.</a:t>
            </a:r>
            <a:endParaRPr sz="1100">
              <a:latin typeface="Lucida Sans Unicode"/>
              <a:cs typeface="Lucida Sans Unicode"/>
            </a:endParaRPr>
          </a:p>
        </p:txBody>
      </p:sp>
      <p:sp>
        <p:nvSpPr>
          <p:cNvPr id="4" name="object 4"/>
          <p:cNvSpPr txBox="1"/>
          <p:nvPr/>
        </p:nvSpPr>
        <p:spPr>
          <a:xfrm>
            <a:off x="5730266" y="415282"/>
            <a:ext cx="1902460" cy="528320"/>
          </a:xfrm>
          <a:prstGeom prst="rect">
            <a:avLst/>
          </a:prstGeom>
        </p:spPr>
        <p:txBody>
          <a:bodyPr vert="horz" wrap="square" lIns="0" tIns="12700" rIns="0" bIns="0" rtlCol="0">
            <a:spAutoFit/>
          </a:bodyPr>
          <a:lstStyle/>
          <a:p>
            <a:pPr marL="12700" marR="5080" indent="74930">
              <a:lnSpc>
                <a:spcPct val="100000"/>
              </a:lnSpc>
              <a:spcBef>
                <a:spcPts val="100"/>
              </a:spcBef>
            </a:pPr>
            <a:r>
              <a:rPr sz="1100" spc="25" dirty="0">
                <a:latin typeface="Lucida Sans Unicode"/>
                <a:cs typeface="Lucida Sans Unicode"/>
              </a:rPr>
              <a:t>Sorular </a:t>
            </a:r>
            <a:r>
              <a:rPr sz="1100" spc="5" dirty="0">
                <a:latin typeface="Lucida Sans Unicode"/>
                <a:cs typeface="Lucida Sans Unicode"/>
              </a:rPr>
              <a:t>çözülürken </a:t>
            </a:r>
            <a:r>
              <a:rPr sz="1100" spc="15" dirty="0">
                <a:latin typeface="Lucida Sans Unicode"/>
                <a:cs typeface="Lucida Sans Unicode"/>
              </a:rPr>
              <a:t>kendi </a:t>
            </a:r>
            <a:r>
              <a:rPr sz="1100" spc="20" dirty="0">
                <a:latin typeface="Lucida Sans Unicode"/>
                <a:cs typeface="Lucida Sans Unicode"/>
              </a:rPr>
              <a:t> </a:t>
            </a:r>
            <a:r>
              <a:rPr sz="1100" spc="30" dirty="0">
                <a:latin typeface="Lucida Sans Unicode"/>
                <a:cs typeface="Lucida Sans Unicode"/>
              </a:rPr>
              <a:t>mantığımızla</a:t>
            </a:r>
            <a:r>
              <a:rPr sz="1100" spc="-80" dirty="0">
                <a:latin typeface="Lucida Sans Unicode"/>
                <a:cs typeface="Lucida Sans Unicode"/>
              </a:rPr>
              <a:t> </a:t>
            </a:r>
            <a:r>
              <a:rPr sz="1100" spc="20" dirty="0">
                <a:latin typeface="Lucida Sans Unicode"/>
                <a:cs typeface="Lucida Sans Unicode"/>
              </a:rPr>
              <a:t>değil</a:t>
            </a:r>
            <a:r>
              <a:rPr sz="1100" spc="-80" dirty="0">
                <a:latin typeface="Lucida Sans Unicode"/>
                <a:cs typeface="Lucida Sans Unicode"/>
              </a:rPr>
              <a:t> </a:t>
            </a:r>
            <a:r>
              <a:rPr sz="1100" spc="25" dirty="0">
                <a:latin typeface="Lucida Sans Unicode"/>
                <a:cs typeface="Lucida Sans Unicode"/>
              </a:rPr>
              <a:t>yazarın </a:t>
            </a:r>
            <a:r>
              <a:rPr sz="1100" spc="-335" dirty="0">
                <a:latin typeface="Lucida Sans Unicode"/>
                <a:cs typeface="Lucida Sans Unicode"/>
              </a:rPr>
              <a:t> </a:t>
            </a:r>
            <a:r>
              <a:rPr sz="1100" spc="40" dirty="0">
                <a:latin typeface="Lucida Sans Unicode"/>
                <a:cs typeface="Lucida Sans Unicode"/>
              </a:rPr>
              <a:t>mantığı</a:t>
            </a:r>
            <a:r>
              <a:rPr sz="1100" spc="-75" dirty="0">
                <a:latin typeface="Lucida Sans Unicode"/>
                <a:cs typeface="Lucida Sans Unicode"/>
              </a:rPr>
              <a:t> </a:t>
            </a:r>
            <a:r>
              <a:rPr sz="1100" dirty="0">
                <a:latin typeface="Lucida Sans Unicode"/>
                <a:cs typeface="Lucida Sans Unicode"/>
              </a:rPr>
              <a:t>ile</a:t>
            </a:r>
            <a:r>
              <a:rPr sz="1100" spc="-70" dirty="0">
                <a:latin typeface="Lucida Sans Unicode"/>
                <a:cs typeface="Lucida Sans Unicode"/>
              </a:rPr>
              <a:t> </a:t>
            </a:r>
            <a:r>
              <a:rPr sz="1100" spc="10" dirty="0">
                <a:latin typeface="Lucida Sans Unicode"/>
                <a:cs typeface="Lucida Sans Unicode"/>
              </a:rPr>
              <a:t>düşünülmelidir.</a:t>
            </a:r>
            <a:endParaRPr sz="1100" dirty="0">
              <a:latin typeface="Lucida Sans Unicode"/>
              <a:cs typeface="Lucida Sans Unicode"/>
            </a:endParaRPr>
          </a:p>
        </p:txBody>
      </p:sp>
      <p:grpSp>
        <p:nvGrpSpPr>
          <p:cNvPr id="5" name="object 5"/>
          <p:cNvGrpSpPr/>
          <p:nvPr/>
        </p:nvGrpSpPr>
        <p:grpSpPr>
          <a:xfrm>
            <a:off x="5662968" y="224534"/>
            <a:ext cx="4410710" cy="4651375"/>
            <a:chOff x="5662968" y="224534"/>
            <a:chExt cx="4410710" cy="4651375"/>
          </a:xfrm>
        </p:grpSpPr>
        <p:pic>
          <p:nvPicPr>
            <p:cNvPr id="6" name="object 6"/>
            <p:cNvPicPr/>
            <p:nvPr/>
          </p:nvPicPr>
          <p:blipFill>
            <a:blip r:embed="rId2" cstate="print"/>
            <a:stretch>
              <a:fillRect/>
            </a:stretch>
          </p:blipFill>
          <p:spPr>
            <a:xfrm>
              <a:off x="7797941" y="3481666"/>
              <a:ext cx="2270494" cy="1147885"/>
            </a:xfrm>
            <a:prstGeom prst="rect">
              <a:avLst/>
            </a:prstGeom>
          </p:spPr>
        </p:pic>
        <p:sp>
          <p:nvSpPr>
            <p:cNvPr id="7" name="object 7"/>
            <p:cNvSpPr/>
            <p:nvPr/>
          </p:nvSpPr>
          <p:spPr>
            <a:xfrm>
              <a:off x="7611936" y="4400977"/>
              <a:ext cx="534670" cy="465455"/>
            </a:xfrm>
            <a:custGeom>
              <a:avLst/>
              <a:gdLst/>
              <a:ahLst/>
              <a:cxnLst/>
              <a:rect l="l" t="t" r="r" b="b"/>
              <a:pathLst>
                <a:path w="534670" h="465454">
                  <a:moveTo>
                    <a:pt x="0" y="0"/>
                  </a:moveTo>
                  <a:lnTo>
                    <a:pt x="122784" y="333972"/>
                  </a:lnTo>
                  <a:lnTo>
                    <a:pt x="219368" y="465073"/>
                  </a:lnTo>
                  <a:lnTo>
                    <a:pt x="339844" y="411104"/>
                  </a:lnTo>
                  <a:lnTo>
                    <a:pt x="534301" y="189864"/>
                  </a:lnTo>
                </a:path>
              </a:pathLst>
            </a:custGeom>
            <a:ln w="19050">
              <a:solidFill>
                <a:srgbClr val="8D1826"/>
              </a:solidFill>
              <a:prstDash val="sysDash"/>
            </a:ln>
          </p:spPr>
          <p:txBody>
            <a:bodyPr wrap="square" lIns="0" tIns="0" rIns="0" bIns="0" rtlCol="0"/>
            <a:lstStyle/>
            <a:p>
              <a:endParaRPr/>
            </a:p>
          </p:txBody>
        </p:sp>
        <p:sp>
          <p:nvSpPr>
            <p:cNvPr id="8" name="object 8"/>
            <p:cNvSpPr/>
            <p:nvPr/>
          </p:nvSpPr>
          <p:spPr>
            <a:xfrm>
              <a:off x="7584887" y="4373924"/>
              <a:ext cx="54610" cy="54610"/>
            </a:xfrm>
            <a:custGeom>
              <a:avLst/>
              <a:gdLst/>
              <a:ahLst/>
              <a:cxnLst/>
              <a:rect l="l" t="t" r="r" b="b"/>
              <a:pathLst>
                <a:path w="54609" h="54610">
                  <a:moveTo>
                    <a:pt x="22476" y="0"/>
                  </a:moveTo>
                  <a:lnTo>
                    <a:pt x="12314" y="3919"/>
                  </a:lnTo>
                  <a:lnTo>
                    <a:pt x="4467" y="11474"/>
                  </a:lnTo>
                  <a:lnTo>
                    <a:pt x="272" y="21116"/>
                  </a:lnTo>
                  <a:lnTo>
                    <a:pt x="0" y="31628"/>
                  </a:lnTo>
                  <a:lnTo>
                    <a:pt x="3919" y="41790"/>
                  </a:lnTo>
                  <a:lnTo>
                    <a:pt x="11469" y="49637"/>
                  </a:lnTo>
                  <a:lnTo>
                    <a:pt x="21111" y="53831"/>
                  </a:lnTo>
                  <a:lnTo>
                    <a:pt x="31626" y="54104"/>
                  </a:lnTo>
                  <a:lnTo>
                    <a:pt x="41790" y="50185"/>
                  </a:lnTo>
                  <a:lnTo>
                    <a:pt x="49637" y="42630"/>
                  </a:lnTo>
                  <a:lnTo>
                    <a:pt x="53831" y="32988"/>
                  </a:lnTo>
                  <a:lnTo>
                    <a:pt x="54104" y="22476"/>
                  </a:lnTo>
                  <a:lnTo>
                    <a:pt x="50185" y="12314"/>
                  </a:lnTo>
                  <a:lnTo>
                    <a:pt x="42630" y="4467"/>
                  </a:lnTo>
                  <a:lnTo>
                    <a:pt x="32988" y="272"/>
                  </a:lnTo>
                  <a:lnTo>
                    <a:pt x="22476" y="0"/>
                  </a:lnTo>
                  <a:close/>
                </a:path>
              </a:pathLst>
            </a:custGeom>
            <a:solidFill>
              <a:srgbClr val="8D1826"/>
            </a:solidFill>
          </p:spPr>
          <p:txBody>
            <a:bodyPr wrap="square" lIns="0" tIns="0" rIns="0" bIns="0" rtlCol="0"/>
            <a:lstStyle/>
            <a:p>
              <a:endParaRPr/>
            </a:p>
          </p:txBody>
        </p:sp>
        <p:sp>
          <p:nvSpPr>
            <p:cNvPr id="9" name="object 9"/>
            <p:cNvSpPr/>
            <p:nvPr/>
          </p:nvSpPr>
          <p:spPr>
            <a:xfrm>
              <a:off x="8060626" y="4590846"/>
              <a:ext cx="85725" cy="93345"/>
            </a:xfrm>
            <a:custGeom>
              <a:avLst/>
              <a:gdLst/>
              <a:ahLst/>
              <a:cxnLst/>
              <a:rect l="l" t="t" r="r" b="b"/>
              <a:pathLst>
                <a:path w="85725" h="93345">
                  <a:moveTo>
                    <a:pt x="52184" y="93345"/>
                  </a:moveTo>
                  <a:lnTo>
                    <a:pt x="85610" y="0"/>
                  </a:lnTo>
                  <a:lnTo>
                    <a:pt x="0" y="50038"/>
                  </a:lnTo>
                </a:path>
              </a:pathLst>
            </a:custGeom>
            <a:ln w="12192">
              <a:solidFill>
                <a:srgbClr val="8D1826"/>
              </a:solidFill>
            </a:ln>
          </p:spPr>
          <p:txBody>
            <a:bodyPr wrap="square" lIns="0" tIns="0" rIns="0" bIns="0" rtlCol="0"/>
            <a:lstStyle/>
            <a:p>
              <a:endParaRPr/>
            </a:p>
          </p:txBody>
        </p:sp>
        <p:sp>
          <p:nvSpPr>
            <p:cNvPr id="10" name="object 10"/>
            <p:cNvSpPr/>
            <p:nvPr/>
          </p:nvSpPr>
          <p:spPr>
            <a:xfrm>
              <a:off x="7692350" y="1825021"/>
              <a:ext cx="2381885" cy="0"/>
            </a:xfrm>
            <a:custGeom>
              <a:avLst/>
              <a:gdLst/>
              <a:ahLst/>
              <a:cxnLst/>
              <a:rect l="l" t="t" r="r" b="b"/>
              <a:pathLst>
                <a:path w="2381884">
                  <a:moveTo>
                    <a:pt x="0" y="0"/>
                  </a:moveTo>
                  <a:lnTo>
                    <a:pt x="2381300" y="0"/>
                  </a:lnTo>
                </a:path>
              </a:pathLst>
            </a:custGeom>
            <a:ln w="12700">
              <a:solidFill>
                <a:srgbClr val="263338"/>
              </a:solidFill>
            </a:ln>
          </p:spPr>
          <p:txBody>
            <a:bodyPr wrap="square" lIns="0" tIns="0" rIns="0" bIns="0" rtlCol="0"/>
            <a:lstStyle/>
            <a:p>
              <a:endParaRPr/>
            </a:p>
          </p:txBody>
        </p:sp>
        <p:pic>
          <p:nvPicPr>
            <p:cNvPr id="11" name="object 11"/>
            <p:cNvPicPr/>
            <p:nvPr/>
          </p:nvPicPr>
          <p:blipFill>
            <a:blip r:embed="rId3" cstate="print"/>
            <a:stretch>
              <a:fillRect/>
            </a:stretch>
          </p:blipFill>
          <p:spPr>
            <a:xfrm>
              <a:off x="7376926" y="224534"/>
              <a:ext cx="2466003" cy="2107086"/>
            </a:xfrm>
            <a:prstGeom prst="rect">
              <a:avLst/>
            </a:prstGeom>
          </p:spPr>
        </p:pic>
        <p:sp>
          <p:nvSpPr>
            <p:cNvPr id="12" name="object 12"/>
            <p:cNvSpPr/>
            <p:nvPr/>
          </p:nvSpPr>
          <p:spPr>
            <a:xfrm>
              <a:off x="5698464" y="2245524"/>
              <a:ext cx="2022475" cy="1272540"/>
            </a:xfrm>
            <a:custGeom>
              <a:avLst/>
              <a:gdLst/>
              <a:ahLst/>
              <a:cxnLst/>
              <a:rect l="l" t="t" r="r" b="b"/>
              <a:pathLst>
                <a:path w="2022475" h="1272539">
                  <a:moveTo>
                    <a:pt x="2022348" y="0"/>
                  </a:moveTo>
                  <a:lnTo>
                    <a:pt x="0" y="0"/>
                  </a:lnTo>
                  <a:lnTo>
                    <a:pt x="0" y="1272539"/>
                  </a:lnTo>
                  <a:lnTo>
                    <a:pt x="2022348" y="1272539"/>
                  </a:lnTo>
                  <a:lnTo>
                    <a:pt x="2022348" y="0"/>
                  </a:lnTo>
                  <a:close/>
                </a:path>
              </a:pathLst>
            </a:custGeom>
            <a:solidFill>
              <a:srgbClr val="000000">
                <a:alpha val="50000"/>
              </a:srgbClr>
            </a:solidFill>
          </p:spPr>
          <p:txBody>
            <a:bodyPr wrap="square" lIns="0" tIns="0" rIns="0" bIns="0" rtlCol="0"/>
            <a:lstStyle/>
            <a:p>
              <a:endParaRPr/>
            </a:p>
          </p:txBody>
        </p:sp>
        <p:sp>
          <p:nvSpPr>
            <p:cNvPr id="13" name="object 13"/>
            <p:cNvSpPr/>
            <p:nvPr/>
          </p:nvSpPr>
          <p:spPr>
            <a:xfrm>
              <a:off x="5662970" y="2210027"/>
              <a:ext cx="2021205" cy="1271270"/>
            </a:xfrm>
            <a:custGeom>
              <a:avLst/>
              <a:gdLst/>
              <a:ahLst/>
              <a:cxnLst/>
              <a:rect l="l" t="t" r="r" b="b"/>
              <a:pathLst>
                <a:path w="2021204" h="1271270">
                  <a:moveTo>
                    <a:pt x="1979053" y="0"/>
                  </a:moveTo>
                  <a:lnTo>
                    <a:pt x="0" y="69113"/>
                  </a:lnTo>
                  <a:lnTo>
                    <a:pt x="41973" y="1271181"/>
                  </a:lnTo>
                  <a:lnTo>
                    <a:pt x="2021027" y="1202067"/>
                  </a:lnTo>
                  <a:lnTo>
                    <a:pt x="1979053" y="0"/>
                  </a:lnTo>
                  <a:close/>
                </a:path>
              </a:pathLst>
            </a:custGeom>
            <a:solidFill>
              <a:srgbClr val="FAFAFA"/>
            </a:solidFill>
          </p:spPr>
          <p:txBody>
            <a:bodyPr wrap="square" lIns="0" tIns="0" rIns="0" bIns="0" rtlCol="0"/>
            <a:lstStyle/>
            <a:p>
              <a:endParaRPr/>
            </a:p>
          </p:txBody>
        </p:sp>
        <p:sp>
          <p:nvSpPr>
            <p:cNvPr id="14" name="object 14"/>
            <p:cNvSpPr/>
            <p:nvPr/>
          </p:nvSpPr>
          <p:spPr>
            <a:xfrm>
              <a:off x="5913317" y="2372046"/>
              <a:ext cx="1511935" cy="241935"/>
            </a:xfrm>
            <a:custGeom>
              <a:avLst/>
              <a:gdLst/>
              <a:ahLst/>
              <a:cxnLst/>
              <a:rect l="l" t="t" r="r" b="b"/>
              <a:pathLst>
                <a:path w="1511934" h="241935">
                  <a:moveTo>
                    <a:pt x="105600" y="48425"/>
                  </a:moveTo>
                  <a:lnTo>
                    <a:pt x="1505800" y="0"/>
                  </a:lnTo>
                </a:path>
                <a:path w="1511934" h="241935">
                  <a:moveTo>
                    <a:pt x="0" y="145795"/>
                  </a:moveTo>
                  <a:lnTo>
                    <a:pt x="1507566" y="92976"/>
                  </a:lnTo>
                </a:path>
                <a:path w="1511934" h="241935">
                  <a:moveTo>
                    <a:pt x="4165" y="241528"/>
                  </a:moveTo>
                  <a:lnTo>
                    <a:pt x="1511731" y="188709"/>
                  </a:lnTo>
                </a:path>
              </a:pathLst>
            </a:custGeom>
            <a:ln w="9525">
              <a:solidFill>
                <a:srgbClr val="000000"/>
              </a:solidFill>
            </a:ln>
          </p:spPr>
          <p:txBody>
            <a:bodyPr wrap="square" lIns="0" tIns="0" rIns="0" bIns="0" rtlCol="0"/>
            <a:lstStyle/>
            <a:p>
              <a:endParaRPr/>
            </a:p>
          </p:txBody>
        </p:sp>
        <p:sp>
          <p:nvSpPr>
            <p:cNvPr id="15" name="object 15"/>
            <p:cNvSpPr/>
            <p:nvPr/>
          </p:nvSpPr>
          <p:spPr>
            <a:xfrm>
              <a:off x="6897282" y="2665714"/>
              <a:ext cx="530860" cy="17780"/>
            </a:xfrm>
            <a:custGeom>
              <a:avLst/>
              <a:gdLst/>
              <a:ahLst/>
              <a:cxnLst/>
              <a:rect l="l" t="t" r="r" b="b"/>
              <a:pathLst>
                <a:path w="530859" h="17780">
                  <a:moveTo>
                    <a:pt x="-25400" y="8686"/>
                  </a:moveTo>
                  <a:lnTo>
                    <a:pt x="555815" y="8686"/>
                  </a:lnTo>
                </a:path>
              </a:pathLst>
            </a:custGeom>
            <a:ln w="68173">
              <a:solidFill>
                <a:srgbClr val="000000"/>
              </a:solidFill>
            </a:ln>
          </p:spPr>
          <p:txBody>
            <a:bodyPr wrap="square" lIns="0" tIns="0" rIns="0" bIns="0" rtlCol="0"/>
            <a:lstStyle/>
            <a:p>
              <a:endParaRPr/>
            </a:p>
          </p:txBody>
        </p:sp>
        <p:sp>
          <p:nvSpPr>
            <p:cNvPr id="16" name="object 16"/>
            <p:cNvSpPr/>
            <p:nvPr/>
          </p:nvSpPr>
          <p:spPr>
            <a:xfrm>
              <a:off x="5849556" y="2929064"/>
              <a:ext cx="56515" cy="421640"/>
            </a:xfrm>
            <a:custGeom>
              <a:avLst/>
              <a:gdLst/>
              <a:ahLst/>
              <a:cxnLst/>
              <a:rect l="l" t="t" r="r" b="b"/>
              <a:pathLst>
                <a:path w="56514" h="421639">
                  <a:moveTo>
                    <a:pt x="46532" y="130136"/>
                  </a:moveTo>
                  <a:lnTo>
                    <a:pt x="42481" y="119773"/>
                  </a:lnTo>
                  <a:lnTo>
                    <a:pt x="42151" y="119456"/>
                  </a:lnTo>
                  <a:lnTo>
                    <a:pt x="41021" y="118706"/>
                  </a:lnTo>
                  <a:lnTo>
                    <a:pt x="41021" y="130721"/>
                  </a:lnTo>
                  <a:lnTo>
                    <a:pt x="40017" y="132930"/>
                  </a:lnTo>
                  <a:lnTo>
                    <a:pt x="35839" y="136156"/>
                  </a:lnTo>
                  <a:lnTo>
                    <a:pt x="32943" y="137033"/>
                  </a:lnTo>
                  <a:lnTo>
                    <a:pt x="12801" y="137731"/>
                  </a:lnTo>
                  <a:lnTo>
                    <a:pt x="12192" y="120459"/>
                  </a:lnTo>
                  <a:lnTo>
                    <a:pt x="31915" y="119773"/>
                  </a:lnTo>
                  <a:lnTo>
                    <a:pt x="35179" y="120396"/>
                  </a:lnTo>
                  <a:lnTo>
                    <a:pt x="39662" y="123177"/>
                  </a:lnTo>
                  <a:lnTo>
                    <a:pt x="40830" y="125222"/>
                  </a:lnTo>
                  <a:lnTo>
                    <a:pt x="41021" y="130721"/>
                  </a:lnTo>
                  <a:lnTo>
                    <a:pt x="41021" y="118706"/>
                  </a:lnTo>
                  <a:lnTo>
                    <a:pt x="38404" y="117436"/>
                  </a:lnTo>
                  <a:lnTo>
                    <a:pt x="37020" y="116941"/>
                  </a:lnTo>
                  <a:lnTo>
                    <a:pt x="35560" y="116573"/>
                  </a:lnTo>
                  <a:lnTo>
                    <a:pt x="36525" y="116116"/>
                  </a:lnTo>
                  <a:lnTo>
                    <a:pt x="37426" y="115582"/>
                  </a:lnTo>
                  <a:lnTo>
                    <a:pt x="39217" y="114249"/>
                  </a:lnTo>
                  <a:lnTo>
                    <a:pt x="42862" y="103085"/>
                  </a:lnTo>
                  <a:lnTo>
                    <a:pt x="42430" y="101422"/>
                  </a:lnTo>
                  <a:lnTo>
                    <a:pt x="40830" y="98450"/>
                  </a:lnTo>
                  <a:lnTo>
                    <a:pt x="40487" y="98082"/>
                  </a:lnTo>
                  <a:lnTo>
                    <a:pt x="39712" y="97218"/>
                  </a:lnTo>
                  <a:lnTo>
                    <a:pt x="37515" y="95694"/>
                  </a:lnTo>
                  <a:lnTo>
                    <a:pt x="37515" y="108762"/>
                  </a:lnTo>
                  <a:lnTo>
                    <a:pt x="36550" y="110985"/>
                  </a:lnTo>
                  <a:lnTo>
                    <a:pt x="32461" y="114122"/>
                  </a:lnTo>
                  <a:lnTo>
                    <a:pt x="29781" y="114960"/>
                  </a:lnTo>
                  <a:lnTo>
                    <a:pt x="12026" y="115582"/>
                  </a:lnTo>
                  <a:lnTo>
                    <a:pt x="11442" y="98729"/>
                  </a:lnTo>
                  <a:lnTo>
                    <a:pt x="29806" y="98082"/>
                  </a:lnTo>
                  <a:lnTo>
                    <a:pt x="32524" y="98729"/>
                  </a:lnTo>
                  <a:lnTo>
                    <a:pt x="36334" y="101473"/>
                  </a:lnTo>
                  <a:lnTo>
                    <a:pt x="37325" y="103403"/>
                  </a:lnTo>
                  <a:lnTo>
                    <a:pt x="37515" y="108762"/>
                  </a:lnTo>
                  <a:lnTo>
                    <a:pt x="37515" y="95694"/>
                  </a:lnTo>
                  <a:lnTo>
                    <a:pt x="36842" y="95224"/>
                  </a:lnTo>
                  <a:lnTo>
                    <a:pt x="35140" y="94462"/>
                  </a:lnTo>
                  <a:lnTo>
                    <a:pt x="31191" y="93446"/>
                  </a:lnTo>
                  <a:lnTo>
                    <a:pt x="28981" y="93230"/>
                  </a:lnTo>
                  <a:lnTo>
                    <a:pt x="5740" y="94043"/>
                  </a:lnTo>
                  <a:lnTo>
                    <a:pt x="7442" y="142798"/>
                  </a:lnTo>
                  <a:lnTo>
                    <a:pt x="31838" y="141947"/>
                  </a:lnTo>
                  <a:lnTo>
                    <a:pt x="34239" y="141566"/>
                  </a:lnTo>
                  <a:lnTo>
                    <a:pt x="38582" y="140208"/>
                  </a:lnTo>
                  <a:lnTo>
                    <a:pt x="40424" y="139268"/>
                  </a:lnTo>
                  <a:lnTo>
                    <a:pt x="42379" y="137731"/>
                  </a:lnTo>
                  <a:lnTo>
                    <a:pt x="43472" y="136880"/>
                  </a:lnTo>
                  <a:lnTo>
                    <a:pt x="44615" y="135432"/>
                  </a:lnTo>
                  <a:lnTo>
                    <a:pt x="46177" y="132041"/>
                  </a:lnTo>
                  <a:lnTo>
                    <a:pt x="46532" y="130136"/>
                  </a:lnTo>
                  <a:close/>
                </a:path>
                <a:path w="56514" h="421639">
                  <a:moveTo>
                    <a:pt x="49847" y="48336"/>
                  </a:moveTo>
                  <a:lnTo>
                    <a:pt x="43624" y="35852"/>
                  </a:lnTo>
                  <a:lnTo>
                    <a:pt x="41630" y="31838"/>
                  </a:lnTo>
                  <a:lnTo>
                    <a:pt x="35369" y="19265"/>
                  </a:lnTo>
                  <a:lnTo>
                    <a:pt x="35369" y="31051"/>
                  </a:lnTo>
                  <a:lnTo>
                    <a:pt x="13042" y="31838"/>
                  </a:lnTo>
                  <a:lnTo>
                    <a:pt x="23368" y="6578"/>
                  </a:lnTo>
                  <a:lnTo>
                    <a:pt x="35369" y="31051"/>
                  </a:lnTo>
                  <a:lnTo>
                    <a:pt x="35369" y="19265"/>
                  </a:lnTo>
                  <a:lnTo>
                    <a:pt x="29057" y="6578"/>
                  </a:lnTo>
                  <a:lnTo>
                    <a:pt x="25793" y="0"/>
                  </a:lnTo>
                  <a:lnTo>
                    <a:pt x="20612" y="190"/>
                  </a:lnTo>
                  <a:lnTo>
                    <a:pt x="0" y="50076"/>
                  </a:lnTo>
                  <a:lnTo>
                    <a:pt x="5676" y="49872"/>
                  </a:lnTo>
                  <a:lnTo>
                    <a:pt x="11036" y="36791"/>
                  </a:lnTo>
                  <a:lnTo>
                    <a:pt x="37706" y="35852"/>
                  </a:lnTo>
                  <a:lnTo>
                    <a:pt x="43903" y="48539"/>
                  </a:lnTo>
                  <a:lnTo>
                    <a:pt x="49847" y="48336"/>
                  </a:lnTo>
                  <a:close/>
                </a:path>
                <a:path w="56514" h="421639">
                  <a:moveTo>
                    <a:pt x="52425" y="226491"/>
                  </a:moveTo>
                  <a:lnTo>
                    <a:pt x="48666" y="223062"/>
                  </a:lnTo>
                  <a:lnTo>
                    <a:pt x="46405" y="225374"/>
                  </a:lnTo>
                  <a:lnTo>
                    <a:pt x="44081" y="227190"/>
                  </a:lnTo>
                  <a:lnTo>
                    <a:pt x="39319" y="229819"/>
                  </a:lnTo>
                  <a:lnTo>
                    <a:pt x="36436" y="230543"/>
                  </a:lnTo>
                  <a:lnTo>
                    <a:pt x="30378" y="230746"/>
                  </a:lnTo>
                  <a:lnTo>
                    <a:pt x="27851" y="230314"/>
                  </a:lnTo>
                  <a:lnTo>
                    <a:pt x="13309" y="208280"/>
                  </a:lnTo>
                  <a:lnTo>
                    <a:pt x="13690" y="205625"/>
                  </a:lnTo>
                  <a:lnTo>
                    <a:pt x="35039" y="190271"/>
                  </a:lnTo>
                  <a:lnTo>
                    <a:pt x="37947" y="190804"/>
                  </a:lnTo>
                  <a:lnTo>
                    <a:pt x="42837" y="193141"/>
                  </a:lnTo>
                  <a:lnTo>
                    <a:pt x="45148" y="194665"/>
                  </a:lnTo>
                  <a:lnTo>
                    <a:pt x="47307" y="196545"/>
                  </a:lnTo>
                  <a:lnTo>
                    <a:pt x="50952" y="192366"/>
                  </a:lnTo>
                  <a:lnTo>
                    <a:pt x="33807" y="185229"/>
                  </a:lnTo>
                  <a:lnTo>
                    <a:pt x="27978" y="185432"/>
                  </a:lnTo>
                  <a:lnTo>
                    <a:pt x="7556" y="207975"/>
                  </a:lnTo>
                  <a:lnTo>
                    <a:pt x="7797" y="214985"/>
                  </a:lnTo>
                  <a:lnTo>
                    <a:pt x="29578" y="235864"/>
                  </a:lnTo>
                  <a:lnTo>
                    <a:pt x="35356" y="235661"/>
                  </a:lnTo>
                  <a:lnTo>
                    <a:pt x="48590" y="230149"/>
                  </a:lnTo>
                  <a:lnTo>
                    <a:pt x="49936" y="229057"/>
                  </a:lnTo>
                  <a:lnTo>
                    <a:pt x="51206" y="227838"/>
                  </a:lnTo>
                  <a:lnTo>
                    <a:pt x="52425" y="226491"/>
                  </a:lnTo>
                  <a:close/>
                </a:path>
                <a:path w="56514" h="421639">
                  <a:moveTo>
                    <a:pt x="52946" y="420204"/>
                  </a:moveTo>
                  <a:lnTo>
                    <a:pt x="52768" y="415188"/>
                  </a:lnTo>
                  <a:lnTo>
                    <a:pt x="22517" y="416242"/>
                  </a:lnTo>
                  <a:lnTo>
                    <a:pt x="21920" y="399173"/>
                  </a:lnTo>
                  <a:lnTo>
                    <a:pt x="48666" y="398233"/>
                  </a:lnTo>
                  <a:lnTo>
                    <a:pt x="48488" y="393217"/>
                  </a:lnTo>
                  <a:lnTo>
                    <a:pt x="21742" y="394157"/>
                  </a:lnTo>
                  <a:lnTo>
                    <a:pt x="21170" y="377507"/>
                  </a:lnTo>
                  <a:lnTo>
                    <a:pt x="51066" y="376466"/>
                  </a:lnTo>
                  <a:lnTo>
                    <a:pt x="50888" y="371449"/>
                  </a:lnTo>
                  <a:lnTo>
                    <a:pt x="15455" y="372681"/>
                  </a:lnTo>
                  <a:lnTo>
                    <a:pt x="17157" y="421449"/>
                  </a:lnTo>
                  <a:lnTo>
                    <a:pt x="52946" y="420204"/>
                  </a:lnTo>
                  <a:close/>
                </a:path>
                <a:path w="56514" h="421639">
                  <a:moveTo>
                    <a:pt x="56248" y="306057"/>
                  </a:moveTo>
                  <a:lnTo>
                    <a:pt x="50495" y="287489"/>
                  </a:lnTo>
                  <a:lnTo>
                    <a:pt x="50495" y="305701"/>
                  </a:lnTo>
                  <a:lnTo>
                    <a:pt x="50088" y="308241"/>
                  </a:lnTo>
                  <a:lnTo>
                    <a:pt x="19278" y="323291"/>
                  </a:lnTo>
                  <a:lnTo>
                    <a:pt x="17932" y="284695"/>
                  </a:lnTo>
                  <a:lnTo>
                    <a:pt x="32486" y="284187"/>
                  </a:lnTo>
                  <a:lnTo>
                    <a:pt x="35306" y="284594"/>
                  </a:lnTo>
                  <a:lnTo>
                    <a:pt x="50495" y="305701"/>
                  </a:lnTo>
                  <a:lnTo>
                    <a:pt x="50495" y="287489"/>
                  </a:lnTo>
                  <a:lnTo>
                    <a:pt x="46748" y="284187"/>
                  </a:lnTo>
                  <a:lnTo>
                    <a:pt x="45885" y="283425"/>
                  </a:lnTo>
                  <a:lnTo>
                    <a:pt x="43078" y="281813"/>
                  </a:lnTo>
                  <a:lnTo>
                    <a:pt x="36588" y="279577"/>
                  </a:lnTo>
                  <a:lnTo>
                    <a:pt x="33070" y="279082"/>
                  </a:lnTo>
                  <a:lnTo>
                    <a:pt x="12217" y="279806"/>
                  </a:lnTo>
                  <a:lnTo>
                    <a:pt x="13919" y="328574"/>
                  </a:lnTo>
                  <a:lnTo>
                    <a:pt x="34772" y="327837"/>
                  </a:lnTo>
                  <a:lnTo>
                    <a:pt x="38252" y="327101"/>
                  </a:lnTo>
                  <a:lnTo>
                    <a:pt x="44564" y="324370"/>
                  </a:lnTo>
                  <a:lnTo>
                    <a:pt x="46164" y="323291"/>
                  </a:lnTo>
                  <a:lnTo>
                    <a:pt x="47256" y="322554"/>
                  </a:lnTo>
                  <a:lnTo>
                    <a:pt x="51714" y="318020"/>
                  </a:lnTo>
                  <a:lnTo>
                    <a:pt x="53416" y="315366"/>
                  </a:lnTo>
                  <a:lnTo>
                    <a:pt x="55727" y="309295"/>
                  </a:lnTo>
                  <a:lnTo>
                    <a:pt x="56248" y="306057"/>
                  </a:lnTo>
                  <a:close/>
                </a:path>
              </a:pathLst>
            </a:custGeom>
            <a:solidFill>
              <a:srgbClr val="000000"/>
            </a:solidFill>
          </p:spPr>
          <p:txBody>
            <a:bodyPr wrap="square" lIns="0" tIns="0" rIns="0" bIns="0" rtlCol="0"/>
            <a:lstStyle/>
            <a:p>
              <a:endParaRPr/>
            </a:p>
          </p:txBody>
        </p:sp>
        <p:sp>
          <p:nvSpPr>
            <p:cNvPr id="17" name="object 17"/>
            <p:cNvSpPr/>
            <p:nvPr/>
          </p:nvSpPr>
          <p:spPr>
            <a:xfrm>
              <a:off x="5984353" y="2935876"/>
              <a:ext cx="1120140" cy="409575"/>
            </a:xfrm>
            <a:custGeom>
              <a:avLst/>
              <a:gdLst/>
              <a:ahLst/>
              <a:cxnLst/>
              <a:rect l="l" t="t" r="r" b="b"/>
              <a:pathLst>
                <a:path w="1120140" h="409575">
                  <a:moveTo>
                    <a:pt x="0" y="38747"/>
                  </a:moveTo>
                  <a:lnTo>
                    <a:pt x="1104798" y="0"/>
                  </a:lnTo>
                </a:path>
                <a:path w="1120140" h="409575">
                  <a:moveTo>
                    <a:pt x="3175" y="129705"/>
                  </a:moveTo>
                  <a:lnTo>
                    <a:pt x="1107973" y="90957"/>
                  </a:lnTo>
                </a:path>
                <a:path w="1120140" h="409575">
                  <a:moveTo>
                    <a:pt x="6299" y="219024"/>
                  </a:moveTo>
                  <a:lnTo>
                    <a:pt x="1111084" y="180276"/>
                  </a:lnTo>
                </a:path>
                <a:path w="1120140" h="409575">
                  <a:moveTo>
                    <a:pt x="8267" y="310019"/>
                  </a:moveTo>
                  <a:lnTo>
                    <a:pt x="1113066" y="271271"/>
                  </a:lnTo>
                </a:path>
                <a:path w="1120140" h="409575">
                  <a:moveTo>
                    <a:pt x="15024" y="408978"/>
                  </a:moveTo>
                  <a:lnTo>
                    <a:pt x="1119809" y="370230"/>
                  </a:lnTo>
                </a:path>
              </a:pathLst>
            </a:custGeom>
            <a:ln w="6350">
              <a:solidFill>
                <a:srgbClr val="000000"/>
              </a:solidFill>
            </a:ln>
          </p:spPr>
          <p:txBody>
            <a:bodyPr wrap="square" lIns="0" tIns="0" rIns="0" bIns="0" rtlCol="0"/>
            <a:lstStyle/>
            <a:p>
              <a:endParaRPr/>
            </a:p>
          </p:txBody>
        </p:sp>
        <p:pic>
          <p:nvPicPr>
            <p:cNvPr id="18" name="object 18"/>
            <p:cNvPicPr/>
            <p:nvPr/>
          </p:nvPicPr>
          <p:blipFill>
            <a:blip r:embed="rId4" cstate="print"/>
            <a:stretch>
              <a:fillRect/>
            </a:stretch>
          </p:blipFill>
          <p:spPr>
            <a:xfrm>
              <a:off x="5788635" y="2900238"/>
              <a:ext cx="150449" cy="108316"/>
            </a:xfrm>
            <a:prstGeom prst="rect">
              <a:avLst/>
            </a:prstGeom>
          </p:spPr>
        </p:pic>
        <p:sp>
          <p:nvSpPr>
            <p:cNvPr id="19" name="object 19"/>
            <p:cNvSpPr/>
            <p:nvPr/>
          </p:nvSpPr>
          <p:spPr>
            <a:xfrm>
              <a:off x="5922205" y="2670873"/>
              <a:ext cx="1292225" cy="45720"/>
            </a:xfrm>
            <a:custGeom>
              <a:avLst/>
              <a:gdLst/>
              <a:ahLst/>
              <a:cxnLst/>
              <a:rect l="l" t="t" r="r" b="b"/>
              <a:pathLst>
                <a:path w="1292225" h="45719">
                  <a:moveTo>
                    <a:pt x="0" y="45605"/>
                  </a:moveTo>
                  <a:lnTo>
                    <a:pt x="1291729" y="0"/>
                  </a:lnTo>
                </a:path>
              </a:pathLst>
            </a:custGeom>
            <a:ln w="12700">
              <a:solidFill>
                <a:srgbClr val="000000"/>
              </a:solidFill>
            </a:ln>
          </p:spPr>
          <p:txBody>
            <a:bodyPr wrap="square" lIns="0" tIns="0" rIns="0" bIns="0" rtlCol="0"/>
            <a:lstStyle/>
            <a:p>
              <a:endParaRPr/>
            </a:p>
          </p:txBody>
        </p:sp>
        <p:sp>
          <p:nvSpPr>
            <p:cNvPr id="20" name="object 20"/>
            <p:cNvSpPr/>
            <p:nvPr/>
          </p:nvSpPr>
          <p:spPr>
            <a:xfrm>
              <a:off x="6877326" y="2548449"/>
              <a:ext cx="762000" cy="228600"/>
            </a:xfrm>
            <a:custGeom>
              <a:avLst/>
              <a:gdLst/>
              <a:ahLst/>
              <a:cxnLst/>
              <a:rect l="l" t="t" r="r" b="b"/>
              <a:pathLst>
                <a:path w="762000" h="228600">
                  <a:moveTo>
                    <a:pt x="486102" y="0"/>
                  </a:moveTo>
                  <a:lnTo>
                    <a:pt x="429480" y="709"/>
                  </a:lnTo>
                  <a:lnTo>
                    <a:pt x="372868" y="3124"/>
                  </a:lnTo>
                  <a:lnTo>
                    <a:pt x="316290" y="7175"/>
                  </a:lnTo>
                  <a:lnTo>
                    <a:pt x="259800" y="13335"/>
                  </a:lnTo>
                  <a:lnTo>
                    <a:pt x="203477" y="21920"/>
                  </a:lnTo>
                  <a:lnTo>
                    <a:pt x="147621" y="34277"/>
                  </a:lnTo>
                  <a:lnTo>
                    <a:pt x="92751" y="51835"/>
                  </a:lnTo>
                  <a:lnTo>
                    <a:pt x="40471" y="77965"/>
                  </a:lnTo>
                  <a:lnTo>
                    <a:pt x="7893" y="109637"/>
                  </a:lnTo>
                  <a:lnTo>
                    <a:pt x="0" y="140223"/>
                  </a:lnTo>
                  <a:lnTo>
                    <a:pt x="1014" y="148121"/>
                  </a:lnTo>
                  <a:lnTo>
                    <a:pt x="22666" y="179781"/>
                  </a:lnTo>
                  <a:lnTo>
                    <a:pt x="61730" y="199460"/>
                  </a:lnTo>
                  <a:lnTo>
                    <a:pt x="103152" y="210797"/>
                  </a:lnTo>
                  <a:lnTo>
                    <a:pt x="159359" y="219959"/>
                  </a:lnTo>
                  <a:lnTo>
                    <a:pt x="215960" y="225452"/>
                  </a:lnTo>
                  <a:lnTo>
                    <a:pt x="301209" y="228356"/>
                  </a:lnTo>
                  <a:lnTo>
                    <a:pt x="358084" y="227112"/>
                  </a:lnTo>
                  <a:lnTo>
                    <a:pt x="414871" y="223255"/>
                  </a:lnTo>
                  <a:lnTo>
                    <a:pt x="471471" y="216814"/>
                  </a:lnTo>
                  <a:lnTo>
                    <a:pt x="499691" y="212723"/>
                  </a:lnTo>
                  <a:lnTo>
                    <a:pt x="516068" y="210007"/>
                  </a:lnTo>
                  <a:lnTo>
                    <a:pt x="216498" y="210007"/>
                  </a:lnTo>
                  <a:lnTo>
                    <a:pt x="188480" y="209634"/>
                  </a:lnTo>
                  <a:lnTo>
                    <a:pt x="132699" y="205422"/>
                  </a:lnTo>
                  <a:lnTo>
                    <a:pt x="91526" y="198125"/>
                  </a:lnTo>
                  <a:lnTo>
                    <a:pt x="52168" y="185343"/>
                  </a:lnTo>
                  <a:lnTo>
                    <a:pt x="16557" y="159448"/>
                  </a:lnTo>
                  <a:lnTo>
                    <a:pt x="11480" y="140037"/>
                  </a:lnTo>
                  <a:lnTo>
                    <a:pt x="11497" y="135175"/>
                  </a:lnTo>
                  <a:lnTo>
                    <a:pt x="38180" y="99711"/>
                  </a:lnTo>
                  <a:lnTo>
                    <a:pt x="74063" y="81680"/>
                  </a:lnTo>
                  <a:lnTo>
                    <a:pt x="113258" y="69230"/>
                  </a:lnTo>
                  <a:lnTo>
                    <a:pt x="153666" y="59804"/>
                  </a:lnTo>
                  <a:lnTo>
                    <a:pt x="208346" y="49567"/>
                  </a:lnTo>
                  <a:lnTo>
                    <a:pt x="263727" y="40997"/>
                  </a:lnTo>
                  <a:lnTo>
                    <a:pt x="319078" y="33784"/>
                  </a:lnTo>
                  <a:lnTo>
                    <a:pt x="374837" y="27470"/>
                  </a:lnTo>
                  <a:lnTo>
                    <a:pt x="490305" y="16470"/>
                  </a:lnTo>
                  <a:lnTo>
                    <a:pt x="478130" y="15611"/>
                  </a:lnTo>
                  <a:lnTo>
                    <a:pt x="464092" y="14782"/>
                  </a:lnTo>
                  <a:lnTo>
                    <a:pt x="435970" y="13627"/>
                  </a:lnTo>
                  <a:lnTo>
                    <a:pt x="407781" y="12928"/>
                  </a:lnTo>
                  <a:lnTo>
                    <a:pt x="407603" y="9779"/>
                  </a:lnTo>
                  <a:lnTo>
                    <a:pt x="464061" y="4638"/>
                  </a:lnTo>
                  <a:lnTo>
                    <a:pt x="520826" y="2747"/>
                  </a:lnTo>
                  <a:lnTo>
                    <a:pt x="581257" y="2747"/>
                  </a:lnTo>
                  <a:lnTo>
                    <a:pt x="570989" y="2084"/>
                  </a:lnTo>
                  <a:lnTo>
                    <a:pt x="542704" y="884"/>
                  </a:lnTo>
                  <a:lnTo>
                    <a:pt x="514407" y="220"/>
                  </a:lnTo>
                  <a:lnTo>
                    <a:pt x="486102" y="0"/>
                  </a:lnTo>
                  <a:close/>
                </a:path>
                <a:path w="762000" h="228600">
                  <a:moveTo>
                    <a:pt x="599259" y="6646"/>
                  </a:moveTo>
                  <a:lnTo>
                    <a:pt x="599259" y="7061"/>
                  </a:lnTo>
                  <a:lnTo>
                    <a:pt x="490305" y="16470"/>
                  </a:lnTo>
                  <a:lnTo>
                    <a:pt x="492145" y="16600"/>
                  </a:lnTo>
                  <a:lnTo>
                    <a:pt x="547972" y="21765"/>
                  </a:lnTo>
                  <a:lnTo>
                    <a:pt x="603219" y="29504"/>
                  </a:lnTo>
                  <a:lnTo>
                    <a:pt x="643894" y="37670"/>
                  </a:lnTo>
                  <a:lnTo>
                    <a:pt x="683015" y="49047"/>
                  </a:lnTo>
                  <a:lnTo>
                    <a:pt x="720975" y="67932"/>
                  </a:lnTo>
                  <a:lnTo>
                    <a:pt x="726157" y="74053"/>
                  </a:lnTo>
                  <a:lnTo>
                    <a:pt x="727109" y="75234"/>
                  </a:lnTo>
                  <a:lnTo>
                    <a:pt x="727884" y="76403"/>
                  </a:lnTo>
                  <a:lnTo>
                    <a:pt x="728240" y="77571"/>
                  </a:lnTo>
                  <a:lnTo>
                    <a:pt x="729319" y="78663"/>
                  </a:lnTo>
                  <a:lnTo>
                    <a:pt x="729370" y="79743"/>
                  </a:lnTo>
                  <a:lnTo>
                    <a:pt x="729688" y="80784"/>
                  </a:lnTo>
                  <a:lnTo>
                    <a:pt x="729990" y="81680"/>
                  </a:lnTo>
                  <a:lnTo>
                    <a:pt x="729929" y="82816"/>
                  </a:lnTo>
                  <a:lnTo>
                    <a:pt x="730196" y="83731"/>
                  </a:lnTo>
                  <a:lnTo>
                    <a:pt x="729903" y="85026"/>
                  </a:lnTo>
                  <a:lnTo>
                    <a:pt x="729767" y="86884"/>
                  </a:lnTo>
                  <a:lnTo>
                    <a:pt x="729383" y="91046"/>
                  </a:lnTo>
                  <a:lnTo>
                    <a:pt x="726030" y="96634"/>
                  </a:lnTo>
                  <a:lnTo>
                    <a:pt x="721013" y="102019"/>
                  </a:lnTo>
                  <a:lnTo>
                    <a:pt x="716035" y="107429"/>
                  </a:lnTo>
                  <a:lnTo>
                    <a:pt x="679332" y="129349"/>
                  </a:lnTo>
                  <a:lnTo>
                    <a:pt x="629015" y="149247"/>
                  </a:lnTo>
                  <a:lnTo>
                    <a:pt x="576068" y="164744"/>
                  </a:lnTo>
                  <a:lnTo>
                    <a:pt x="521954" y="177365"/>
                  </a:lnTo>
                  <a:lnTo>
                    <a:pt x="467115" y="187490"/>
                  </a:lnTo>
                  <a:lnTo>
                    <a:pt x="411813" y="195497"/>
                  </a:lnTo>
                  <a:lnTo>
                    <a:pt x="356244" y="201904"/>
                  </a:lnTo>
                  <a:lnTo>
                    <a:pt x="300462" y="206817"/>
                  </a:lnTo>
                  <a:lnTo>
                    <a:pt x="244509" y="209702"/>
                  </a:lnTo>
                  <a:lnTo>
                    <a:pt x="216498" y="210007"/>
                  </a:lnTo>
                  <a:lnTo>
                    <a:pt x="516068" y="210007"/>
                  </a:lnTo>
                  <a:lnTo>
                    <a:pt x="555955" y="202712"/>
                  </a:lnTo>
                  <a:lnTo>
                    <a:pt x="597934" y="193260"/>
                  </a:lnTo>
                  <a:lnTo>
                    <a:pt x="639505" y="181190"/>
                  </a:lnTo>
                  <a:lnTo>
                    <a:pt x="680546" y="165815"/>
                  </a:lnTo>
                  <a:lnTo>
                    <a:pt x="720315" y="144513"/>
                  </a:lnTo>
                  <a:lnTo>
                    <a:pt x="750449" y="116845"/>
                  </a:lnTo>
                  <a:lnTo>
                    <a:pt x="762001" y="83731"/>
                  </a:lnTo>
                  <a:lnTo>
                    <a:pt x="761896" y="81680"/>
                  </a:lnTo>
                  <a:lnTo>
                    <a:pt x="761323" y="75399"/>
                  </a:lnTo>
                  <a:lnTo>
                    <a:pt x="758542" y="68808"/>
                  </a:lnTo>
                  <a:lnTo>
                    <a:pt x="757450" y="65265"/>
                  </a:lnTo>
                  <a:lnTo>
                    <a:pt x="755405" y="62611"/>
                  </a:lnTo>
                  <a:lnTo>
                    <a:pt x="753741" y="59563"/>
                  </a:lnTo>
                  <a:lnTo>
                    <a:pt x="751849" y="56883"/>
                  </a:lnTo>
                  <a:lnTo>
                    <a:pt x="720163" y="33185"/>
                  </a:lnTo>
                  <a:lnTo>
                    <a:pt x="677563" y="18437"/>
                  </a:lnTo>
                  <a:lnTo>
                    <a:pt x="634793" y="10223"/>
                  </a:lnTo>
                  <a:lnTo>
                    <a:pt x="599259" y="6646"/>
                  </a:lnTo>
                  <a:close/>
                </a:path>
                <a:path w="762000" h="228600">
                  <a:moveTo>
                    <a:pt x="520826" y="2747"/>
                  </a:moveTo>
                  <a:lnTo>
                    <a:pt x="464061" y="4638"/>
                  </a:lnTo>
                  <a:lnTo>
                    <a:pt x="407603" y="9779"/>
                  </a:lnTo>
                  <a:lnTo>
                    <a:pt x="407781" y="12928"/>
                  </a:lnTo>
                  <a:lnTo>
                    <a:pt x="435970" y="13627"/>
                  </a:lnTo>
                  <a:lnTo>
                    <a:pt x="464092" y="14782"/>
                  </a:lnTo>
                  <a:lnTo>
                    <a:pt x="478130" y="15611"/>
                  </a:lnTo>
                  <a:lnTo>
                    <a:pt x="490305" y="16470"/>
                  </a:lnTo>
                  <a:lnTo>
                    <a:pt x="599259" y="7061"/>
                  </a:lnTo>
                  <a:lnTo>
                    <a:pt x="599259" y="6646"/>
                  </a:lnTo>
                  <a:lnTo>
                    <a:pt x="577778" y="4483"/>
                  </a:lnTo>
                  <a:lnTo>
                    <a:pt x="520826" y="2747"/>
                  </a:lnTo>
                  <a:close/>
                </a:path>
                <a:path w="762000" h="228600">
                  <a:moveTo>
                    <a:pt x="581257" y="2747"/>
                  </a:moveTo>
                  <a:lnTo>
                    <a:pt x="520826" y="2747"/>
                  </a:lnTo>
                  <a:lnTo>
                    <a:pt x="577778" y="4483"/>
                  </a:lnTo>
                  <a:lnTo>
                    <a:pt x="599259" y="6646"/>
                  </a:lnTo>
                  <a:lnTo>
                    <a:pt x="599259" y="3911"/>
                  </a:lnTo>
                  <a:lnTo>
                    <a:pt x="581257" y="2747"/>
                  </a:lnTo>
                  <a:close/>
                </a:path>
              </a:pathLst>
            </a:custGeom>
            <a:solidFill>
              <a:srgbClr val="FF0000"/>
            </a:solidFill>
          </p:spPr>
          <p:txBody>
            <a:bodyPr wrap="square" lIns="0" tIns="0" rIns="0" bIns="0" rtlCol="0"/>
            <a:lstStyle/>
            <a:p>
              <a:endParaRPr/>
            </a:p>
          </p:txBody>
        </p:sp>
        <p:sp>
          <p:nvSpPr>
            <p:cNvPr id="21" name="object 21"/>
            <p:cNvSpPr/>
            <p:nvPr/>
          </p:nvSpPr>
          <p:spPr>
            <a:xfrm>
              <a:off x="5662968" y="1141856"/>
              <a:ext cx="869950" cy="878840"/>
            </a:xfrm>
            <a:custGeom>
              <a:avLst/>
              <a:gdLst/>
              <a:ahLst/>
              <a:cxnLst/>
              <a:rect l="l" t="t" r="r" b="b"/>
              <a:pathLst>
                <a:path w="869950" h="878839">
                  <a:moveTo>
                    <a:pt x="869416" y="278130"/>
                  </a:moveTo>
                  <a:lnTo>
                    <a:pt x="594626" y="278130"/>
                  </a:lnTo>
                  <a:lnTo>
                    <a:pt x="594626" y="0"/>
                  </a:lnTo>
                  <a:lnTo>
                    <a:pt x="274789" y="0"/>
                  </a:lnTo>
                  <a:lnTo>
                    <a:pt x="274789" y="278130"/>
                  </a:lnTo>
                  <a:lnTo>
                    <a:pt x="0" y="278130"/>
                  </a:lnTo>
                  <a:lnTo>
                    <a:pt x="0" y="600710"/>
                  </a:lnTo>
                  <a:lnTo>
                    <a:pt x="274789" y="600710"/>
                  </a:lnTo>
                  <a:lnTo>
                    <a:pt x="274789" y="878840"/>
                  </a:lnTo>
                  <a:lnTo>
                    <a:pt x="594626" y="878840"/>
                  </a:lnTo>
                  <a:lnTo>
                    <a:pt x="594626" y="600710"/>
                  </a:lnTo>
                  <a:lnTo>
                    <a:pt x="869416" y="600710"/>
                  </a:lnTo>
                  <a:lnTo>
                    <a:pt x="869416" y="278130"/>
                  </a:lnTo>
                  <a:close/>
                </a:path>
              </a:pathLst>
            </a:custGeom>
            <a:solidFill>
              <a:srgbClr val="8D1826">
                <a:alpha val="19999"/>
              </a:srgbClr>
            </a:solidFill>
          </p:spPr>
          <p:txBody>
            <a:bodyPr wrap="square" lIns="0" tIns="0" rIns="0" bIns="0" rtlCol="0"/>
            <a:lstStyle/>
            <a:p>
              <a:endParaRPr/>
            </a:p>
          </p:txBody>
        </p:sp>
      </p:grpSp>
      <p:sp>
        <p:nvSpPr>
          <p:cNvPr id="22" name="object 22"/>
          <p:cNvSpPr txBox="1">
            <a:spLocks noGrp="1"/>
          </p:cNvSpPr>
          <p:nvPr>
            <p:ph type="title"/>
          </p:nvPr>
        </p:nvSpPr>
        <p:spPr>
          <a:xfrm>
            <a:off x="479986" y="270635"/>
            <a:ext cx="4260215" cy="985519"/>
          </a:xfrm>
          <a:prstGeom prst="rect">
            <a:avLst/>
          </a:prstGeom>
        </p:spPr>
        <p:txBody>
          <a:bodyPr vert="horz" wrap="square" lIns="0" tIns="12700" rIns="0" bIns="0" rtlCol="0">
            <a:spAutoFit/>
          </a:bodyPr>
          <a:lstStyle/>
          <a:p>
            <a:pPr marL="12065" marR="5080" algn="ctr">
              <a:lnSpc>
                <a:spcPct val="100000"/>
              </a:lnSpc>
              <a:spcBef>
                <a:spcPts val="100"/>
              </a:spcBef>
            </a:pPr>
            <a:r>
              <a:rPr sz="2100" spc="75" dirty="0"/>
              <a:t>YKS</a:t>
            </a:r>
            <a:r>
              <a:rPr sz="2100" spc="-260" dirty="0"/>
              <a:t> </a:t>
            </a:r>
            <a:r>
              <a:rPr sz="2100" spc="-80" dirty="0"/>
              <a:t>HAZIRLIK</a:t>
            </a:r>
            <a:r>
              <a:rPr sz="2100" spc="-260" dirty="0"/>
              <a:t> </a:t>
            </a:r>
            <a:r>
              <a:rPr sz="2100" spc="-70" dirty="0"/>
              <a:t>SÜRECİNDE</a:t>
            </a:r>
            <a:r>
              <a:rPr sz="2100" spc="-260" dirty="0"/>
              <a:t> </a:t>
            </a:r>
            <a:r>
              <a:rPr sz="2100" spc="-30" dirty="0"/>
              <a:t>SORU  </a:t>
            </a:r>
            <a:r>
              <a:rPr sz="2100" dirty="0"/>
              <a:t>ÇÖZERKEN</a:t>
            </a:r>
            <a:r>
              <a:rPr sz="2100" spc="-260" dirty="0"/>
              <a:t> </a:t>
            </a:r>
            <a:r>
              <a:rPr sz="2100" spc="10" dirty="0"/>
              <a:t>DİKKAT</a:t>
            </a:r>
            <a:r>
              <a:rPr sz="2100" spc="-260" dirty="0"/>
              <a:t> </a:t>
            </a:r>
            <a:r>
              <a:rPr sz="2100" spc="-65" dirty="0"/>
              <a:t>EDİLECEK  </a:t>
            </a:r>
            <a:r>
              <a:rPr sz="2100" spc="-25" dirty="0"/>
              <a:t>PÜF</a:t>
            </a:r>
            <a:r>
              <a:rPr sz="2100" spc="-260" dirty="0"/>
              <a:t> </a:t>
            </a:r>
            <a:r>
              <a:rPr sz="2100" spc="35" dirty="0"/>
              <a:t>NOKTALAR</a:t>
            </a:r>
            <a:r>
              <a:rPr sz="2100" spc="-260" dirty="0"/>
              <a:t> </a:t>
            </a:r>
            <a:r>
              <a:rPr sz="2100" spc="-114" dirty="0"/>
              <a:t>NELERDİR?</a:t>
            </a:r>
            <a:endParaRPr sz="2100"/>
          </a:p>
        </p:txBody>
      </p:sp>
      <p:sp>
        <p:nvSpPr>
          <p:cNvPr id="23" name="object 23"/>
          <p:cNvSpPr txBox="1"/>
          <p:nvPr/>
        </p:nvSpPr>
        <p:spPr>
          <a:xfrm>
            <a:off x="2550377" y="1545888"/>
            <a:ext cx="2322830" cy="1198880"/>
          </a:xfrm>
          <a:prstGeom prst="rect">
            <a:avLst/>
          </a:prstGeom>
        </p:spPr>
        <p:txBody>
          <a:bodyPr vert="horz" wrap="square" lIns="0" tIns="12700" rIns="0" bIns="0" rtlCol="0">
            <a:spAutoFit/>
          </a:bodyPr>
          <a:lstStyle/>
          <a:p>
            <a:pPr marL="127000" marR="119380" algn="ctr">
              <a:lnSpc>
                <a:spcPct val="100000"/>
              </a:lnSpc>
              <a:spcBef>
                <a:spcPts val="100"/>
              </a:spcBef>
            </a:pPr>
            <a:r>
              <a:rPr sz="1100" spc="50" dirty="0">
                <a:latin typeface="Lucida Sans Unicode"/>
                <a:cs typeface="Lucida Sans Unicode"/>
              </a:rPr>
              <a:t>Paragraf</a:t>
            </a:r>
            <a:r>
              <a:rPr sz="1100" spc="-70" dirty="0">
                <a:latin typeface="Lucida Sans Unicode"/>
                <a:cs typeface="Lucida Sans Unicode"/>
              </a:rPr>
              <a:t> </a:t>
            </a:r>
            <a:r>
              <a:rPr sz="1100" spc="10" dirty="0">
                <a:latin typeface="Lucida Sans Unicode"/>
                <a:cs typeface="Lucida Sans Unicode"/>
              </a:rPr>
              <a:t>soruları</a:t>
            </a:r>
            <a:r>
              <a:rPr sz="1100" spc="-65" dirty="0">
                <a:latin typeface="Lucida Sans Unicode"/>
                <a:cs typeface="Lucida Sans Unicode"/>
              </a:rPr>
              <a:t> </a:t>
            </a:r>
            <a:r>
              <a:rPr sz="1100" spc="10" dirty="0">
                <a:latin typeface="Lucida Sans Unicode"/>
                <a:cs typeface="Lucida Sans Unicode"/>
              </a:rPr>
              <a:t>çözerken</a:t>
            </a:r>
            <a:r>
              <a:rPr sz="1100" spc="-65" dirty="0">
                <a:latin typeface="Lucida Sans Unicode"/>
                <a:cs typeface="Lucida Sans Unicode"/>
              </a:rPr>
              <a:t> </a:t>
            </a:r>
            <a:r>
              <a:rPr sz="1100" spc="25" dirty="0">
                <a:latin typeface="Lucida Sans Unicode"/>
                <a:cs typeface="Lucida Sans Unicode"/>
              </a:rPr>
              <a:t>ön </a:t>
            </a:r>
            <a:r>
              <a:rPr sz="1100" spc="-335" dirty="0">
                <a:latin typeface="Lucida Sans Unicode"/>
                <a:cs typeface="Lucida Sans Unicode"/>
              </a:rPr>
              <a:t> </a:t>
            </a:r>
            <a:r>
              <a:rPr sz="1100" spc="45" dirty="0">
                <a:latin typeface="Lucida Sans Unicode"/>
                <a:cs typeface="Lucida Sans Unicode"/>
              </a:rPr>
              <a:t>yargılardan</a:t>
            </a:r>
            <a:r>
              <a:rPr sz="1100" spc="-80" dirty="0">
                <a:latin typeface="Lucida Sans Unicode"/>
                <a:cs typeface="Lucida Sans Unicode"/>
              </a:rPr>
              <a:t> </a:t>
            </a:r>
            <a:r>
              <a:rPr sz="1100" spc="5" dirty="0">
                <a:latin typeface="Lucida Sans Unicode"/>
                <a:cs typeface="Lucida Sans Unicode"/>
              </a:rPr>
              <a:t>uzak</a:t>
            </a:r>
            <a:r>
              <a:rPr sz="1100" spc="-75" dirty="0">
                <a:latin typeface="Lucida Sans Unicode"/>
                <a:cs typeface="Lucida Sans Unicode"/>
              </a:rPr>
              <a:t> </a:t>
            </a:r>
            <a:r>
              <a:rPr sz="1100" spc="10" dirty="0">
                <a:latin typeface="Lucida Sans Unicode"/>
                <a:cs typeface="Lucida Sans Unicode"/>
              </a:rPr>
              <a:t>olunmalıdır.</a:t>
            </a:r>
            <a:endParaRPr sz="1100">
              <a:latin typeface="Lucida Sans Unicode"/>
              <a:cs typeface="Lucida Sans Unicode"/>
            </a:endParaRPr>
          </a:p>
          <a:p>
            <a:pPr marL="12065" marR="5080" algn="ctr">
              <a:lnSpc>
                <a:spcPct val="100000"/>
              </a:lnSpc>
            </a:pPr>
            <a:r>
              <a:rPr sz="1100" spc="-15" dirty="0">
                <a:latin typeface="Lucida Sans Unicode"/>
                <a:cs typeface="Lucida Sans Unicode"/>
              </a:rPr>
              <a:t>Uzun </a:t>
            </a:r>
            <a:r>
              <a:rPr sz="1100" spc="35" dirty="0">
                <a:latin typeface="Lucida Sans Unicode"/>
                <a:cs typeface="Lucida Sans Unicode"/>
              </a:rPr>
              <a:t>sorulardan </a:t>
            </a:r>
            <a:r>
              <a:rPr sz="1100" spc="65" dirty="0">
                <a:latin typeface="Lucida Sans Unicode"/>
                <a:cs typeface="Lucida Sans Unicode"/>
              </a:rPr>
              <a:t>asla </a:t>
            </a:r>
            <a:r>
              <a:rPr sz="1100" spc="70" dirty="0">
                <a:latin typeface="Lucida Sans Unicode"/>
                <a:cs typeface="Lucida Sans Unicode"/>
              </a:rPr>
              <a:t> </a:t>
            </a:r>
            <a:r>
              <a:rPr sz="1100" spc="15" dirty="0">
                <a:latin typeface="Lucida Sans Unicode"/>
                <a:cs typeface="Lucida Sans Unicode"/>
              </a:rPr>
              <a:t>korkulmamalıdır. </a:t>
            </a:r>
            <a:r>
              <a:rPr sz="1100" spc="10" dirty="0">
                <a:latin typeface="Lucida Sans Unicode"/>
                <a:cs typeface="Lucida Sans Unicode"/>
              </a:rPr>
              <a:t>Aksine </a:t>
            </a:r>
            <a:r>
              <a:rPr sz="1100" spc="-5" dirty="0">
                <a:latin typeface="Lucida Sans Unicode"/>
                <a:cs typeface="Lucida Sans Unicode"/>
              </a:rPr>
              <a:t>uzun </a:t>
            </a:r>
            <a:r>
              <a:rPr sz="1100" dirty="0">
                <a:latin typeface="Lucida Sans Unicode"/>
                <a:cs typeface="Lucida Sans Unicode"/>
              </a:rPr>
              <a:t> </a:t>
            </a:r>
            <a:r>
              <a:rPr sz="1100" spc="15" dirty="0">
                <a:latin typeface="Lucida Sans Unicode"/>
                <a:cs typeface="Lucida Sans Unicode"/>
              </a:rPr>
              <a:t>soruların </a:t>
            </a:r>
            <a:r>
              <a:rPr sz="1100" spc="90" dirty="0">
                <a:latin typeface="Lucida Sans Unicode"/>
                <a:cs typeface="Lucida Sans Unicode"/>
              </a:rPr>
              <a:t>daha </a:t>
            </a:r>
            <a:r>
              <a:rPr sz="1100" spc="35" dirty="0">
                <a:latin typeface="Lucida Sans Unicode"/>
                <a:cs typeface="Lucida Sans Unicode"/>
              </a:rPr>
              <a:t>açıklayıcı </a:t>
            </a:r>
            <a:r>
              <a:rPr sz="1100" spc="65" dirty="0">
                <a:latin typeface="Lucida Sans Unicode"/>
                <a:cs typeface="Lucida Sans Unicode"/>
              </a:rPr>
              <a:t>ve </a:t>
            </a:r>
            <a:r>
              <a:rPr sz="1100" spc="70" dirty="0">
                <a:latin typeface="Lucida Sans Unicode"/>
                <a:cs typeface="Lucida Sans Unicode"/>
              </a:rPr>
              <a:t> </a:t>
            </a:r>
            <a:r>
              <a:rPr sz="1100" spc="30" dirty="0">
                <a:latin typeface="Lucida Sans Unicode"/>
                <a:cs typeface="Lucida Sans Unicode"/>
              </a:rPr>
              <a:t>çözümlemesi</a:t>
            </a:r>
            <a:r>
              <a:rPr sz="1100" spc="-65" dirty="0">
                <a:latin typeface="Lucida Sans Unicode"/>
                <a:cs typeface="Lucida Sans Unicode"/>
              </a:rPr>
              <a:t> </a:t>
            </a:r>
            <a:r>
              <a:rPr sz="1100" spc="90" dirty="0">
                <a:latin typeface="Lucida Sans Unicode"/>
                <a:cs typeface="Lucida Sans Unicode"/>
              </a:rPr>
              <a:t>daha</a:t>
            </a:r>
            <a:r>
              <a:rPr sz="1100" spc="-65" dirty="0">
                <a:latin typeface="Lucida Sans Unicode"/>
                <a:cs typeface="Lucida Sans Unicode"/>
              </a:rPr>
              <a:t> </a:t>
            </a:r>
            <a:r>
              <a:rPr sz="1100" spc="30" dirty="0">
                <a:latin typeface="Lucida Sans Unicode"/>
                <a:cs typeface="Lucida Sans Unicode"/>
              </a:rPr>
              <a:t>kolay</a:t>
            </a:r>
            <a:r>
              <a:rPr sz="1100" spc="-65" dirty="0">
                <a:latin typeface="Lucida Sans Unicode"/>
                <a:cs typeface="Lucida Sans Unicode"/>
              </a:rPr>
              <a:t> </a:t>
            </a:r>
            <a:r>
              <a:rPr sz="1100" spc="15" dirty="0">
                <a:latin typeface="Lucida Sans Unicode"/>
                <a:cs typeface="Lucida Sans Unicode"/>
              </a:rPr>
              <a:t>sorular </a:t>
            </a:r>
            <a:r>
              <a:rPr sz="1100" spc="-335" dirty="0">
                <a:latin typeface="Lucida Sans Unicode"/>
                <a:cs typeface="Lucida Sans Unicode"/>
              </a:rPr>
              <a:t> </a:t>
            </a:r>
            <a:r>
              <a:rPr sz="1100" spc="25" dirty="0">
                <a:latin typeface="Lucida Sans Unicode"/>
                <a:cs typeface="Lucida Sans Unicode"/>
              </a:rPr>
              <a:t>olduğu</a:t>
            </a:r>
            <a:r>
              <a:rPr sz="1100" spc="220" dirty="0">
                <a:latin typeface="Lucida Sans Unicode"/>
                <a:cs typeface="Lucida Sans Unicode"/>
              </a:rPr>
              <a:t> </a:t>
            </a:r>
            <a:r>
              <a:rPr sz="1100" spc="25" dirty="0">
                <a:latin typeface="Lucida Sans Unicode"/>
                <a:cs typeface="Lucida Sans Unicode"/>
              </a:rPr>
              <a:t>unutulmamalıdır.</a:t>
            </a:r>
            <a:endParaRPr sz="1100">
              <a:latin typeface="Lucida Sans Unicode"/>
              <a:cs typeface="Lucida Sans Unicode"/>
            </a:endParaRPr>
          </a:p>
        </p:txBody>
      </p:sp>
      <p:sp>
        <p:nvSpPr>
          <p:cNvPr id="24" name="object 24"/>
          <p:cNvSpPr txBox="1"/>
          <p:nvPr/>
        </p:nvSpPr>
        <p:spPr>
          <a:xfrm>
            <a:off x="408217" y="3178003"/>
            <a:ext cx="2153920" cy="1031240"/>
          </a:xfrm>
          <a:prstGeom prst="rect">
            <a:avLst/>
          </a:prstGeom>
        </p:spPr>
        <p:txBody>
          <a:bodyPr vert="horz" wrap="square" lIns="0" tIns="12700" rIns="0" bIns="0" rtlCol="0">
            <a:spAutoFit/>
          </a:bodyPr>
          <a:lstStyle/>
          <a:p>
            <a:pPr marL="12700" marR="5080" algn="ctr">
              <a:lnSpc>
                <a:spcPct val="100000"/>
              </a:lnSpc>
              <a:spcBef>
                <a:spcPts val="100"/>
              </a:spcBef>
            </a:pPr>
            <a:r>
              <a:rPr sz="1100" spc="40" dirty="0">
                <a:latin typeface="Lucida Sans Unicode"/>
                <a:cs typeface="Lucida Sans Unicode"/>
              </a:rPr>
              <a:t>Sorularda</a:t>
            </a:r>
            <a:r>
              <a:rPr sz="1100" spc="-65" dirty="0">
                <a:latin typeface="Lucida Sans Unicode"/>
                <a:cs typeface="Lucida Sans Unicode"/>
              </a:rPr>
              <a:t> </a:t>
            </a:r>
            <a:r>
              <a:rPr sz="1100" spc="50" dirty="0">
                <a:latin typeface="Lucida Sans Unicode"/>
                <a:cs typeface="Lucida Sans Unicode"/>
              </a:rPr>
              <a:t>akla</a:t>
            </a:r>
            <a:r>
              <a:rPr sz="1100" spc="-65" dirty="0">
                <a:latin typeface="Lucida Sans Unicode"/>
                <a:cs typeface="Lucida Sans Unicode"/>
              </a:rPr>
              <a:t> </a:t>
            </a:r>
            <a:r>
              <a:rPr sz="1100" spc="35" dirty="0">
                <a:latin typeface="Lucida Sans Unicode"/>
                <a:cs typeface="Lucida Sans Unicode"/>
              </a:rPr>
              <a:t>gelen</a:t>
            </a:r>
            <a:r>
              <a:rPr sz="1100" spc="-65" dirty="0">
                <a:latin typeface="Lucida Sans Unicode"/>
                <a:cs typeface="Lucida Sans Unicode"/>
              </a:rPr>
              <a:t> </a:t>
            </a:r>
            <a:r>
              <a:rPr sz="1100" spc="-30" dirty="0">
                <a:latin typeface="Lucida Sans Unicode"/>
                <a:cs typeface="Lucida Sans Unicode"/>
              </a:rPr>
              <a:t>ilk</a:t>
            </a:r>
            <a:r>
              <a:rPr sz="1100" spc="-65" dirty="0">
                <a:latin typeface="Lucida Sans Unicode"/>
                <a:cs typeface="Lucida Sans Unicode"/>
              </a:rPr>
              <a:t> </a:t>
            </a:r>
            <a:r>
              <a:rPr sz="1100" spc="-10" dirty="0">
                <a:latin typeface="Lucida Sans Unicode"/>
                <a:cs typeface="Lucida Sans Unicode"/>
              </a:rPr>
              <a:t>şık  </a:t>
            </a:r>
            <a:r>
              <a:rPr sz="1100" spc="10" dirty="0">
                <a:latin typeface="Lucida Sans Unicode"/>
                <a:cs typeface="Lucida Sans Unicode"/>
              </a:rPr>
              <a:t>genellikle doğrudur. </a:t>
            </a:r>
            <a:r>
              <a:rPr sz="1100" spc="55" dirty="0">
                <a:latin typeface="Lucida Sans Unicode"/>
                <a:cs typeface="Lucida Sans Unicode"/>
              </a:rPr>
              <a:t>Şüpheye </a:t>
            </a:r>
            <a:r>
              <a:rPr sz="1100" spc="60" dirty="0">
                <a:latin typeface="Lucida Sans Unicode"/>
                <a:cs typeface="Lucida Sans Unicode"/>
              </a:rPr>
              <a:t> </a:t>
            </a:r>
            <a:r>
              <a:rPr sz="1100" spc="55" dirty="0">
                <a:latin typeface="Lucida Sans Unicode"/>
                <a:cs typeface="Lucida Sans Unicode"/>
              </a:rPr>
              <a:t>düşmeden </a:t>
            </a:r>
            <a:r>
              <a:rPr sz="1100" spc="45" dirty="0">
                <a:latin typeface="Lucida Sans Unicode"/>
                <a:cs typeface="Lucida Sans Unicode"/>
              </a:rPr>
              <a:t>emin </a:t>
            </a:r>
            <a:r>
              <a:rPr sz="1100" spc="30" dirty="0">
                <a:latin typeface="Lucida Sans Unicode"/>
                <a:cs typeface="Lucida Sans Unicode"/>
              </a:rPr>
              <a:t>olunarak </a:t>
            </a:r>
            <a:r>
              <a:rPr sz="1100" spc="35" dirty="0">
                <a:latin typeface="Lucida Sans Unicode"/>
                <a:cs typeface="Lucida Sans Unicode"/>
              </a:rPr>
              <a:t> </a:t>
            </a:r>
            <a:r>
              <a:rPr sz="1100" spc="5" dirty="0">
                <a:latin typeface="Lucida Sans Unicode"/>
                <a:cs typeface="Lucida Sans Unicode"/>
              </a:rPr>
              <a:t>şıklar</a:t>
            </a:r>
            <a:r>
              <a:rPr sz="1100" spc="10" dirty="0">
                <a:latin typeface="Lucida Sans Unicode"/>
                <a:cs typeface="Lucida Sans Unicode"/>
              </a:rPr>
              <a:t> </a:t>
            </a:r>
            <a:r>
              <a:rPr sz="1100" spc="20" dirty="0">
                <a:latin typeface="Lucida Sans Unicode"/>
                <a:cs typeface="Lucida Sans Unicode"/>
              </a:rPr>
              <a:t>değerlendirilmeli </a:t>
            </a:r>
            <a:r>
              <a:rPr sz="1100" spc="45" dirty="0">
                <a:latin typeface="Lucida Sans Unicode"/>
                <a:cs typeface="Lucida Sans Unicode"/>
              </a:rPr>
              <a:t>emin </a:t>
            </a:r>
            <a:r>
              <a:rPr sz="1100" spc="50" dirty="0">
                <a:latin typeface="Lucida Sans Unicode"/>
                <a:cs typeface="Lucida Sans Unicode"/>
              </a:rPr>
              <a:t> </a:t>
            </a:r>
            <a:r>
              <a:rPr sz="1100" spc="60" dirty="0">
                <a:latin typeface="Lucida Sans Unicode"/>
                <a:cs typeface="Lucida Sans Unicode"/>
              </a:rPr>
              <a:t>olunmayan</a:t>
            </a:r>
            <a:r>
              <a:rPr sz="1100" spc="-75" dirty="0">
                <a:latin typeface="Lucida Sans Unicode"/>
                <a:cs typeface="Lucida Sans Unicode"/>
              </a:rPr>
              <a:t> </a:t>
            </a:r>
            <a:r>
              <a:rPr sz="1100" spc="15" dirty="0">
                <a:latin typeface="Lucida Sans Unicode"/>
                <a:cs typeface="Lucida Sans Unicode"/>
              </a:rPr>
              <a:t>sorular</a:t>
            </a:r>
            <a:r>
              <a:rPr sz="1100" spc="-75" dirty="0">
                <a:latin typeface="Lucida Sans Unicode"/>
                <a:cs typeface="Lucida Sans Unicode"/>
              </a:rPr>
              <a:t> </a:t>
            </a:r>
            <a:r>
              <a:rPr sz="1100" spc="40" dirty="0">
                <a:latin typeface="Lucida Sans Unicode"/>
                <a:cs typeface="Lucida Sans Unicode"/>
              </a:rPr>
              <a:t>muhakkak </a:t>
            </a:r>
            <a:r>
              <a:rPr sz="1100" spc="-335" dirty="0">
                <a:latin typeface="Lucida Sans Unicode"/>
                <a:cs typeface="Lucida Sans Unicode"/>
              </a:rPr>
              <a:t> </a:t>
            </a:r>
            <a:r>
              <a:rPr sz="1100" spc="35" dirty="0">
                <a:latin typeface="Lucida Sans Unicode"/>
                <a:cs typeface="Lucida Sans Unicode"/>
              </a:rPr>
              <a:t>boş</a:t>
            </a:r>
            <a:r>
              <a:rPr sz="1100" spc="-70" dirty="0">
                <a:latin typeface="Lucida Sans Unicode"/>
                <a:cs typeface="Lucida Sans Unicode"/>
              </a:rPr>
              <a:t> </a:t>
            </a:r>
            <a:r>
              <a:rPr sz="1100" spc="10" dirty="0">
                <a:latin typeface="Lucida Sans Unicode"/>
                <a:cs typeface="Lucida Sans Unicode"/>
              </a:rPr>
              <a:t>bırakılmalıdır.</a:t>
            </a:r>
            <a:endParaRPr sz="1100">
              <a:latin typeface="Lucida Sans Unicode"/>
              <a:cs typeface="Lucida Sans Unicode"/>
            </a:endParaRPr>
          </a:p>
        </p:txBody>
      </p:sp>
      <p:grpSp>
        <p:nvGrpSpPr>
          <p:cNvPr id="25" name="object 25"/>
          <p:cNvGrpSpPr/>
          <p:nvPr/>
        </p:nvGrpSpPr>
        <p:grpSpPr>
          <a:xfrm>
            <a:off x="478770" y="1261933"/>
            <a:ext cx="2153920" cy="1734185"/>
            <a:chOff x="478770" y="1261933"/>
            <a:chExt cx="2153920" cy="1734185"/>
          </a:xfrm>
        </p:grpSpPr>
        <p:sp>
          <p:nvSpPr>
            <p:cNvPr id="26" name="object 26"/>
            <p:cNvSpPr/>
            <p:nvPr/>
          </p:nvSpPr>
          <p:spPr>
            <a:xfrm>
              <a:off x="2039122" y="1271458"/>
              <a:ext cx="566420" cy="376555"/>
            </a:xfrm>
            <a:custGeom>
              <a:avLst/>
              <a:gdLst/>
              <a:ahLst/>
              <a:cxnLst/>
              <a:rect l="l" t="t" r="r" b="b"/>
              <a:pathLst>
                <a:path w="566419" h="376555">
                  <a:moveTo>
                    <a:pt x="566013" y="342384"/>
                  </a:moveTo>
                  <a:lnTo>
                    <a:pt x="322497" y="82939"/>
                  </a:lnTo>
                  <a:lnTo>
                    <a:pt x="182365" y="0"/>
                  </a:lnTo>
                  <a:lnTo>
                    <a:pt x="92554" y="96751"/>
                  </a:lnTo>
                  <a:lnTo>
                    <a:pt x="0" y="376381"/>
                  </a:lnTo>
                </a:path>
              </a:pathLst>
            </a:custGeom>
            <a:ln w="19050">
              <a:solidFill>
                <a:srgbClr val="8D1826"/>
              </a:solidFill>
              <a:prstDash val="sysDash"/>
            </a:ln>
          </p:spPr>
          <p:txBody>
            <a:bodyPr wrap="square" lIns="0" tIns="0" rIns="0" bIns="0" rtlCol="0"/>
            <a:lstStyle/>
            <a:p>
              <a:endParaRPr/>
            </a:p>
          </p:txBody>
        </p:sp>
        <p:sp>
          <p:nvSpPr>
            <p:cNvPr id="27" name="object 27"/>
            <p:cNvSpPr/>
            <p:nvPr/>
          </p:nvSpPr>
          <p:spPr>
            <a:xfrm>
              <a:off x="2578165" y="1586867"/>
              <a:ext cx="53975" cy="53975"/>
            </a:xfrm>
            <a:custGeom>
              <a:avLst/>
              <a:gdLst/>
              <a:ahLst/>
              <a:cxnLst/>
              <a:rect l="l" t="t" r="r" b="b"/>
              <a:pathLst>
                <a:path w="53975" h="53975">
                  <a:moveTo>
                    <a:pt x="21972" y="0"/>
                  </a:moveTo>
                  <a:lnTo>
                    <a:pt x="12186" y="3854"/>
                  </a:lnTo>
                  <a:lnTo>
                    <a:pt x="4359" y="11431"/>
                  </a:lnTo>
                  <a:lnTo>
                    <a:pt x="92" y="21457"/>
                  </a:lnTo>
                  <a:lnTo>
                    <a:pt x="0" y="31973"/>
                  </a:lnTo>
                  <a:lnTo>
                    <a:pt x="3855" y="41756"/>
                  </a:lnTo>
                  <a:lnTo>
                    <a:pt x="11433" y="49582"/>
                  </a:lnTo>
                  <a:lnTo>
                    <a:pt x="21453" y="53854"/>
                  </a:lnTo>
                  <a:lnTo>
                    <a:pt x="31970" y="53946"/>
                  </a:lnTo>
                  <a:lnTo>
                    <a:pt x="41756" y="50087"/>
                  </a:lnTo>
                  <a:lnTo>
                    <a:pt x="49583" y="42508"/>
                  </a:lnTo>
                  <a:lnTo>
                    <a:pt x="53850" y="32488"/>
                  </a:lnTo>
                  <a:lnTo>
                    <a:pt x="53943" y="21972"/>
                  </a:lnTo>
                  <a:lnTo>
                    <a:pt x="50087" y="12190"/>
                  </a:lnTo>
                  <a:lnTo>
                    <a:pt x="42510" y="4370"/>
                  </a:lnTo>
                  <a:lnTo>
                    <a:pt x="32489" y="96"/>
                  </a:lnTo>
                  <a:lnTo>
                    <a:pt x="21972" y="0"/>
                  </a:lnTo>
                  <a:close/>
                </a:path>
              </a:pathLst>
            </a:custGeom>
            <a:solidFill>
              <a:srgbClr val="8D1826"/>
            </a:solidFill>
          </p:spPr>
          <p:txBody>
            <a:bodyPr wrap="square" lIns="0" tIns="0" rIns="0" bIns="0" rtlCol="0"/>
            <a:lstStyle/>
            <a:p>
              <a:endParaRPr/>
            </a:p>
          </p:txBody>
        </p:sp>
        <p:sp>
          <p:nvSpPr>
            <p:cNvPr id="28" name="object 28"/>
            <p:cNvSpPr/>
            <p:nvPr/>
          </p:nvSpPr>
          <p:spPr>
            <a:xfrm>
              <a:off x="2033418" y="1548848"/>
              <a:ext cx="65405" cy="99060"/>
            </a:xfrm>
            <a:custGeom>
              <a:avLst/>
              <a:gdLst/>
              <a:ahLst/>
              <a:cxnLst/>
              <a:rect l="l" t="t" r="r" b="b"/>
              <a:pathLst>
                <a:path w="65405" h="99060">
                  <a:moveTo>
                    <a:pt x="0" y="0"/>
                  </a:moveTo>
                  <a:lnTo>
                    <a:pt x="5715" y="98983"/>
                  </a:lnTo>
                  <a:lnTo>
                    <a:pt x="64960" y="19481"/>
                  </a:lnTo>
                </a:path>
              </a:pathLst>
            </a:custGeom>
            <a:ln w="12192">
              <a:solidFill>
                <a:srgbClr val="8D1826"/>
              </a:solidFill>
            </a:ln>
          </p:spPr>
          <p:txBody>
            <a:bodyPr wrap="square" lIns="0" tIns="0" rIns="0" bIns="0" rtlCol="0"/>
            <a:lstStyle/>
            <a:p>
              <a:endParaRPr/>
            </a:p>
          </p:txBody>
        </p:sp>
        <p:sp>
          <p:nvSpPr>
            <p:cNvPr id="29" name="object 29"/>
            <p:cNvSpPr/>
            <p:nvPr/>
          </p:nvSpPr>
          <p:spPr>
            <a:xfrm>
              <a:off x="514273" y="1723021"/>
              <a:ext cx="2013585" cy="1272540"/>
            </a:xfrm>
            <a:custGeom>
              <a:avLst/>
              <a:gdLst/>
              <a:ahLst/>
              <a:cxnLst/>
              <a:rect l="l" t="t" r="r" b="b"/>
              <a:pathLst>
                <a:path w="2013585" h="1272539">
                  <a:moveTo>
                    <a:pt x="2013204" y="0"/>
                  </a:moveTo>
                  <a:lnTo>
                    <a:pt x="0" y="0"/>
                  </a:lnTo>
                  <a:lnTo>
                    <a:pt x="0" y="1272539"/>
                  </a:lnTo>
                  <a:lnTo>
                    <a:pt x="2013204" y="1272539"/>
                  </a:lnTo>
                  <a:lnTo>
                    <a:pt x="2013204" y="0"/>
                  </a:lnTo>
                  <a:close/>
                </a:path>
              </a:pathLst>
            </a:custGeom>
            <a:solidFill>
              <a:srgbClr val="000000">
                <a:alpha val="50000"/>
              </a:srgbClr>
            </a:solidFill>
          </p:spPr>
          <p:txBody>
            <a:bodyPr wrap="square" lIns="0" tIns="0" rIns="0" bIns="0" rtlCol="0"/>
            <a:lstStyle/>
            <a:p>
              <a:endParaRPr/>
            </a:p>
          </p:txBody>
        </p:sp>
        <p:sp>
          <p:nvSpPr>
            <p:cNvPr id="30" name="object 30"/>
            <p:cNvSpPr/>
            <p:nvPr/>
          </p:nvSpPr>
          <p:spPr>
            <a:xfrm>
              <a:off x="478770" y="1687530"/>
              <a:ext cx="2012950" cy="1271270"/>
            </a:xfrm>
            <a:custGeom>
              <a:avLst/>
              <a:gdLst/>
              <a:ahLst/>
              <a:cxnLst/>
              <a:rect l="l" t="t" r="r" b="b"/>
              <a:pathLst>
                <a:path w="2012950" h="1271270">
                  <a:moveTo>
                    <a:pt x="1970481" y="0"/>
                  </a:moveTo>
                  <a:lnTo>
                    <a:pt x="0" y="68808"/>
                  </a:lnTo>
                  <a:lnTo>
                    <a:pt x="41986" y="1270876"/>
                  </a:lnTo>
                  <a:lnTo>
                    <a:pt x="2012454" y="1202067"/>
                  </a:lnTo>
                  <a:lnTo>
                    <a:pt x="1970481" y="0"/>
                  </a:lnTo>
                  <a:close/>
                </a:path>
              </a:pathLst>
            </a:custGeom>
            <a:solidFill>
              <a:srgbClr val="FAFAFA"/>
            </a:solidFill>
          </p:spPr>
          <p:txBody>
            <a:bodyPr wrap="square" lIns="0" tIns="0" rIns="0" bIns="0" rtlCol="0"/>
            <a:lstStyle/>
            <a:p>
              <a:endParaRPr/>
            </a:p>
          </p:txBody>
        </p:sp>
        <p:sp>
          <p:nvSpPr>
            <p:cNvPr id="31" name="object 31"/>
            <p:cNvSpPr/>
            <p:nvPr/>
          </p:nvSpPr>
          <p:spPr>
            <a:xfrm>
              <a:off x="728102" y="1849518"/>
              <a:ext cx="1507490" cy="330200"/>
            </a:xfrm>
            <a:custGeom>
              <a:avLst/>
              <a:gdLst/>
              <a:ahLst/>
              <a:cxnLst/>
              <a:rect l="l" t="t" r="r" b="b"/>
              <a:pathLst>
                <a:path w="1507489" h="330200">
                  <a:moveTo>
                    <a:pt x="105105" y="48209"/>
                  </a:moveTo>
                  <a:lnTo>
                    <a:pt x="1499235" y="0"/>
                  </a:lnTo>
                </a:path>
                <a:path w="1507489" h="330200">
                  <a:moveTo>
                    <a:pt x="0" y="146138"/>
                  </a:moveTo>
                  <a:lnTo>
                    <a:pt x="1501025" y="93548"/>
                  </a:lnTo>
                </a:path>
                <a:path w="1507489" h="330200">
                  <a:moveTo>
                    <a:pt x="4190" y="242455"/>
                  </a:moveTo>
                  <a:lnTo>
                    <a:pt x="1505216" y="189877"/>
                  </a:lnTo>
                </a:path>
                <a:path w="1507489" h="330200">
                  <a:moveTo>
                    <a:pt x="6324" y="329831"/>
                  </a:moveTo>
                  <a:lnTo>
                    <a:pt x="1507350" y="277253"/>
                  </a:lnTo>
                </a:path>
              </a:pathLst>
            </a:custGeom>
            <a:ln w="9525">
              <a:solidFill>
                <a:srgbClr val="000000"/>
              </a:solidFill>
            </a:ln>
          </p:spPr>
          <p:txBody>
            <a:bodyPr wrap="square" lIns="0" tIns="0" rIns="0" bIns="0" rtlCol="0"/>
            <a:lstStyle/>
            <a:p>
              <a:endParaRPr/>
            </a:p>
          </p:txBody>
        </p:sp>
        <p:sp>
          <p:nvSpPr>
            <p:cNvPr id="32" name="object 32"/>
            <p:cNvSpPr/>
            <p:nvPr/>
          </p:nvSpPr>
          <p:spPr>
            <a:xfrm>
              <a:off x="737955" y="2225225"/>
              <a:ext cx="1501140" cy="55880"/>
            </a:xfrm>
            <a:custGeom>
              <a:avLst/>
              <a:gdLst/>
              <a:ahLst/>
              <a:cxnLst/>
              <a:rect l="l" t="t" r="r" b="b"/>
              <a:pathLst>
                <a:path w="1501139" h="55880">
                  <a:moveTo>
                    <a:pt x="0" y="55676"/>
                  </a:moveTo>
                  <a:lnTo>
                    <a:pt x="1500809" y="0"/>
                  </a:lnTo>
                </a:path>
              </a:pathLst>
            </a:custGeom>
            <a:ln w="50799">
              <a:solidFill>
                <a:srgbClr val="000000"/>
              </a:solidFill>
            </a:ln>
          </p:spPr>
          <p:txBody>
            <a:bodyPr wrap="square" lIns="0" tIns="0" rIns="0" bIns="0" rtlCol="0"/>
            <a:lstStyle/>
            <a:p>
              <a:endParaRPr/>
            </a:p>
          </p:txBody>
        </p:sp>
        <p:pic>
          <p:nvPicPr>
            <p:cNvPr id="33" name="object 33"/>
            <p:cNvPicPr/>
            <p:nvPr/>
          </p:nvPicPr>
          <p:blipFill>
            <a:blip r:embed="rId5" cstate="print"/>
            <a:stretch>
              <a:fillRect/>
            </a:stretch>
          </p:blipFill>
          <p:spPr>
            <a:xfrm>
              <a:off x="2228184" y="2121283"/>
              <a:ext cx="132448" cy="137134"/>
            </a:xfrm>
            <a:prstGeom prst="rect">
              <a:avLst/>
            </a:prstGeom>
          </p:spPr>
        </p:pic>
        <p:sp>
          <p:nvSpPr>
            <p:cNvPr id="34" name="object 34"/>
            <p:cNvSpPr/>
            <p:nvPr/>
          </p:nvSpPr>
          <p:spPr>
            <a:xfrm>
              <a:off x="664654" y="2406294"/>
              <a:ext cx="56515" cy="421640"/>
            </a:xfrm>
            <a:custGeom>
              <a:avLst/>
              <a:gdLst/>
              <a:ahLst/>
              <a:cxnLst/>
              <a:rect l="l" t="t" r="r" b="b"/>
              <a:pathLst>
                <a:path w="56515" h="421639">
                  <a:moveTo>
                    <a:pt x="46355" y="130149"/>
                  </a:moveTo>
                  <a:lnTo>
                    <a:pt x="42316" y="119786"/>
                  </a:lnTo>
                  <a:lnTo>
                    <a:pt x="41986" y="119468"/>
                  </a:lnTo>
                  <a:lnTo>
                    <a:pt x="40855" y="118706"/>
                  </a:lnTo>
                  <a:lnTo>
                    <a:pt x="40855" y="130733"/>
                  </a:lnTo>
                  <a:lnTo>
                    <a:pt x="39865" y="132943"/>
                  </a:lnTo>
                  <a:lnTo>
                    <a:pt x="35712" y="136169"/>
                  </a:lnTo>
                  <a:lnTo>
                    <a:pt x="32816" y="137045"/>
                  </a:lnTo>
                  <a:lnTo>
                    <a:pt x="12763" y="137744"/>
                  </a:lnTo>
                  <a:lnTo>
                    <a:pt x="12166" y="120472"/>
                  </a:lnTo>
                  <a:lnTo>
                    <a:pt x="31800" y="119786"/>
                  </a:lnTo>
                  <a:lnTo>
                    <a:pt x="35052" y="120408"/>
                  </a:lnTo>
                  <a:lnTo>
                    <a:pt x="39509" y="123190"/>
                  </a:lnTo>
                  <a:lnTo>
                    <a:pt x="40665" y="125234"/>
                  </a:lnTo>
                  <a:lnTo>
                    <a:pt x="40855" y="130733"/>
                  </a:lnTo>
                  <a:lnTo>
                    <a:pt x="40855" y="118706"/>
                  </a:lnTo>
                  <a:lnTo>
                    <a:pt x="38265" y="117449"/>
                  </a:lnTo>
                  <a:lnTo>
                    <a:pt x="36880" y="116954"/>
                  </a:lnTo>
                  <a:lnTo>
                    <a:pt x="35433" y="116586"/>
                  </a:lnTo>
                  <a:lnTo>
                    <a:pt x="36385" y="116128"/>
                  </a:lnTo>
                  <a:lnTo>
                    <a:pt x="42684" y="103098"/>
                  </a:lnTo>
                  <a:lnTo>
                    <a:pt x="42265" y="101434"/>
                  </a:lnTo>
                  <a:lnTo>
                    <a:pt x="40665" y="98463"/>
                  </a:lnTo>
                  <a:lnTo>
                    <a:pt x="40322" y="98094"/>
                  </a:lnTo>
                  <a:lnTo>
                    <a:pt x="39547" y="97231"/>
                  </a:lnTo>
                  <a:lnTo>
                    <a:pt x="37376" y="95719"/>
                  </a:lnTo>
                  <a:lnTo>
                    <a:pt x="37376" y="108775"/>
                  </a:lnTo>
                  <a:lnTo>
                    <a:pt x="36410" y="110998"/>
                  </a:lnTo>
                  <a:lnTo>
                    <a:pt x="32334" y="114134"/>
                  </a:lnTo>
                  <a:lnTo>
                    <a:pt x="29679" y="114973"/>
                  </a:lnTo>
                  <a:lnTo>
                    <a:pt x="11988" y="115582"/>
                  </a:lnTo>
                  <a:lnTo>
                    <a:pt x="11404" y="98729"/>
                  </a:lnTo>
                  <a:lnTo>
                    <a:pt x="29692" y="98094"/>
                  </a:lnTo>
                  <a:lnTo>
                    <a:pt x="32397" y="98729"/>
                  </a:lnTo>
                  <a:lnTo>
                    <a:pt x="36182" y="101485"/>
                  </a:lnTo>
                  <a:lnTo>
                    <a:pt x="37185" y="103416"/>
                  </a:lnTo>
                  <a:lnTo>
                    <a:pt x="37376" y="108775"/>
                  </a:lnTo>
                  <a:lnTo>
                    <a:pt x="37376" y="95719"/>
                  </a:lnTo>
                  <a:lnTo>
                    <a:pt x="36690" y="95237"/>
                  </a:lnTo>
                  <a:lnTo>
                    <a:pt x="35001" y="94475"/>
                  </a:lnTo>
                  <a:lnTo>
                    <a:pt x="31064" y="93446"/>
                  </a:lnTo>
                  <a:lnTo>
                    <a:pt x="28867" y="93243"/>
                  </a:lnTo>
                  <a:lnTo>
                    <a:pt x="5727" y="94056"/>
                  </a:lnTo>
                  <a:lnTo>
                    <a:pt x="7429" y="142811"/>
                  </a:lnTo>
                  <a:lnTo>
                    <a:pt x="31711" y="141960"/>
                  </a:lnTo>
                  <a:lnTo>
                    <a:pt x="45999" y="132054"/>
                  </a:lnTo>
                  <a:lnTo>
                    <a:pt x="46355" y="130149"/>
                  </a:lnTo>
                  <a:close/>
                </a:path>
                <a:path w="56515" h="421639">
                  <a:moveTo>
                    <a:pt x="49631" y="48336"/>
                  </a:moveTo>
                  <a:lnTo>
                    <a:pt x="43446" y="35852"/>
                  </a:lnTo>
                  <a:lnTo>
                    <a:pt x="41452" y="31826"/>
                  </a:lnTo>
                  <a:lnTo>
                    <a:pt x="35204" y="19227"/>
                  </a:lnTo>
                  <a:lnTo>
                    <a:pt x="35204" y="31051"/>
                  </a:lnTo>
                  <a:lnTo>
                    <a:pt x="12979" y="31826"/>
                  </a:lnTo>
                  <a:lnTo>
                    <a:pt x="23253" y="6578"/>
                  </a:lnTo>
                  <a:lnTo>
                    <a:pt x="35204" y="31051"/>
                  </a:lnTo>
                  <a:lnTo>
                    <a:pt x="35204" y="19227"/>
                  </a:lnTo>
                  <a:lnTo>
                    <a:pt x="28943" y="6578"/>
                  </a:lnTo>
                  <a:lnTo>
                    <a:pt x="25679" y="0"/>
                  </a:lnTo>
                  <a:lnTo>
                    <a:pt x="20523" y="177"/>
                  </a:lnTo>
                  <a:lnTo>
                    <a:pt x="0" y="50063"/>
                  </a:lnTo>
                  <a:lnTo>
                    <a:pt x="5651" y="49872"/>
                  </a:lnTo>
                  <a:lnTo>
                    <a:pt x="10985" y="36779"/>
                  </a:lnTo>
                  <a:lnTo>
                    <a:pt x="37541" y="35852"/>
                  </a:lnTo>
                  <a:lnTo>
                    <a:pt x="43713" y="48539"/>
                  </a:lnTo>
                  <a:lnTo>
                    <a:pt x="49631" y="48336"/>
                  </a:lnTo>
                  <a:close/>
                </a:path>
                <a:path w="56515" h="421639">
                  <a:moveTo>
                    <a:pt x="52235" y="226491"/>
                  </a:moveTo>
                  <a:lnTo>
                    <a:pt x="48488" y="223062"/>
                  </a:lnTo>
                  <a:lnTo>
                    <a:pt x="46228" y="225374"/>
                  </a:lnTo>
                  <a:lnTo>
                    <a:pt x="43929" y="227190"/>
                  </a:lnTo>
                  <a:lnTo>
                    <a:pt x="39179" y="229819"/>
                  </a:lnTo>
                  <a:lnTo>
                    <a:pt x="36309" y="230543"/>
                  </a:lnTo>
                  <a:lnTo>
                    <a:pt x="30276" y="230746"/>
                  </a:lnTo>
                  <a:lnTo>
                    <a:pt x="27762" y="230314"/>
                  </a:lnTo>
                  <a:lnTo>
                    <a:pt x="13271" y="208280"/>
                  </a:lnTo>
                  <a:lnTo>
                    <a:pt x="13665" y="205625"/>
                  </a:lnTo>
                  <a:lnTo>
                    <a:pt x="34912" y="190271"/>
                  </a:lnTo>
                  <a:lnTo>
                    <a:pt x="37807" y="190804"/>
                  </a:lnTo>
                  <a:lnTo>
                    <a:pt x="42672" y="193141"/>
                  </a:lnTo>
                  <a:lnTo>
                    <a:pt x="44970" y="194665"/>
                  </a:lnTo>
                  <a:lnTo>
                    <a:pt x="47129" y="196545"/>
                  </a:lnTo>
                  <a:lnTo>
                    <a:pt x="50761" y="192366"/>
                  </a:lnTo>
                  <a:lnTo>
                    <a:pt x="33693" y="185216"/>
                  </a:lnTo>
                  <a:lnTo>
                    <a:pt x="27876" y="185420"/>
                  </a:lnTo>
                  <a:lnTo>
                    <a:pt x="7543" y="207962"/>
                  </a:lnTo>
                  <a:lnTo>
                    <a:pt x="7785" y="214972"/>
                  </a:lnTo>
                  <a:lnTo>
                    <a:pt x="29489" y="235864"/>
                  </a:lnTo>
                  <a:lnTo>
                    <a:pt x="35242" y="235661"/>
                  </a:lnTo>
                  <a:lnTo>
                    <a:pt x="48412" y="230149"/>
                  </a:lnTo>
                  <a:lnTo>
                    <a:pt x="49745" y="229057"/>
                  </a:lnTo>
                  <a:lnTo>
                    <a:pt x="51015" y="227838"/>
                  </a:lnTo>
                  <a:lnTo>
                    <a:pt x="52235" y="226491"/>
                  </a:lnTo>
                  <a:close/>
                </a:path>
                <a:path w="56515" h="421639">
                  <a:moveTo>
                    <a:pt x="52793" y="420204"/>
                  </a:moveTo>
                  <a:lnTo>
                    <a:pt x="52616" y="415188"/>
                  </a:lnTo>
                  <a:lnTo>
                    <a:pt x="22491" y="416242"/>
                  </a:lnTo>
                  <a:lnTo>
                    <a:pt x="21894" y="399173"/>
                  </a:lnTo>
                  <a:lnTo>
                    <a:pt x="48526" y="398233"/>
                  </a:lnTo>
                  <a:lnTo>
                    <a:pt x="48361" y="393230"/>
                  </a:lnTo>
                  <a:lnTo>
                    <a:pt x="21729" y="394157"/>
                  </a:lnTo>
                  <a:lnTo>
                    <a:pt x="21145" y="377507"/>
                  </a:lnTo>
                  <a:lnTo>
                    <a:pt x="50914" y="376466"/>
                  </a:lnTo>
                  <a:lnTo>
                    <a:pt x="50736" y="371449"/>
                  </a:lnTo>
                  <a:lnTo>
                    <a:pt x="15468" y="372681"/>
                  </a:lnTo>
                  <a:lnTo>
                    <a:pt x="17170" y="421449"/>
                  </a:lnTo>
                  <a:lnTo>
                    <a:pt x="52793" y="420204"/>
                  </a:lnTo>
                  <a:close/>
                </a:path>
                <a:path w="56515" h="421639">
                  <a:moveTo>
                    <a:pt x="56045" y="306057"/>
                  </a:moveTo>
                  <a:lnTo>
                    <a:pt x="50317" y="287489"/>
                  </a:lnTo>
                  <a:lnTo>
                    <a:pt x="50317" y="305701"/>
                  </a:lnTo>
                  <a:lnTo>
                    <a:pt x="49923" y="308241"/>
                  </a:lnTo>
                  <a:lnTo>
                    <a:pt x="19240" y="323291"/>
                  </a:lnTo>
                  <a:lnTo>
                    <a:pt x="17894" y="284695"/>
                  </a:lnTo>
                  <a:lnTo>
                    <a:pt x="32397" y="284187"/>
                  </a:lnTo>
                  <a:lnTo>
                    <a:pt x="35204" y="284594"/>
                  </a:lnTo>
                  <a:lnTo>
                    <a:pt x="50317" y="305701"/>
                  </a:lnTo>
                  <a:lnTo>
                    <a:pt x="50317" y="287489"/>
                  </a:lnTo>
                  <a:lnTo>
                    <a:pt x="32969" y="279082"/>
                  </a:lnTo>
                  <a:lnTo>
                    <a:pt x="12204" y="279806"/>
                  </a:lnTo>
                  <a:lnTo>
                    <a:pt x="13906" y="328561"/>
                  </a:lnTo>
                  <a:lnTo>
                    <a:pt x="34671" y="327837"/>
                  </a:lnTo>
                  <a:lnTo>
                    <a:pt x="55537" y="309295"/>
                  </a:lnTo>
                  <a:lnTo>
                    <a:pt x="56045" y="306057"/>
                  </a:lnTo>
                  <a:close/>
                </a:path>
              </a:pathLst>
            </a:custGeom>
            <a:solidFill>
              <a:srgbClr val="000000"/>
            </a:solidFill>
          </p:spPr>
          <p:txBody>
            <a:bodyPr wrap="square" lIns="0" tIns="0" rIns="0" bIns="0" rtlCol="0"/>
            <a:lstStyle/>
            <a:p>
              <a:endParaRPr/>
            </a:p>
          </p:txBody>
        </p:sp>
        <p:sp>
          <p:nvSpPr>
            <p:cNvPr id="35" name="object 35"/>
            <p:cNvSpPr/>
            <p:nvPr/>
          </p:nvSpPr>
          <p:spPr>
            <a:xfrm>
              <a:off x="798877" y="2413289"/>
              <a:ext cx="1115060" cy="408940"/>
            </a:xfrm>
            <a:custGeom>
              <a:avLst/>
              <a:gdLst/>
              <a:ahLst/>
              <a:cxnLst/>
              <a:rect l="l" t="t" r="r" b="b"/>
              <a:pathLst>
                <a:path w="1115060" h="408939">
                  <a:moveTo>
                    <a:pt x="0" y="38582"/>
                  </a:moveTo>
                  <a:lnTo>
                    <a:pt x="1099997" y="0"/>
                  </a:lnTo>
                </a:path>
                <a:path w="1115060" h="408939">
                  <a:moveTo>
                    <a:pt x="3175" y="129540"/>
                  </a:moveTo>
                  <a:lnTo>
                    <a:pt x="1103185" y="90957"/>
                  </a:lnTo>
                </a:path>
                <a:path w="1115060" h="408939">
                  <a:moveTo>
                    <a:pt x="6299" y="218859"/>
                  </a:moveTo>
                  <a:lnTo>
                    <a:pt x="1106297" y="180289"/>
                  </a:lnTo>
                </a:path>
                <a:path w="1115060" h="408939">
                  <a:moveTo>
                    <a:pt x="8267" y="309854"/>
                  </a:moveTo>
                  <a:lnTo>
                    <a:pt x="1108278" y="271272"/>
                  </a:lnTo>
                </a:path>
                <a:path w="1115060" h="408939">
                  <a:moveTo>
                    <a:pt x="15011" y="408813"/>
                  </a:moveTo>
                  <a:lnTo>
                    <a:pt x="1115009" y="370230"/>
                  </a:lnTo>
                </a:path>
              </a:pathLst>
            </a:custGeom>
            <a:ln w="6350">
              <a:solidFill>
                <a:srgbClr val="000000"/>
              </a:solidFill>
            </a:ln>
          </p:spPr>
          <p:txBody>
            <a:bodyPr wrap="square" lIns="0" tIns="0" rIns="0" bIns="0" rtlCol="0"/>
            <a:lstStyle/>
            <a:p>
              <a:endParaRPr/>
            </a:p>
          </p:txBody>
        </p:sp>
        <p:pic>
          <p:nvPicPr>
            <p:cNvPr id="36" name="object 36"/>
            <p:cNvPicPr/>
            <p:nvPr/>
          </p:nvPicPr>
          <p:blipFill>
            <a:blip r:embed="rId6" cstate="print"/>
            <a:stretch>
              <a:fillRect/>
            </a:stretch>
          </p:blipFill>
          <p:spPr>
            <a:xfrm>
              <a:off x="604015" y="2377468"/>
              <a:ext cx="149794" cy="108310"/>
            </a:xfrm>
            <a:prstGeom prst="rect">
              <a:avLst/>
            </a:prstGeom>
          </p:spPr>
        </p:pic>
      </p:grpSp>
      <p:grpSp>
        <p:nvGrpSpPr>
          <p:cNvPr id="37" name="object 37"/>
          <p:cNvGrpSpPr/>
          <p:nvPr/>
        </p:nvGrpSpPr>
        <p:grpSpPr>
          <a:xfrm>
            <a:off x="2055012" y="3257367"/>
            <a:ext cx="2673985" cy="1510030"/>
            <a:chOff x="2055012" y="3257367"/>
            <a:chExt cx="2673985" cy="1510030"/>
          </a:xfrm>
        </p:grpSpPr>
        <p:sp>
          <p:nvSpPr>
            <p:cNvPr id="38" name="object 38"/>
            <p:cNvSpPr/>
            <p:nvPr/>
          </p:nvSpPr>
          <p:spPr>
            <a:xfrm>
              <a:off x="2645498" y="3292855"/>
              <a:ext cx="2083435" cy="1193800"/>
            </a:xfrm>
            <a:custGeom>
              <a:avLst/>
              <a:gdLst/>
              <a:ahLst/>
              <a:cxnLst/>
              <a:rect l="l" t="t" r="r" b="b"/>
              <a:pathLst>
                <a:path w="2083435" h="1193800">
                  <a:moveTo>
                    <a:pt x="2083308" y="0"/>
                  </a:moveTo>
                  <a:lnTo>
                    <a:pt x="0" y="0"/>
                  </a:lnTo>
                  <a:lnTo>
                    <a:pt x="0" y="1193292"/>
                  </a:lnTo>
                  <a:lnTo>
                    <a:pt x="2083308" y="1193292"/>
                  </a:lnTo>
                  <a:lnTo>
                    <a:pt x="2083308" y="0"/>
                  </a:lnTo>
                  <a:close/>
                </a:path>
              </a:pathLst>
            </a:custGeom>
            <a:solidFill>
              <a:srgbClr val="000000">
                <a:alpha val="50000"/>
              </a:srgbClr>
            </a:solidFill>
          </p:spPr>
          <p:txBody>
            <a:bodyPr wrap="square" lIns="0" tIns="0" rIns="0" bIns="0" rtlCol="0"/>
            <a:lstStyle/>
            <a:p>
              <a:endParaRPr/>
            </a:p>
          </p:txBody>
        </p:sp>
        <p:sp>
          <p:nvSpPr>
            <p:cNvPr id="39" name="object 39"/>
            <p:cNvSpPr/>
            <p:nvPr/>
          </p:nvSpPr>
          <p:spPr>
            <a:xfrm>
              <a:off x="2610002" y="3257367"/>
              <a:ext cx="2081530" cy="1192530"/>
            </a:xfrm>
            <a:custGeom>
              <a:avLst/>
              <a:gdLst/>
              <a:ahLst/>
              <a:cxnLst/>
              <a:rect l="l" t="t" r="r" b="b"/>
              <a:pathLst>
                <a:path w="2081529" h="1192529">
                  <a:moveTo>
                    <a:pt x="29819" y="0"/>
                  </a:moveTo>
                  <a:lnTo>
                    <a:pt x="0" y="1138618"/>
                  </a:lnTo>
                  <a:lnTo>
                    <a:pt x="2051532" y="1192339"/>
                  </a:lnTo>
                  <a:lnTo>
                    <a:pt x="2081352" y="53721"/>
                  </a:lnTo>
                  <a:lnTo>
                    <a:pt x="29819" y="0"/>
                  </a:lnTo>
                  <a:close/>
                </a:path>
              </a:pathLst>
            </a:custGeom>
            <a:solidFill>
              <a:srgbClr val="FAFAFA"/>
            </a:solidFill>
          </p:spPr>
          <p:txBody>
            <a:bodyPr wrap="square" lIns="0" tIns="0" rIns="0" bIns="0" rtlCol="0"/>
            <a:lstStyle/>
            <a:p>
              <a:endParaRPr/>
            </a:p>
          </p:txBody>
        </p:sp>
        <p:sp>
          <p:nvSpPr>
            <p:cNvPr id="40" name="object 40"/>
            <p:cNvSpPr/>
            <p:nvPr/>
          </p:nvSpPr>
          <p:spPr>
            <a:xfrm>
              <a:off x="2883693" y="3426682"/>
              <a:ext cx="1567180" cy="133985"/>
            </a:xfrm>
            <a:custGeom>
              <a:avLst/>
              <a:gdLst/>
              <a:ahLst/>
              <a:cxnLst/>
              <a:rect l="l" t="t" r="r" b="b"/>
              <a:pathLst>
                <a:path w="1567179" h="133985">
                  <a:moveTo>
                    <a:pt x="115366" y="0"/>
                  </a:moveTo>
                  <a:lnTo>
                    <a:pt x="1566811" y="38493"/>
                  </a:lnTo>
                </a:path>
                <a:path w="1567179" h="133985">
                  <a:moveTo>
                    <a:pt x="0" y="92964"/>
                  </a:moveTo>
                  <a:lnTo>
                    <a:pt x="1562785" y="133718"/>
                  </a:lnTo>
                </a:path>
              </a:pathLst>
            </a:custGeom>
            <a:ln w="9525">
              <a:solidFill>
                <a:srgbClr val="000000"/>
              </a:solidFill>
            </a:ln>
          </p:spPr>
          <p:txBody>
            <a:bodyPr wrap="square" lIns="0" tIns="0" rIns="0" bIns="0" rtlCol="0"/>
            <a:lstStyle/>
            <a:p>
              <a:endParaRPr/>
            </a:p>
          </p:txBody>
        </p:sp>
        <p:sp>
          <p:nvSpPr>
            <p:cNvPr id="41" name="object 41"/>
            <p:cNvSpPr/>
            <p:nvPr/>
          </p:nvSpPr>
          <p:spPr>
            <a:xfrm>
              <a:off x="2883651" y="3657433"/>
              <a:ext cx="1563370" cy="41275"/>
            </a:xfrm>
            <a:custGeom>
              <a:avLst/>
              <a:gdLst/>
              <a:ahLst/>
              <a:cxnLst/>
              <a:rect l="l" t="t" r="r" b="b"/>
              <a:pathLst>
                <a:path w="1563370" h="41275">
                  <a:moveTo>
                    <a:pt x="0" y="0"/>
                  </a:moveTo>
                  <a:lnTo>
                    <a:pt x="1562785" y="40652"/>
                  </a:lnTo>
                </a:path>
              </a:pathLst>
            </a:custGeom>
            <a:ln w="25400">
              <a:solidFill>
                <a:srgbClr val="000000"/>
              </a:solidFill>
            </a:ln>
          </p:spPr>
          <p:txBody>
            <a:bodyPr wrap="square" lIns="0" tIns="0" rIns="0" bIns="0" rtlCol="0"/>
            <a:lstStyle/>
            <a:p>
              <a:endParaRPr/>
            </a:p>
          </p:txBody>
        </p:sp>
        <p:sp>
          <p:nvSpPr>
            <p:cNvPr id="42" name="object 42"/>
            <p:cNvSpPr/>
            <p:nvPr/>
          </p:nvSpPr>
          <p:spPr>
            <a:xfrm>
              <a:off x="2786456" y="3801211"/>
              <a:ext cx="57785" cy="438784"/>
            </a:xfrm>
            <a:custGeom>
              <a:avLst/>
              <a:gdLst/>
              <a:ahLst/>
              <a:cxnLst/>
              <a:rect l="l" t="t" r="r" b="b"/>
              <a:pathLst>
                <a:path w="57785" h="438785">
                  <a:moveTo>
                    <a:pt x="38061" y="387908"/>
                  </a:moveTo>
                  <a:lnTo>
                    <a:pt x="1333" y="386943"/>
                  </a:lnTo>
                  <a:lnTo>
                    <a:pt x="0" y="437743"/>
                  </a:lnTo>
                  <a:lnTo>
                    <a:pt x="37096" y="438708"/>
                  </a:lnTo>
                  <a:lnTo>
                    <a:pt x="37223" y="433489"/>
                  </a:lnTo>
                  <a:lnTo>
                    <a:pt x="5867" y="432663"/>
                  </a:lnTo>
                  <a:lnTo>
                    <a:pt x="6337" y="414883"/>
                  </a:lnTo>
                  <a:lnTo>
                    <a:pt x="34061" y="415607"/>
                  </a:lnTo>
                  <a:lnTo>
                    <a:pt x="34201" y="410387"/>
                  </a:lnTo>
                  <a:lnTo>
                    <a:pt x="6477" y="409663"/>
                  </a:lnTo>
                  <a:lnTo>
                    <a:pt x="6934" y="392315"/>
                  </a:lnTo>
                  <a:lnTo>
                    <a:pt x="37922" y="393128"/>
                  </a:lnTo>
                  <a:lnTo>
                    <a:pt x="38061" y="387908"/>
                  </a:lnTo>
                  <a:close/>
                </a:path>
                <a:path w="57785" h="438785">
                  <a:moveTo>
                    <a:pt x="47929" y="313093"/>
                  </a:moveTo>
                  <a:lnTo>
                    <a:pt x="47371" y="309727"/>
                  </a:lnTo>
                  <a:lnTo>
                    <a:pt x="44919" y="303479"/>
                  </a:lnTo>
                  <a:lnTo>
                    <a:pt x="43141" y="300736"/>
                  </a:lnTo>
                  <a:lnTo>
                    <a:pt x="41960" y="299554"/>
                  </a:lnTo>
                  <a:lnTo>
                    <a:pt x="41960" y="313855"/>
                  </a:lnTo>
                  <a:lnTo>
                    <a:pt x="41821" y="319519"/>
                  </a:lnTo>
                  <a:lnTo>
                    <a:pt x="23507" y="336219"/>
                  </a:lnTo>
                  <a:lnTo>
                    <a:pt x="8407" y="335826"/>
                  </a:lnTo>
                  <a:lnTo>
                    <a:pt x="9461" y="295617"/>
                  </a:lnTo>
                  <a:lnTo>
                    <a:pt x="24561" y="296011"/>
                  </a:lnTo>
                  <a:lnTo>
                    <a:pt x="41960" y="313855"/>
                  </a:lnTo>
                  <a:lnTo>
                    <a:pt x="41960" y="299554"/>
                  </a:lnTo>
                  <a:lnTo>
                    <a:pt x="38468" y="296062"/>
                  </a:lnTo>
                  <a:lnTo>
                    <a:pt x="37782" y="295617"/>
                  </a:lnTo>
                  <a:lnTo>
                    <a:pt x="35661" y="294220"/>
                  </a:lnTo>
                  <a:lnTo>
                    <a:pt x="29095" y="291477"/>
                  </a:lnTo>
                  <a:lnTo>
                    <a:pt x="25476" y="290741"/>
                  </a:lnTo>
                  <a:lnTo>
                    <a:pt x="3873" y="290169"/>
                  </a:lnTo>
                  <a:lnTo>
                    <a:pt x="2540" y="340969"/>
                  </a:lnTo>
                  <a:lnTo>
                    <a:pt x="24155" y="341541"/>
                  </a:lnTo>
                  <a:lnTo>
                    <a:pt x="27825" y="340969"/>
                  </a:lnTo>
                  <a:lnTo>
                    <a:pt x="34505" y="338543"/>
                  </a:lnTo>
                  <a:lnTo>
                    <a:pt x="37401" y="336829"/>
                  </a:lnTo>
                  <a:lnTo>
                    <a:pt x="38074" y="336219"/>
                  </a:lnTo>
                  <a:lnTo>
                    <a:pt x="42303" y="332409"/>
                  </a:lnTo>
                  <a:lnTo>
                    <a:pt x="44234" y="329755"/>
                  </a:lnTo>
                  <a:lnTo>
                    <a:pt x="47002" y="323583"/>
                  </a:lnTo>
                  <a:lnTo>
                    <a:pt x="47752" y="320255"/>
                  </a:lnTo>
                  <a:lnTo>
                    <a:pt x="47929" y="313093"/>
                  </a:lnTo>
                  <a:close/>
                </a:path>
                <a:path w="57785" h="438785">
                  <a:moveTo>
                    <a:pt x="48958" y="132842"/>
                  </a:moveTo>
                  <a:lnTo>
                    <a:pt x="43256" y="124180"/>
                  </a:lnTo>
                  <a:lnTo>
                    <a:pt x="43256" y="131292"/>
                  </a:lnTo>
                  <a:lnTo>
                    <a:pt x="43103" y="137020"/>
                  </a:lnTo>
                  <a:lnTo>
                    <a:pt x="41935" y="139255"/>
                  </a:lnTo>
                  <a:lnTo>
                    <a:pt x="37414" y="142341"/>
                  </a:lnTo>
                  <a:lnTo>
                    <a:pt x="34353" y="143065"/>
                  </a:lnTo>
                  <a:lnTo>
                    <a:pt x="13474" y="142519"/>
                  </a:lnTo>
                  <a:lnTo>
                    <a:pt x="13944" y="124523"/>
                  </a:lnTo>
                  <a:lnTo>
                    <a:pt x="34391" y="125056"/>
                  </a:lnTo>
                  <a:lnTo>
                    <a:pt x="37719" y="125907"/>
                  </a:lnTo>
                  <a:lnTo>
                    <a:pt x="42176" y="129082"/>
                  </a:lnTo>
                  <a:lnTo>
                    <a:pt x="43256" y="131292"/>
                  </a:lnTo>
                  <a:lnTo>
                    <a:pt x="43256" y="124180"/>
                  </a:lnTo>
                  <a:lnTo>
                    <a:pt x="41249" y="123050"/>
                  </a:lnTo>
                  <a:lnTo>
                    <a:pt x="39852" y="122440"/>
                  </a:lnTo>
                  <a:lnTo>
                    <a:pt x="38366" y="121970"/>
                  </a:lnTo>
                  <a:lnTo>
                    <a:pt x="39395" y="121551"/>
                  </a:lnTo>
                  <a:lnTo>
                    <a:pt x="40386" y="121043"/>
                  </a:lnTo>
                  <a:lnTo>
                    <a:pt x="42062" y="119926"/>
                  </a:lnTo>
                  <a:lnTo>
                    <a:pt x="42303" y="119773"/>
                  </a:lnTo>
                  <a:lnTo>
                    <a:pt x="46748" y="108381"/>
                  </a:lnTo>
                  <a:lnTo>
                    <a:pt x="46418" y="106641"/>
                  </a:lnTo>
                  <a:lnTo>
                    <a:pt x="44958" y="103466"/>
                  </a:lnTo>
                  <a:lnTo>
                    <a:pt x="43878" y="102108"/>
                  </a:lnTo>
                  <a:lnTo>
                    <a:pt x="43586" y="101879"/>
                  </a:lnTo>
                  <a:lnTo>
                    <a:pt x="41033" y="99847"/>
                  </a:lnTo>
                  <a:lnTo>
                    <a:pt x="41033" y="108381"/>
                  </a:lnTo>
                  <a:lnTo>
                    <a:pt x="40881" y="113969"/>
                  </a:lnTo>
                  <a:lnTo>
                    <a:pt x="39738" y="116217"/>
                  </a:lnTo>
                  <a:lnTo>
                    <a:pt x="35306" y="119214"/>
                  </a:lnTo>
                  <a:lnTo>
                    <a:pt x="32486" y="119926"/>
                  </a:lnTo>
                  <a:lnTo>
                    <a:pt x="14084" y="119443"/>
                  </a:lnTo>
                  <a:lnTo>
                    <a:pt x="41033" y="108381"/>
                  </a:lnTo>
                  <a:lnTo>
                    <a:pt x="41033" y="99847"/>
                  </a:lnTo>
                  <a:lnTo>
                    <a:pt x="39331" y="98958"/>
                  </a:lnTo>
                  <a:lnTo>
                    <a:pt x="35306" y="97637"/>
                  </a:lnTo>
                  <a:lnTo>
                    <a:pt x="33032" y="97282"/>
                  </a:lnTo>
                  <a:lnTo>
                    <a:pt x="8940" y="96647"/>
                  </a:lnTo>
                  <a:lnTo>
                    <a:pt x="7607" y="147447"/>
                  </a:lnTo>
                  <a:lnTo>
                    <a:pt x="32893" y="148107"/>
                  </a:lnTo>
                  <a:lnTo>
                    <a:pt x="35420" y="147866"/>
                  </a:lnTo>
                  <a:lnTo>
                    <a:pt x="39992" y="146723"/>
                  </a:lnTo>
                  <a:lnTo>
                    <a:pt x="41948" y="145872"/>
                  </a:lnTo>
                  <a:lnTo>
                    <a:pt x="45250" y="143586"/>
                  </a:lnTo>
                  <a:lnTo>
                    <a:pt x="45707" y="143065"/>
                  </a:lnTo>
                  <a:lnTo>
                    <a:pt x="46532" y="142151"/>
                  </a:lnTo>
                  <a:lnTo>
                    <a:pt x="47459" y="140436"/>
                  </a:lnTo>
                  <a:lnTo>
                    <a:pt x="48361" y="138709"/>
                  </a:lnTo>
                  <a:lnTo>
                    <a:pt x="48856" y="136766"/>
                  </a:lnTo>
                  <a:lnTo>
                    <a:pt x="48958" y="132842"/>
                  </a:lnTo>
                  <a:close/>
                </a:path>
                <a:path w="57785" h="438785">
                  <a:moveTo>
                    <a:pt x="49466" y="201726"/>
                  </a:moveTo>
                  <a:lnTo>
                    <a:pt x="26136" y="193052"/>
                  </a:lnTo>
                  <a:lnTo>
                    <a:pt x="22694" y="193662"/>
                  </a:lnTo>
                  <a:lnTo>
                    <a:pt x="3390" y="222504"/>
                  </a:lnTo>
                  <a:lnTo>
                    <a:pt x="3937" y="225958"/>
                  </a:lnTo>
                  <a:lnTo>
                    <a:pt x="30594" y="245745"/>
                  </a:lnTo>
                  <a:lnTo>
                    <a:pt x="32702" y="245592"/>
                  </a:lnTo>
                  <a:lnTo>
                    <a:pt x="44627" y="240855"/>
                  </a:lnTo>
                  <a:lnTo>
                    <a:pt x="46088" y="239801"/>
                  </a:lnTo>
                  <a:lnTo>
                    <a:pt x="47485" y="238620"/>
                  </a:lnTo>
                  <a:lnTo>
                    <a:pt x="48831" y="237299"/>
                  </a:lnTo>
                  <a:lnTo>
                    <a:pt x="45148" y="233502"/>
                  </a:lnTo>
                  <a:lnTo>
                    <a:pt x="42672" y="235762"/>
                  </a:lnTo>
                  <a:lnTo>
                    <a:pt x="40157" y="237490"/>
                  </a:lnTo>
                  <a:lnTo>
                    <a:pt x="35052" y="239928"/>
                  </a:lnTo>
                  <a:lnTo>
                    <a:pt x="32042" y="240487"/>
                  </a:lnTo>
                  <a:lnTo>
                    <a:pt x="25755" y="240322"/>
                  </a:lnTo>
                  <a:lnTo>
                    <a:pt x="9359" y="221792"/>
                  </a:lnTo>
                  <a:lnTo>
                    <a:pt x="9512" y="215887"/>
                  </a:lnTo>
                  <a:lnTo>
                    <a:pt x="26847" y="198374"/>
                  </a:lnTo>
                  <a:lnTo>
                    <a:pt x="33134" y="198539"/>
                  </a:lnTo>
                  <a:lnTo>
                    <a:pt x="36106" y="199275"/>
                  </a:lnTo>
                  <a:lnTo>
                    <a:pt x="41021" y="202018"/>
                  </a:lnTo>
                  <a:lnTo>
                    <a:pt x="43319" y="203746"/>
                  </a:lnTo>
                  <a:lnTo>
                    <a:pt x="45440" y="205828"/>
                  </a:lnTo>
                  <a:lnTo>
                    <a:pt x="49466" y="201726"/>
                  </a:lnTo>
                  <a:close/>
                </a:path>
                <a:path w="57785" h="438785">
                  <a:moveTo>
                    <a:pt x="57454" y="51917"/>
                  </a:moveTo>
                  <a:lnTo>
                    <a:pt x="51371" y="37452"/>
                  </a:lnTo>
                  <a:lnTo>
                    <a:pt x="49504" y="33032"/>
                  </a:lnTo>
                  <a:lnTo>
                    <a:pt x="43573" y="18948"/>
                  </a:lnTo>
                  <a:lnTo>
                    <a:pt x="43573" y="33032"/>
                  </a:lnTo>
                  <a:lnTo>
                    <a:pt x="20421" y="32435"/>
                  </a:lnTo>
                  <a:lnTo>
                    <a:pt x="32715" y="6819"/>
                  </a:lnTo>
                  <a:lnTo>
                    <a:pt x="43573" y="33032"/>
                  </a:lnTo>
                  <a:lnTo>
                    <a:pt x="43573" y="18948"/>
                  </a:lnTo>
                  <a:lnTo>
                    <a:pt x="38468" y="6819"/>
                  </a:lnTo>
                  <a:lnTo>
                    <a:pt x="35648" y="139"/>
                  </a:lnTo>
                  <a:lnTo>
                    <a:pt x="30276" y="0"/>
                  </a:lnTo>
                  <a:lnTo>
                    <a:pt x="5778" y="50558"/>
                  </a:lnTo>
                  <a:lnTo>
                    <a:pt x="11658" y="50723"/>
                  </a:lnTo>
                  <a:lnTo>
                    <a:pt x="18034" y="37452"/>
                  </a:lnTo>
                  <a:lnTo>
                    <a:pt x="45681" y="38176"/>
                  </a:lnTo>
                  <a:lnTo>
                    <a:pt x="51282" y="51752"/>
                  </a:lnTo>
                  <a:lnTo>
                    <a:pt x="57454" y="51917"/>
                  </a:lnTo>
                  <a:close/>
                </a:path>
              </a:pathLst>
            </a:custGeom>
            <a:solidFill>
              <a:srgbClr val="000000"/>
            </a:solidFill>
          </p:spPr>
          <p:txBody>
            <a:bodyPr wrap="square" lIns="0" tIns="0" rIns="0" bIns="0" rtlCol="0"/>
            <a:lstStyle/>
            <a:p>
              <a:endParaRPr/>
            </a:p>
          </p:txBody>
        </p:sp>
        <p:sp>
          <p:nvSpPr>
            <p:cNvPr id="43" name="object 43"/>
            <p:cNvSpPr/>
            <p:nvPr/>
          </p:nvSpPr>
          <p:spPr>
            <a:xfrm>
              <a:off x="2923321" y="3855507"/>
              <a:ext cx="1154430" cy="415925"/>
            </a:xfrm>
            <a:custGeom>
              <a:avLst/>
              <a:gdLst/>
              <a:ahLst/>
              <a:cxnLst/>
              <a:rect l="l" t="t" r="r" b="b"/>
              <a:pathLst>
                <a:path w="1154429" h="415925">
                  <a:moveTo>
                    <a:pt x="8648" y="0"/>
                  </a:moveTo>
                  <a:lnTo>
                    <a:pt x="1153909" y="29819"/>
                  </a:lnTo>
                </a:path>
                <a:path w="1154429" h="415925">
                  <a:moveTo>
                    <a:pt x="6172" y="94818"/>
                  </a:moveTo>
                  <a:lnTo>
                    <a:pt x="1151432" y="124637"/>
                  </a:lnTo>
                </a:path>
                <a:path w="1154429" h="415925">
                  <a:moveTo>
                    <a:pt x="3721" y="187947"/>
                  </a:moveTo>
                  <a:lnTo>
                    <a:pt x="1148994" y="217766"/>
                  </a:lnTo>
                </a:path>
                <a:path w="1154429" h="415925">
                  <a:moveTo>
                    <a:pt x="0" y="282740"/>
                  </a:moveTo>
                  <a:lnTo>
                    <a:pt x="1145260" y="312546"/>
                  </a:lnTo>
                </a:path>
                <a:path w="1154429" h="415925">
                  <a:moveTo>
                    <a:pt x="698" y="386105"/>
                  </a:moveTo>
                  <a:lnTo>
                    <a:pt x="1145971" y="415924"/>
                  </a:lnTo>
                </a:path>
              </a:pathLst>
            </a:custGeom>
            <a:ln w="6350">
              <a:solidFill>
                <a:srgbClr val="000000"/>
              </a:solidFill>
            </a:ln>
          </p:spPr>
          <p:txBody>
            <a:bodyPr wrap="square" lIns="0" tIns="0" rIns="0" bIns="0" rtlCol="0"/>
            <a:lstStyle/>
            <a:p>
              <a:endParaRPr/>
            </a:p>
          </p:txBody>
        </p:sp>
        <p:sp>
          <p:nvSpPr>
            <p:cNvPr id="44" name="object 44"/>
            <p:cNvSpPr/>
            <p:nvPr/>
          </p:nvSpPr>
          <p:spPr>
            <a:xfrm>
              <a:off x="2082062" y="4292326"/>
              <a:ext cx="534670" cy="465455"/>
            </a:xfrm>
            <a:custGeom>
              <a:avLst/>
              <a:gdLst/>
              <a:ahLst/>
              <a:cxnLst/>
              <a:rect l="l" t="t" r="r" b="b"/>
              <a:pathLst>
                <a:path w="534669" h="465454">
                  <a:moveTo>
                    <a:pt x="0" y="0"/>
                  </a:moveTo>
                  <a:lnTo>
                    <a:pt x="122784" y="333972"/>
                  </a:lnTo>
                  <a:lnTo>
                    <a:pt x="219368" y="465074"/>
                  </a:lnTo>
                  <a:lnTo>
                    <a:pt x="339844" y="411104"/>
                  </a:lnTo>
                  <a:lnTo>
                    <a:pt x="534301" y="189865"/>
                  </a:lnTo>
                </a:path>
              </a:pathLst>
            </a:custGeom>
            <a:ln w="19050">
              <a:solidFill>
                <a:srgbClr val="8D1826"/>
              </a:solidFill>
              <a:prstDash val="sysDash"/>
            </a:ln>
          </p:spPr>
          <p:txBody>
            <a:bodyPr wrap="square" lIns="0" tIns="0" rIns="0" bIns="0" rtlCol="0"/>
            <a:lstStyle/>
            <a:p>
              <a:endParaRPr/>
            </a:p>
          </p:txBody>
        </p:sp>
        <p:sp>
          <p:nvSpPr>
            <p:cNvPr id="45" name="object 45"/>
            <p:cNvSpPr/>
            <p:nvPr/>
          </p:nvSpPr>
          <p:spPr>
            <a:xfrm>
              <a:off x="2055012" y="4265274"/>
              <a:ext cx="54610" cy="54610"/>
            </a:xfrm>
            <a:custGeom>
              <a:avLst/>
              <a:gdLst/>
              <a:ahLst/>
              <a:cxnLst/>
              <a:rect l="l" t="t" r="r" b="b"/>
              <a:pathLst>
                <a:path w="54610" h="54610">
                  <a:moveTo>
                    <a:pt x="22476" y="0"/>
                  </a:moveTo>
                  <a:lnTo>
                    <a:pt x="12314" y="3919"/>
                  </a:lnTo>
                  <a:lnTo>
                    <a:pt x="4467" y="11474"/>
                  </a:lnTo>
                  <a:lnTo>
                    <a:pt x="272" y="21116"/>
                  </a:lnTo>
                  <a:lnTo>
                    <a:pt x="0" y="31628"/>
                  </a:lnTo>
                  <a:lnTo>
                    <a:pt x="3919" y="41790"/>
                  </a:lnTo>
                  <a:lnTo>
                    <a:pt x="11469" y="49637"/>
                  </a:lnTo>
                  <a:lnTo>
                    <a:pt x="21111" y="53831"/>
                  </a:lnTo>
                  <a:lnTo>
                    <a:pt x="31626" y="54104"/>
                  </a:lnTo>
                  <a:lnTo>
                    <a:pt x="41790" y="50185"/>
                  </a:lnTo>
                  <a:lnTo>
                    <a:pt x="49637" y="42630"/>
                  </a:lnTo>
                  <a:lnTo>
                    <a:pt x="53831" y="32988"/>
                  </a:lnTo>
                  <a:lnTo>
                    <a:pt x="54104" y="22476"/>
                  </a:lnTo>
                  <a:lnTo>
                    <a:pt x="50185" y="12314"/>
                  </a:lnTo>
                  <a:lnTo>
                    <a:pt x="42630" y="4467"/>
                  </a:lnTo>
                  <a:lnTo>
                    <a:pt x="32988" y="272"/>
                  </a:lnTo>
                  <a:lnTo>
                    <a:pt x="22476" y="0"/>
                  </a:lnTo>
                  <a:close/>
                </a:path>
              </a:pathLst>
            </a:custGeom>
            <a:solidFill>
              <a:srgbClr val="8D1826"/>
            </a:solidFill>
          </p:spPr>
          <p:txBody>
            <a:bodyPr wrap="square" lIns="0" tIns="0" rIns="0" bIns="0" rtlCol="0"/>
            <a:lstStyle/>
            <a:p>
              <a:endParaRPr/>
            </a:p>
          </p:txBody>
        </p:sp>
        <p:sp>
          <p:nvSpPr>
            <p:cNvPr id="46" name="object 46"/>
            <p:cNvSpPr/>
            <p:nvPr/>
          </p:nvSpPr>
          <p:spPr>
            <a:xfrm>
              <a:off x="2530753" y="4482196"/>
              <a:ext cx="85725" cy="93345"/>
            </a:xfrm>
            <a:custGeom>
              <a:avLst/>
              <a:gdLst/>
              <a:ahLst/>
              <a:cxnLst/>
              <a:rect l="l" t="t" r="r" b="b"/>
              <a:pathLst>
                <a:path w="85725" h="93345">
                  <a:moveTo>
                    <a:pt x="52184" y="93345"/>
                  </a:moveTo>
                  <a:lnTo>
                    <a:pt x="85610" y="0"/>
                  </a:lnTo>
                  <a:lnTo>
                    <a:pt x="0" y="50038"/>
                  </a:lnTo>
                </a:path>
              </a:pathLst>
            </a:custGeom>
            <a:ln w="12192">
              <a:solidFill>
                <a:srgbClr val="8D1826"/>
              </a:solidFill>
            </a:ln>
          </p:spPr>
          <p:txBody>
            <a:bodyPr wrap="square" lIns="0" tIns="0" rIns="0" bIns="0" rtlCol="0"/>
            <a:lstStyle/>
            <a:p>
              <a:endParaRPr/>
            </a:p>
          </p:txBody>
        </p:sp>
        <p:sp>
          <p:nvSpPr>
            <p:cNvPr id="47" name="object 47"/>
            <p:cNvSpPr/>
            <p:nvPr/>
          </p:nvSpPr>
          <p:spPr>
            <a:xfrm>
              <a:off x="4211999" y="3942005"/>
              <a:ext cx="371475" cy="360045"/>
            </a:xfrm>
            <a:custGeom>
              <a:avLst/>
              <a:gdLst/>
              <a:ahLst/>
              <a:cxnLst/>
              <a:rect l="l" t="t" r="r" b="b"/>
              <a:pathLst>
                <a:path w="371475" h="360045">
                  <a:moveTo>
                    <a:pt x="0" y="187363"/>
                  </a:moveTo>
                  <a:lnTo>
                    <a:pt x="371043" y="187363"/>
                  </a:lnTo>
                </a:path>
                <a:path w="371475" h="360045">
                  <a:moveTo>
                    <a:pt x="185521" y="0"/>
                  </a:moveTo>
                  <a:lnTo>
                    <a:pt x="185521" y="359994"/>
                  </a:lnTo>
                </a:path>
              </a:pathLst>
            </a:custGeom>
            <a:ln w="38100">
              <a:solidFill>
                <a:srgbClr val="9EFF24"/>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6752" y="3533042"/>
            <a:ext cx="3526790" cy="193040"/>
          </a:xfrm>
          <a:prstGeom prst="rect">
            <a:avLst/>
          </a:prstGeom>
        </p:spPr>
        <p:txBody>
          <a:bodyPr vert="horz" wrap="square" lIns="0" tIns="12700" rIns="0" bIns="0" rtlCol="0">
            <a:spAutoFit/>
          </a:bodyPr>
          <a:lstStyle/>
          <a:p>
            <a:pPr marL="12700">
              <a:lnSpc>
                <a:spcPct val="100000"/>
              </a:lnSpc>
              <a:spcBef>
                <a:spcPts val="100"/>
              </a:spcBef>
            </a:pPr>
            <a:r>
              <a:rPr sz="1100" spc="45" dirty="0">
                <a:latin typeface="Lucida Sans Unicode"/>
                <a:cs typeface="Lucida Sans Unicode"/>
              </a:rPr>
              <a:t>Bu</a:t>
            </a:r>
            <a:r>
              <a:rPr sz="1100" spc="-70" dirty="0">
                <a:latin typeface="Lucida Sans Unicode"/>
                <a:cs typeface="Lucida Sans Unicode"/>
              </a:rPr>
              <a:t> </a:t>
            </a:r>
            <a:r>
              <a:rPr sz="1100" spc="40" dirty="0">
                <a:latin typeface="Lucida Sans Unicode"/>
                <a:cs typeface="Lucida Sans Unicode"/>
              </a:rPr>
              <a:t>nedenle</a:t>
            </a:r>
            <a:r>
              <a:rPr sz="1100" spc="-65" dirty="0">
                <a:latin typeface="Lucida Sans Unicode"/>
                <a:cs typeface="Lucida Sans Unicode"/>
              </a:rPr>
              <a:t> </a:t>
            </a:r>
            <a:r>
              <a:rPr sz="1100" spc="35" dirty="0">
                <a:latin typeface="Lucida Sans Unicode"/>
                <a:cs typeface="Lucida Sans Unicode"/>
              </a:rPr>
              <a:t>durumun</a:t>
            </a:r>
            <a:r>
              <a:rPr sz="1100" spc="-65" dirty="0">
                <a:latin typeface="Lucida Sans Unicode"/>
                <a:cs typeface="Lucida Sans Unicode"/>
              </a:rPr>
              <a:t> </a:t>
            </a:r>
            <a:r>
              <a:rPr sz="1100" spc="25" dirty="0">
                <a:latin typeface="Lucida Sans Unicode"/>
                <a:cs typeface="Lucida Sans Unicode"/>
              </a:rPr>
              <a:t>farkında</a:t>
            </a:r>
            <a:r>
              <a:rPr sz="1100" spc="-70" dirty="0">
                <a:latin typeface="Lucida Sans Unicode"/>
                <a:cs typeface="Lucida Sans Unicode"/>
              </a:rPr>
              <a:t> </a:t>
            </a:r>
            <a:r>
              <a:rPr sz="1100" spc="35" dirty="0">
                <a:latin typeface="Lucida Sans Unicode"/>
                <a:cs typeface="Lucida Sans Unicode"/>
              </a:rPr>
              <a:t>olarak</a:t>
            </a:r>
            <a:r>
              <a:rPr sz="1100" spc="-65" dirty="0">
                <a:latin typeface="Lucida Sans Unicode"/>
                <a:cs typeface="Lucida Sans Unicode"/>
              </a:rPr>
              <a:t> </a:t>
            </a:r>
            <a:r>
              <a:rPr sz="1100" spc="5" dirty="0">
                <a:latin typeface="Lucida Sans Unicode"/>
                <a:cs typeface="Lucida Sans Unicode"/>
              </a:rPr>
              <a:t>ilerlemelisin.</a:t>
            </a:r>
            <a:endParaRPr sz="1100">
              <a:latin typeface="Lucida Sans Unicode"/>
              <a:cs typeface="Lucida Sans Unicode"/>
            </a:endParaRPr>
          </a:p>
        </p:txBody>
      </p:sp>
      <p:sp>
        <p:nvSpPr>
          <p:cNvPr id="3" name="object 3"/>
          <p:cNvSpPr txBox="1"/>
          <p:nvPr/>
        </p:nvSpPr>
        <p:spPr>
          <a:xfrm>
            <a:off x="351454" y="254007"/>
            <a:ext cx="4511675" cy="2005964"/>
          </a:xfrm>
          <a:prstGeom prst="rect">
            <a:avLst/>
          </a:prstGeom>
        </p:spPr>
        <p:txBody>
          <a:bodyPr vert="horz" wrap="square" lIns="0" tIns="34925" rIns="0" bIns="0" rtlCol="0">
            <a:spAutoFit/>
          </a:bodyPr>
          <a:lstStyle/>
          <a:p>
            <a:pPr marL="5080" algn="ctr">
              <a:lnSpc>
                <a:spcPct val="100000"/>
              </a:lnSpc>
              <a:spcBef>
                <a:spcPts val="275"/>
              </a:spcBef>
            </a:pPr>
            <a:r>
              <a:rPr sz="2100" b="1" spc="-45" dirty="0">
                <a:solidFill>
                  <a:srgbClr val="8D1826"/>
                </a:solidFill>
                <a:latin typeface="Tahoma"/>
                <a:cs typeface="Tahoma"/>
              </a:rPr>
              <a:t>DENEME</a:t>
            </a:r>
            <a:r>
              <a:rPr sz="2100" b="1" spc="-260" dirty="0">
                <a:solidFill>
                  <a:srgbClr val="8D1826"/>
                </a:solidFill>
                <a:latin typeface="Tahoma"/>
                <a:cs typeface="Tahoma"/>
              </a:rPr>
              <a:t> </a:t>
            </a:r>
            <a:r>
              <a:rPr sz="2100" b="1" spc="-20" dirty="0">
                <a:solidFill>
                  <a:srgbClr val="8D1826"/>
                </a:solidFill>
                <a:latin typeface="Tahoma"/>
                <a:cs typeface="Tahoma"/>
              </a:rPr>
              <a:t>SINAVLARINDA</a:t>
            </a:r>
            <a:endParaRPr sz="2100" dirty="0">
              <a:latin typeface="Tahoma"/>
              <a:cs typeface="Tahoma"/>
            </a:endParaRPr>
          </a:p>
          <a:p>
            <a:pPr marL="5080" algn="ctr">
              <a:lnSpc>
                <a:spcPts val="3860"/>
              </a:lnSpc>
              <a:spcBef>
                <a:spcPts val="280"/>
              </a:spcBef>
            </a:pPr>
            <a:r>
              <a:rPr sz="3300" b="1" spc="-160" dirty="0" smtClean="0">
                <a:solidFill>
                  <a:srgbClr val="8D1826"/>
                </a:solidFill>
                <a:latin typeface="Tahoma"/>
                <a:cs typeface="Tahoma"/>
              </a:rPr>
              <a:t>İSTEDİ</a:t>
            </a:r>
            <a:r>
              <a:rPr lang="tr-TR" sz="3300" b="1" spc="-160">
                <a:solidFill>
                  <a:srgbClr val="8D1826"/>
                </a:solidFill>
                <a:latin typeface="Tahoma"/>
                <a:cs typeface="Tahoma"/>
              </a:rPr>
              <a:t>Ğ</a:t>
            </a:r>
            <a:r>
              <a:rPr sz="3300" b="1" spc="-160" smtClean="0">
                <a:solidFill>
                  <a:srgbClr val="8D1826"/>
                </a:solidFill>
                <a:latin typeface="Tahoma"/>
                <a:cs typeface="Tahoma"/>
              </a:rPr>
              <a:t>İN</a:t>
            </a:r>
            <a:r>
              <a:rPr sz="3300" b="1" spc="-409" smtClean="0">
                <a:solidFill>
                  <a:srgbClr val="8D1826"/>
                </a:solidFill>
                <a:latin typeface="Tahoma"/>
                <a:cs typeface="Tahoma"/>
              </a:rPr>
              <a:t> </a:t>
            </a:r>
            <a:r>
              <a:rPr sz="3300" b="1" spc="-90" dirty="0">
                <a:solidFill>
                  <a:srgbClr val="8D1826"/>
                </a:solidFill>
                <a:latin typeface="Tahoma"/>
                <a:cs typeface="Tahoma"/>
              </a:rPr>
              <a:t>NETE</a:t>
            </a:r>
            <a:endParaRPr sz="3300" dirty="0">
              <a:latin typeface="Tahoma"/>
              <a:cs typeface="Tahoma"/>
            </a:endParaRPr>
          </a:p>
          <a:p>
            <a:pPr marL="5080" algn="ctr">
              <a:lnSpc>
                <a:spcPts val="2660"/>
              </a:lnSpc>
            </a:pPr>
            <a:r>
              <a:rPr sz="2300" b="1" dirty="0">
                <a:solidFill>
                  <a:srgbClr val="8D1826"/>
                </a:solidFill>
                <a:latin typeface="Tahoma"/>
                <a:cs typeface="Tahoma"/>
              </a:rPr>
              <a:t>ULAŞAMIYOR</a:t>
            </a:r>
            <a:r>
              <a:rPr sz="2300" b="1" spc="-285" dirty="0">
                <a:solidFill>
                  <a:srgbClr val="8D1826"/>
                </a:solidFill>
                <a:latin typeface="Tahoma"/>
                <a:cs typeface="Tahoma"/>
              </a:rPr>
              <a:t> </a:t>
            </a:r>
            <a:r>
              <a:rPr sz="2300" b="1" spc="-5" dirty="0">
                <a:solidFill>
                  <a:srgbClr val="8D1826"/>
                </a:solidFill>
                <a:latin typeface="Tahoma"/>
                <a:cs typeface="Tahoma"/>
              </a:rPr>
              <a:t>MUSUN?</a:t>
            </a:r>
            <a:endParaRPr sz="2300" dirty="0">
              <a:latin typeface="Tahoma"/>
              <a:cs typeface="Tahoma"/>
            </a:endParaRPr>
          </a:p>
          <a:p>
            <a:pPr marL="12700" marR="5080" algn="ctr">
              <a:lnSpc>
                <a:spcPct val="100000"/>
              </a:lnSpc>
              <a:spcBef>
                <a:spcPts val="820"/>
              </a:spcBef>
            </a:pPr>
            <a:r>
              <a:rPr sz="1100" spc="10" dirty="0">
                <a:latin typeface="Lucida Sans Unicode"/>
                <a:cs typeface="Lucida Sans Unicode"/>
              </a:rPr>
              <a:t>Deneme</a:t>
            </a:r>
            <a:r>
              <a:rPr sz="1100" spc="-150" dirty="0">
                <a:latin typeface="Lucida Sans Unicode"/>
                <a:cs typeface="Lucida Sans Unicode"/>
              </a:rPr>
              <a:t> </a:t>
            </a:r>
            <a:r>
              <a:rPr sz="1100" dirty="0">
                <a:latin typeface="Lucida Sans Unicode"/>
                <a:cs typeface="Lucida Sans Unicode"/>
              </a:rPr>
              <a:t>sınavlarında</a:t>
            </a:r>
            <a:r>
              <a:rPr sz="1100" spc="-145" dirty="0">
                <a:latin typeface="Lucida Sans Unicode"/>
                <a:cs typeface="Lucida Sans Unicode"/>
              </a:rPr>
              <a:t> </a:t>
            </a:r>
            <a:r>
              <a:rPr sz="1100" spc="-25" dirty="0">
                <a:latin typeface="Lucida Sans Unicode"/>
                <a:cs typeface="Lucida Sans Unicode"/>
              </a:rPr>
              <a:t>istediğin</a:t>
            </a:r>
            <a:r>
              <a:rPr sz="1100" spc="-145" dirty="0">
                <a:latin typeface="Lucida Sans Unicode"/>
                <a:cs typeface="Lucida Sans Unicode"/>
              </a:rPr>
              <a:t> </a:t>
            </a:r>
            <a:r>
              <a:rPr sz="1100" spc="5" dirty="0">
                <a:latin typeface="Lucida Sans Unicode"/>
                <a:cs typeface="Lucida Sans Unicode"/>
              </a:rPr>
              <a:t>nete</a:t>
            </a:r>
            <a:r>
              <a:rPr sz="1100" spc="-145" dirty="0">
                <a:latin typeface="Lucida Sans Unicode"/>
                <a:cs typeface="Lucida Sans Unicode"/>
              </a:rPr>
              <a:t> </a:t>
            </a:r>
            <a:r>
              <a:rPr sz="1100" spc="-35" dirty="0">
                <a:latin typeface="Lucida Sans Unicode"/>
                <a:cs typeface="Lucida Sans Unicode"/>
              </a:rPr>
              <a:t>bir</a:t>
            </a:r>
            <a:r>
              <a:rPr sz="1100" spc="-150" dirty="0">
                <a:latin typeface="Lucida Sans Unicode"/>
                <a:cs typeface="Lucida Sans Unicode"/>
              </a:rPr>
              <a:t> </a:t>
            </a:r>
            <a:r>
              <a:rPr sz="1100" spc="-35" dirty="0">
                <a:latin typeface="Lucida Sans Unicode"/>
                <a:cs typeface="Lucida Sans Unicode"/>
              </a:rPr>
              <a:t>türlü</a:t>
            </a:r>
            <a:r>
              <a:rPr sz="1100" spc="-145" dirty="0">
                <a:latin typeface="Lucida Sans Unicode"/>
                <a:cs typeface="Lucida Sans Unicode"/>
              </a:rPr>
              <a:t> </a:t>
            </a:r>
            <a:r>
              <a:rPr sz="1100" spc="5" dirty="0">
                <a:latin typeface="Lucida Sans Unicode"/>
                <a:cs typeface="Lucida Sans Unicode"/>
              </a:rPr>
              <a:t>ulaşamıyorsan</a:t>
            </a:r>
            <a:r>
              <a:rPr sz="1100" spc="-145" dirty="0">
                <a:latin typeface="Lucida Sans Unicode"/>
                <a:cs typeface="Lucida Sans Unicode"/>
              </a:rPr>
              <a:t> </a:t>
            </a:r>
            <a:r>
              <a:rPr sz="1100" spc="40" dirty="0">
                <a:latin typeface="Lucida Sans Unicode"/>
                <a:cs typeface="Lucida Sans Unicode"/>
              </a:rPr>
              <a:t>ve</a:t>
            </a:r>
            <a:r>
              <a:rPr sz="1100" spc="-145" dirty="0">
                <a:latin typeface="Lucida Sans Unicode"/>
                <a:cs typeface="Lucida Sans Unicode"/>
              </a:rPr>
              <a:t> </a:t>
            </a:r>
            <a:r>
              <a:rPr sz="1100" spc="-45" dirty="0">
                <a:latin typeface="Lucida Sans Unicode"/>
                <a:cs typeface="Lucida Sans Unicode"/>
              </a:rPr>
              <a:t>sürekli </a:t>
            </a:r>
            <a:r>
              <a:rPr sz="1100" spc="-335" dirty="0">
                <a:latin typeface="Lucida Sans Unicode"/>
                <a:cs typeface="Lucida Sans Unicode"/>
              </a:rPr>
              <a:t> </a:t>
            </a:r>
            <a:r>
              <a:rPr sz="1100" spc="15" dirty="0">
                <a:latin typeface="Lucida Sans Unicode"/>
                <a:cs typeface="Lucida Sans Unicode"/>
              </a:rPr>
              <a:t>aynı</a:t>
            </a:r>
            <a:r>
              <a:rPr sz="1100" spc="-150" dirty="0">
                <a:latin typeface="Lucida Sans Unicode"/>
                <a:cs typeface="Lucida Sans Unicode"/>
              </a:rPr>
              <a:t> </a:t>
            </a:r>
            <a:r>
              <a:rPr sz="1100" spc="-5" dirty="0">
                <a:latin typeface="Lucida Sans Unicode"/>
                <a:cs typeface="Lucida Sans Unicode"/>
              </a:rPr>
              <a:t>nette</a:t>
            </a:r>
            <a:r>
              <a:rPr sz="1100" spc="-150" dirty="0">
                <a:latin typeface="Lucida Sans Unicode"/>
                <a:cs typeface="Lucida Sans Unicode"/>
              </a:rPr>
              <a:t> </a:t>
            </a:r>
            <a:r>
              <a:rPr sz="1100" spc="-30" dirty="0">
                <a:latin typeface="Lucida Sans Unicode"/>
                <a:cs typeface="Lucida Sans Unicode"/>
              </a:rPr>
              <a:t>takılıp</a:t>
            </a:r>
            <a:r>
              <a:rPr sz="1100" spc="-150" dirty="0">
                <a:latin typeface="Lucida Sans Unicode"/>
                <a:cs typeface="Lucida Sans Unicode"/>
              </a:rPr>
              <a:t> </a:t>
            </a:r>
            <a:r>
              <a:rPr sz="1100" spc="-30" dirty="0">
                <a:latin typeface="Lucida Sans Unicode"/>
                <a:cs typeface="Lucida Sans Unicode"/>
              </a:rPr>
              <a:t>kalıyorsanız</a:t>
            </a:r>
            <a:r>
              <a:rPr sz="1100" spc="-145" dirty="0">
                <a:latin typeface="Lucida Sans Unicode"/>
                <a:cs typeface="Lucida Sans Unicode"/>
              </a:rPr>
              <a:t> </a:t>
            </a:r>
            <a:r>
              <a:rPr sz="1100" spc="-60" dirty="0">
                <a:latin typeface="Lucida Sans Unicode"/>
                <a:cs typeface="Lucida Sans Unicode"/>
              </a:rPr>
              <a:t>ilk</a:t>
            </a:r>
            <a:r>
              <a:rPr sz="1100" spc="-150" dirty="0">
                <a:latin typeface="Lucida Sans Unicode"/>
                <a:cs typeface="Lucida Sans Unicode"/>
              </a:rPr>
              <a:t> </a:t>
            </a:r>
            <a:r>
              <a:rPr sz="1100" spc="35" dirty="0">
                <a:latin typeface="Lucida Sans Unicode"/>
                <a:cs typeface="Lucida Sans Unicode"/>
              </a:rPr>
              <a:t>yapacağın</a:t>
            </a:r>
            <a:r>
              <a:rPr sz="1100" spc="-150" dirty="0">
                <a:latin typeface="Lucida Sans Unicode"/>
                <a:cs typeface="Lucida Sans Unicode"/>
              </a:rPr>
              <a:t> </a:t>
            </a:r>
            <a:r>
              <a:rPr sz="1100" spc="20" dirty="0">
                <a:latin typeface="Lucida Sans Unicode"/>
                <a:cs typeface="Lucida Sans Unicode"/>
              </a:rPr>
              <a:t>şey</a:t>
            </a:r>
            <a:r>
              <a:rPr sz="1100" spc="-150" dirty="0">
                <a:latin typeface="Lucida Sans Unicode"/>
                <a:cs typeface="Lucida Sans Unicode"/>
              </a:rPr>
              <a:t> </a:t>
            </a:r>
            <a:r>
              <a:rPr sz="1100" b="1" spc="20" dirty="0">
                <a:latin typeface="Arial"/>
                <a:cs typeface="Arial"/>
              </a:rPr>
              <a:t>yanlış</a:t>
            </a:r>
            <a:r>
              <a:rPr sz="1100" b="1" spc="-160" dirty="0">
                <a:latin typeface="Arial"/>
                <a:cs typeface="Arial"/>
              </a:rPr>
              <a:t> </a:t>
            </a:r>
            <a:r>
              <a:rPr sz="1100" b="1" spc="45" dirty="0">
                <a:latin typeface="Arial"/>
                <a:cs typeface="Arial"/>
              </a:rPr>
              <a:t>ve</a:t>
            </a:r>
            <a:r>
              <a:rPr sz="1100" b="1" spc="-165" dirty="0">
                <a:latin typeface="Arial"/>
                <a:cs typeface="Arial"/>
              </a:rPr>
              <a:t> </a:t>
            </a:r>
            <a:r>
              <a:rPr sz="1100" b="1" spc="5" dirty="0">
                <a:latin typeface="Arial"/>
                <a:cs typeface="Arial"/>
              </a:rPr>
              <a:t>boş</a:t>
            </a:r>
            <a:r>
              <a:rPr sz="1100" b="1" spc="-110" dirty="0">
                <a:latin typeface="Arial"/>
                <a:cs typeface="Arial"/>
              </a:rPr>
              <a:t> </a:t>
            </a:r>
            <a:r>
              <a:rPr sz="1100" spc="-25" dirty="0">
                <a:latin typeface="Lucida Sans Unicode"/>
                <a:cs typeface="Lucida Sans Unicode"/>
              </a:rPr>
              <a:t>oranını </a:t>
            </a:r>
            <a:r>
              <a:rPr sz="1100" spc="-20" dirty="0">
                <a:latin typeface="Lucida Sans Unicode"/>
                <a:cs typeface="Lucida Sans Unicode"/>
              </a:rPr>
              <a:t> </a:t>
            </a:r>
            <a:r>
              <a:rPr sz="1100" dirty="0">
                <a:latin typeface="Lucida Sans Unicode"/>
                <a:cs typeface="Lucida Sans Unicode"/>
              </a:rPr>
              <a:t>sorgulamak </a:t>
            </a:r>
            <a:r>
              <a:rPr sz="1100" spc="-25" dirty="0">
                <a:latin typeface="Lucida Sans Unicode"/>
                <a:cs typeface="Lucida Sans Unicode"/>
              </a:rPr>
              <a:t>olacaktır. </a:t>
            </a:r>
            <a:r>
              <a:rPr sz="1100" spc="-15" dirty="0">
                <a:latin typeface="Lucida Sans Unicode"/>
                <a:cs typeface="Lucida Sans Unicode"/>
              </a:rPr>
              <a:t>Eğer </a:t>
            </a:r>
            <a:r>
              <a:rPr sz="1100" spc="-5" dirty="0">
                <a:latin typeface="Lucida Sans Unicode"/>
                <a:cs typeface="Lucida Sans Unicode"/>
              </a:rPr>
              <a:t>yanlış </a:t>
            </a:r>
            <a:r>
              <a:rPr sz="1100" spc="10" dirty="0">
                <a:latin typeface="Lucida Sans Unicode"/>
                <a:cs typeface="Lucida Sans Unicode"/>
              </a:rPr>
              <a:t>sayın </a:t>
            </a:r>
            <a:r>
              <a:rPr sz="1100" spc="-5" dirty="0">
                <a:latin typeface="Lucida Sans Unicode"/>
                <a:cs typeface="Lucida Sans Unicode"/>
              </a:rPr>
              <a:t>çok </a:t>
            </a:r>
            <a:r>
              <a:rPr sz="1100" spc="-20" dirty="0">
                <a:latin typeface="Lucida Sans Unicode"/>
                <a:cs typeface="Lucida Sans Unicode"/>
              </a:rPr>
              <a:t>fazla </a:t>
            </a:r>
            <a:r>
              <a:rPr sz="1100" spc="-10" dirty="0">
                <a:latin typeface="Lucida Sans Unicode"/>
                <a:cs typeface="Lucida Sans Unicode"/>
              </a:rPr>
              <a:t>ise </a:t>
            </a:r>
            <a:r>
              <a:rPr sz="1100" spc="-25" dirty="0">
                <a:latin typeface="Lucida Sans Unicode"/>
                <a:cs typeface="Lucida Sans Unicode"/>
              </a:rPr>
              <a:t>istediğin </a:t>
            </a:r>
            <a:r>
              <a:rPr sz="1100" spc="-5" dirty="0">
                <a:latin typeface="Lucida Sans Unicode"/>
                <a:cs typeface="Lucida Sans Unicode"/>
              </a:rPr>
              <a:t>nete </a:t>
            </a:r>
            <a:r>
              <a:rPr sz="1100" dirty="0">
                <a:latin typeface="Lucida Sans Unicode"/>
                <a:cs typeface="Lucida Sans Unicode"/>
              </a:rPr>
              <a:t> </a:t>
            </a:r>
            <a:r>
              <a:rPr sz="1100" spc="30" dirty="0">
                <a:latin typeface="Lucida Sans Unicode"/>
                <a:cs typeface="Lucida Sans Unicode"/>
              </a:rPr>
              <a:t>ulaşma</a:t>
            </a:r>
            <a:r>
              <a:rPr sz="1100" spc="-150" dirty="0">
                <a:latin typeface="Lucida Sans Unicode"/>
                <a:cs typeface="Lucida Sans Unicode"/>
              </a:rPr>
              <a:t> </a:t>
            </a:r>
            <a:r>
              <a:rPr sz="1100" spc="-5" dirty="0">
                <a:latin typeface="Lucida Sans Unicode"/>
                <a:cs typeface="Lucida Sans Unicode"/>
              </a:rPr>
              <a:t>noktasında</a:t>
            </a:r>
            <a:r>
              <a:rPr sz="1100" spc="-150" dirty="0">
                <a:latin typeface="Lucida Sans Unicode"/>
                <a:cs typeface="Lucida Sans Unicode"/>
              </a:rPr>
              <a:t> </a:t>
            </a:r>
            <a:r>
              <a:rPr sz="1100" spc="-15" dirty="0">
                <a:latin typeface="Lucida Sans Unicode"/>
                <a:cs typeface="Lucida Sans Unicode"/>
              </a:rPr>
              <a:t>kendine</a:t>
            </a:r>
            <a:r>
              <a:rPr sz="1100" spc="-150" dirty="0">
                <a:latin typeface="Lucida Sans Unicode"/>
                <a:cs typeface="Lucida Sans Unicode"/>
              </a:rPr>
              <a:t> </a:t>
            </a:r>
            <a:r>
              <a:rPr sz="1100" dirty="0">
                <a:latin typeface="Lucida Sans Unicode"/>
                <a:cs typeface="Lucida Sans Unicode"/>
              </a:rPr>
              <a:t>engel</a:t>
            </a:r>
            <a:r>
              <a:rPr sz="1100" spc="-150" dirty="0">
                <a:latin typeface="Lucida Sans Unicode"/>
                <a:cs typeface="Lucida Sans Unicode"/>
              </a:rPr>
              <a:t> </a:t>
            </a:r>
            <a:r>
              <a:rPr sz="1100" spc="-20" dirty="0">
                <a:latin typeface="Lucida Sans Unicode"/>
                <a:cs typeface="Lucida Sans Unicode"/>
              </a:rPr>
              <a:t>oluyorsun</a:t>
            </a:r>
            <a:r>
              <a:rPr sz="1100" spc="-150" dirty="0">
                <a:latin typeface="Lucida Sans Unicode"/>
                <a:cs typeface="Lucida Sans Unicode"/>
              </a:rPr>
              <a:t> </a:t>
            </a:r>
            <a:r>
              <a:rPr sz="1100" spc="-35" dirty="0">
                <a:latin typeface="Lucida Sans Unicode"/>
                <a:cs typeface="Lucida Sans Unicode"/>
              </a:rPr>
              <a:t>demektir.</a:t>
            </a:r>
            <a:endParaRPr sz="1100" dirty="0">
              <a:latin typeface="Lucida Sans Unicode"/>
              <a:cs typeface="Lucida Sans Unicode"/>
            </a:endParaRPr>
          </a:p>
        </p:txBody>
      </p:sp>
      <p:sp>
        <p:nvSpPr>
          <p:cNvPr id="4" name="object 4"/>
          <p:cNvSpPr txBox="1"/>
          <p:nvPr/>
        </p:nvSpPr>
        <p:spPr>
          <a:xfrm rot="21540000">
            <a:off x="1119251" y="3857336"/>
            <a:ext cx="2978998" cy="215900"/>
          </a:xfrm>
          <a:prstGeom prst="rect">
            <a:avLst/>
          </a:prstGeom>
        </p:spPr>
        <p:txBody>
          <a:bodyPr vert="horz" wrap="square" lIns="0" tIns="0" rIns="0" bIns="0" rtlCol="0">
            <a:spAutoFit/>
          </a:bodyPr>
          <a:lstStyle/>
          <a:p>
            <a:pPr>
              <a:lnSpc>
                <a:spcPts val="1700"/>
              </a:lnSpc>
            </a:pPr>
            <a:r>
              <a:rPr sz="1700" b="1" spc="65" dirty="0">
                <a:solidFill>
                  <a:srgbClr val="00847E"/>
                </a:solidFill>
                <a:latin typeface="Tahoma"/>
                <a:cs typeface="Tahoma"/>
              </a:rPr>
              <a:t>DAHA</a:t>
            </a:r>
            <a:r>
              <a:rPr sz="1700" b="1" spc="-210" dirty="0">
                <a:solidFill>
                  <a:srgbClr val="00847E"/>
                </a:solidFill>
                <a:latin typeface="Tahoma"/>
                <a:cs typeface="Tahoma"/>
              </a:rPr>
              <a:t> </a:t>
            </a:r>
            <a:r>
              <a:rPr sz="1700" b="1" spc="-20" dirty="0">
                <a:solidFill>
                  <a:srgbClr val="00847E"/>
                </a:solidFill>
                <a:latin typeface="Tahoma"/>
                <a:cs typeface="Tahoma"/>
              </a:rPr>
              <a:t>GARANTİCİ</a:t>
            </a:r>
            <a:r>
              <a:rPr sz="1700" b="1" spc="-210" dirty="0">
                <a:solidFill>
                  <a:srgbClr val="00847E"/>
                </a:solidFill>
                <a:latin typeface="Tahoma"/>
                <a:cs typeface="Tahoma"/>
              </a:rPr>
              <a:t> </a:t>
            </a:r>
            <a:r>
              <a:rPr sz="1700" b="1" spc="80" dirty="0">
                <a:solidFill>
                  <a:srgbClr val="00847E"/>
                </a:solidFill>
                <a:latin typeface="Tahoma"/>
                <a:cs typeface="Tahoma"/>
              </a:rPr>
              <a:t>YAKLAŞ!</a:t>
            </a:r>
            <a:endParaRPr sz="1700">
              <a:latin typeface="Tahoma"/>
              <a:cs typeface="Tahoma"/>
            </a:endParaRPr>
          </a:p>
        </p:txBody>
      </p:sp>
      <p:sp>
        <p:nvSpPr>
          <p:cNvPr id="5" name="object 5"/>
          <p:cNvSpPr txBox="1"/>
          <p:nvPr/>
        </p:nvSpPr>
        <p:spPr>
          <a:xfrm rot="60000">
            <a:off x="491036" y="4164019"/>
            <a:ext cx="4240702" cy="304800"/>
          </a:xfrm>
          <a:prstGeom prst="rect">
            <a:avLst/>
          </a:prstGeom>
        </p:spPr>
        <p:txBody>
          <a:bodyPr vert="horz" wrap="square" lIns="0" tIns="0" rIns="0" bIns="0" rtlCol="0">
            <a:spAutoFit/>
          </a:bodyPr>
          <a:lstStyle/>
          <a:p>
            <a:pPr>
              <a:lnSpc>
                <a:spcPts val="2400"/>
              </a:lnSpc>
            </a:pPr>
            <a:r>
              <a:rPr sz="2400" b="1" spc="-35" dirty="0">
                <a:solidFill>
                  <a:srgbClr val="FA4024"/>
                </a:solidFill>
                <a:latin typeface="Tahoma"/>
                <a:cs typeface="Tahoma"/>
              </a:rPr>
              <a:t>YANLIŞ</a:t>
            </a:r>
            <a:r>
              <a:rPr sz="2400" b="1" spc="-300" dirty="0">
                <a:solidFill>
                  <a:srgbClr val="FA4024"/>
                </a:solidFill>
                <a:latin typeface="Tahoma"/>
                <a:cs typeface="Tahoma"/>
              </a:rPr>
              <a:t> </a:t>
            </a:r>
            <a:r>
              <a:rPr sz="2400" b="1" spc="135" dirty="0">
                <a:solidFill>
                  <a:srgbClr val="FA4024"/>
                </a:solidFill>
                <a:latin typeface="Tahoma"/>
                <a:cs typeface="Tahoma"/>
              </a:rPr>
              <a:t>YAPMA</a:t>
            </a:r>
            <a:r>
              <a:rPr sz="2400" b="1" spc="-300" dirty="0">
                <a:solidFill>
                  <a:srgbClr val="FA4024"/>
                </a:solidFill>
                <a:latin typeface="Tahoma"/>
                <a:cs typeface="Tahoma"/>
              </a:rPr>
              <a:t> </a:t>
            </a:r>
            <a:r>
              <a:rPr sz="2400" b="1" spc="5" dirty="0">
                <a:solidFill>
                  <a:srgbClr val="FA4024"/>
                </a:solidFill>
                <a:latin typeface="Tahoma"/>
                <a:cs typeface="Tahoma"/>
              </a:rPr>
              <a:t>BOŞ</a:t>
            </a:r>
            <a:r>
              <a:rPr sz="2400" b="1" spc="-300" dirty="0">
                <a:solidFill>
                  <a:srgbClr val="FA4024"/>
                </a:solidFill>
                <a:latin typeface="Tahoma"/>
                <a:cs typeface="Tahoma"/>
              </a:rPr>
              <a:t> </a:t>
            </a:r>
            <a:r>
              <a:rPr sz="2400" b="1" spc="15" dirty="0">
                <a:solidFill>
                  <a:srgbClr val="FA4024"/>
                </a:solidFill>
                <a:latin typeface="Tahoma"/>
                <a:cs typeface="Tahoma"/>
              </a:rPr>
              <a:t>BIRAK!</a:t>
            </a:r>
            <a:endParaRPr sz="2400">
              <a:latin typeface="Tahoma"/>
              <a:cs typeface="Tahoma"/>
            </a:endParaRPr>
          </a:p>
        </p:txBody>
      </p:sp>
      <p:sp>
        <p:nvSpPr>
          <p:cNvPr id="6" name="object 6"/>
          <p:cNvSpPr txBox="1"/>
          <p:nvPr/>
        </p:nvSpPr>
        <p:spPr>
          <a:xfrm>
            <a:off x="1090549" y="2352001"/>
            <a:ext cx="3039110" cy="1181100"/>
          </a:xfrm>
          <a:prstGeom prst="rect">
            <a:avLst/>
          </a:prstGeom>
          <a:solidFill>
            <a:srgbClr val="FA4024"/>
          </a:solidFill>
        </p:spPr>
        <p:txBody>
          <a:bodyPr vert="horz" wrap="square" lIns="0" tIns="57150" rIns="0" bIns="0" rtlCol="0">
            <a:spAutoFit/>
          </a:bodyPr>
          <a:lstStyle/>
          <a:p>
            <a:pPr marL="509905">
              <a:lnSpc>
                <a:spcPct val="100000"/>
              </a:lnSpc>
              <a:spcBef>
                <a:spcPts val="450"/>
              </a:spcBef>
            </a:pPr>
            <a:r>
              <a:rPr sz="1650" b="1" spc="-30" dirty="0">
                <a:solidFill>
                  <a:srgbClr val="FFFFFF"/>
                </a:solidFill>
                <a:latin typeface="Arial"/>
                <a:cs typeface="Arial"/>
              </a:rPr>
              <a:t>YKS’DE</a:t>
            </a:r>
            <a:r>
              <a:rPr sz="1650" b="1" spc="-105" dirty="0">
                <a:solidFill>
                  <a:srgbClr val="FFFFFF"/>
                </a:solidFill>
                <a:latin typeface="Arial"/>
                <a:cs typeface="Arial"/>
              </a:rPr>
              <a:t> </a:t>
            </a:r>
            <a:r>
              <a:rPr sz="1650" b="1" spc="-85" dirty="0">
                <a:solidFill>
                  <a:srgbClr val="FFFFFF"/>
                </a:solidFill>
                <a:latin typeface="Arial"/>
                <a:cs typeface="Arial"/>
              </a:rPr>
              <a:t>HER</a:t>
            </a:r>
            <a:r>
              <a:rPr sz="1650" b="1" spc="-105" dirty="0">
                <a:solidFill>
                  <a:srgbClr val="FFFFFF"/>
                </a:solidFill>
                <a:latin typeface="Arial"/>
                <a:cs typeface="Arial"/>
              </a:rPr>
              <a:t> </a:t>
            </a:r>
            <a:r>
              <a:rPr sz="1650" b="1" spc="-20" dirty="0">
                <a:solidFill>
                  <a:srgbClr val="FFFFFF"/>
                </a:solidFill>
                <a:latin typeface="Arial"/>
                <a:cs typeface="Arial"/>
              </a:rPr>
              <a:t>YANLIŞ</a:t>
            </a:r>
            <a:endParaRPr sz="1650">
              <a:latin typeface="Arial"/>
              <a:cs typeface="Arial"/>
            </a:endParaRPr>
          </a:p>
          <a:p>
            <a:pPr marL="610870">
              <a:lnSpc>
                <a:spcPct val="100000"/>
              </a:lnSpc>
              <a:spcBef>
                <a:spcPts val="20"/>
              </a:spcBef>
            </a:pPr>
            <a:r>
              <a:rPr sz="3350" b="1" spc="180" dirty="0">
                <a:solidFill>
                  <a:srgbClr val="FFFFFF"/>
                </a:solidFill>
                <a:latin typeface="Arial"/>
                <a:cs typeface="Arial"/>
              </a:rPr>
              <a:t>0,25</a:t>
            </a:r>
            <a:r>
              <a:rPr sz="3350" b="1" spc="-220" dirty="0">
                <a:solidFill>
                  <a:srgbClr val="FFFFFF"/>
                </a:solidFill>
                <a:latin typeface="Arial"/>
                <a:cs typeface="Arial"/>
              </a:rPr>
              <a:t> </a:t>
            </a:r>
            <a:r>
              <a:rPr sz="3350" b="1" spc="-125" dirty="0">
                <a:solidFill>
                  <a:srgbClr val="FFFFFF"/>
                </a:solidFill>
                <a:latin typeface="Arial"/>
                <a:cs typeface="Arial"/>
              </a:rPr>
              <a:t>NET</a:t>
            </a:r>
            <a:endParaRPr sz="3350">
              <a:latin typeface="Arial"/>
              <a:cs typeface="Arial"/>
            </a:endParaRPr>
          </a:p>
          <a:p>
            <a:pPr marL="480695">
              <a:lnSpc>
                <a:spcPct val="100000"/>
              </a:lnSpc>
              <a:spcBef>
                <a:spcPts val="30"/>
              </a:spcBef>
            </a:pPr>
            <a:r>
              <a:rPr sz="1650" b="1" spc="10" dirty="0">
                <a:solidFill>
                  <a:srgbClr val="FFFFFF"/>
                </a:solidFill>
                <a:latin typeface="Arial"/>
                <a:cs typeface="Arial"/>
              </a:rPr>
              <a:t>PUAN</a:t>
            </a:r>
            <a:r>
              <a:rPr sz="1650" b="1" spc="-105" dirty="0">
                <a:solidFill>
                  <a:srgbClr val="FFFFFF"/>
                </a:solidFill>
                <a:latin typeface="Arial"/>
                <a:cs typeface="Arial"/>
              </a:rPr>
              <a:t> </a:t>
            </a:r>
            <a:r>
              <a:rPr sz="1650" b="1" spc="-5" dirty="0">
                <a:solidFill>
                  <a:srgbClr val="FFFFFF"/>
                </a:solidFill>
                <a:latin typeface="Arial"/>
                <a:cs typeface="Arial"/>
              </a:rPr>
              <a:t>GÖTÜRÜYOR!</a:t>
            </a:r>
            <a:endParaRPr sz="1650">
              <a:latin typeface="Arial"/>
              <a:cs typeface="Arial"/>
            </a:endParaRPr>
          </a:p>
        </p:txBody>
      </p:sp>
      <p:sp>
        <p:nvSpPr>
          <p:cNvPr id="7" name="object 7"/>
          <p:cNvSpPr txBox="1"/>
          <p:nvPr/>
        </p:nvSpPr>
        <p:spPr>
          <a:xfrm>
            <a:off x="5917279" y="270635"/>
            <a:ext cx="3912235" cy="345440"/>
          </a:xfrm>
          <a:prstGeom prst="rect">
            <a:avLst/>
          </a:prstGeom>
        </p:spPr>
        <p:txBody>
          <a:bodyPr vert="horz" wrap="square" lIns="0" tIns="12700" rIns="0" bIns="0" rtlCol="0">
            <a:spAutoFit/>
          </a:bodyPr>
          <a:lstStyle/>
          <a:p>
            <a:pPr marL="12700">
              <a:lnSpc>
                <a:spcPct val="100000"/>
              </a:lnSpc>
              <a:spcBef>
                <a:spcPts val="100"/>
              </a:spcBef>
            </a:pPr>
            <a:r>
              <a:rPr sz="2100" b="1" spc="-50" dirty="0">
                <a:solidFill>
                  <a:srgbClr val="8D1826"/>
                </a:solidFill>
                <a:latin typeface="Tahoma"/>
                <a:cs typeface="Tahoma"/>
              </a:rPr>
              <a:t>ÇIKMIŞ</a:t>
            </a:r>
            <a:r>
              <a:rPr sz="2100" b="1" spc="-260" dirty="0">
                <a:solidFill>
                  <a:srgbClr val="8D1826"/>
                </a:solidFill>
                <a:latin typeface="Tahoma"/>
                <a:cs typeface="Tahoma"/>
              </a:rPr>
              <a:t> </a:t>
            </a:r>
            <a:r>
              <a:rPr sz="2100" b="1" spc="-30" dirty="0">
                <a:solidFill>
                  <a:srgbClr val="8D1826"/>
                </a:solidFill>
                <a:latin typeface="Tahoma"/>
                <a:cs typeface="Tahoma"/>
              </a:rPr>
              <a:t>SORULAR</a:t>
            </a:r>
            <a:r>
              <a:rPr sz="2100" b="1" spc="-260" dirty="0">
                <a:solidFill>
                  <a:srgbClr val="8D1826"/>
                </a:solidFill>
                <a:latin typeface="Tahoma"/>
                <a:cs typeface="Tahoma"/>
              </a:rPr>
              <a:t> </a:t>
            </a:r>
            <a:r>
              <a:rPr sz="2100" b="1" spc="-85" dirty="0">
                <a:solidFill>
                  <a:srgbClr val="8D1826"/>
                </a:solidFill>
                <a:latin typeface="Tahoma"/>
                <a:cs typeface="Tahoma"/>
              </a:rPr>
              <a:t>ÜZERİNDEN</a:t>
            </a:r>
            <a:endParaRPr sz="2100">
              <a:latin typeface="Tahoma"/>
              <a:cs typeface="Tahoma"/>
            </a:endParaRPr>
          </a:p>
        </p:txBody>
      </p:sp>
      <p:sp>
        <p:nvSpPr>
          <p:cNvPr id="8" name="object 8"/>
          <p:cNvSpPr txBox="1">
            <a:spLocks noGrp="1"/>
          </p:cNvSpPr>
          <p:nvPr>
            <p:ph type="title"/>
          </p:nvPr>
        </p:nvSpPr>
        <p:spPr>
          <a:xfrm>
            <a:off x="5659772" y="466857"/>
            <a:ext cx="4427220" cy="1963420"/>
          </a:xfrm>
          <a:prstGeom prst="rect">
            <a:avLst/>
          </a:prstGeom>
        </p:spPr>
        <p:txBody>
          <a:bodyPr vert="horz" wrap="square" lIns="0" tIns="133985" rIns="0" bIns="0" rtlCol="0">
            <a:spAutoFit/>
          </a:bodyPr>
          <a:lstStyle/>
          <a:p>
            <a:pPr algn="ctr">
              <a:lnSpc>
                <a:spcPct val="100000"/>
              </a:lnSpc>
              <a:spcBef>
                <a:spcPts val="1055"/>
              </a:spcBef>
            </a:pPr>
            <a:r>
              <a:rPr spc="-25" dirty="0"/>
              <a:t>ANALİZ</a:t>
            </a:r>
            <a:r>
              <a:rPr spc="-495" dirty="0"/>
              <a:t> </a:t>
            </a:r>
            <a:r>
              <a:rPr spc="-15" dirty="0"/>
              <a:t>YAPIN</a:t>
            </a:r>
          </a:p>
          <a:p>
            <a:pPr marL="12065" marR="5080" algn="ctr">
              <a:lnSpc>
                <a:spcPct val="100000"/>
              </a:lnSpc>
              <a:spcBef>
                <a:spcPts val="260"/>
              </a:spcBef>
            </a:pPr>
            <a:r>
              <a:rPr sz="1100" b="0" spc="10" dirty="0">
                <a:solidFill>
                  <a:srgbClr val="000000"/>
                </a:solidFill>
                <a:latin typeface="Lucida Sans Unicode"/>
                <a:cs typeface="Lucida Sans Unicode"/>
              </a:rPr>
              <a:t>YKS’ye </a:t>
            </a:r>
            <a:r>
              <a:rPr sz="1100" b="0" spc="30" dirty="0">
                <a:solidFill>
                  <a:srgbClr val="000000"/>
                </a:solidFill>
                <a:latin typeface="Lucida Sans Unicode"/>
                <a:cs typeface="Lucida Sans Unicode"/>
              </a:rPr>
              <a:t>hazırlanan </a:t>
            </a:r>
            <a:r>
              <a:rPr sz="1100" b="0" spc="50" dirty="0">
                <a:solidFill>
                  <a:srgbClr val="000000"/>
                </a:solidFill>
                <a:latin typeface="Lucida Sans Unicode"/>
                <a:cs typeface="Lucida Sans Unicode"/>
              </a:rPr>
              <a:t>adayların </a:t>
            </a:r>
            <a:r>
              <a:rPr sz="1100" b="0" spc="70" dirty="0">
                <a:solidFill>
                  <a:srgbClr val="000000"/>
                </a:solidFill>
                <a:latin typeface="Lucida Sans Unicode"/>
                <a:cs typeface="Lucida Sans Unicode"/>
              </a:rPr>
              <a:t>yapması </a:t>
            </a:r>
            <a:r>
              <a:rPr sz="1100" b="0" spc="30" dirty="0">
                <a:solidFill>
                  <a:srgbClr val="000000"/>
                </a:solidFill>
                <a:latin typeface="Lucida Sans Unicode"/>
                <a:cs typeface="Lucida Sans Unicode"/>
              </a:rPr>
              <a:t>gereken </a:t>
            </a:r>
            <a:r>
              <a:rPr sz="1100" b="0" spc="45" dirty="0">
                <a:solidFill>
                  <a:srgbClr val="000000"/>
                </a:solidFill>
                <a:latin typeface="Lucida Sans Unicode"/>
                <a:cs typeface="Lucida Sans Unicode"/>
              </a:rPr>
              <a:t>en </a:t>
            </a:r>
            <a:r>
              <a:rPr sz="1100" b="0" spc="30" dirty="0">
                <a:solidFill>
                  <a:srgbClr val="000000"/>
                </a:solidFill>
                <a:latin typeface="Lucida Sans Unicode"/>
                <a:cs typeface="Lucida Sans Unicode"/>
              </a:rPr>
              <a:t>önemli </a:t>
            </a:r>
            <a:r>
              <a:rPr sz="1100" b="0" spc="35" dirty="0">
                <a:solidFill>
                  <a:srgbClr val="000000"/>
                </a:solidFill>
                <a:latin typeface="Lucida Sans Unicode"/>
                <a:cs typeface="Lucida Sans Unicode"/>
              </a:rPr>
              <a:t> konulardan </a:t>
            </a:r>
            <a:r>
              <a:rPr sz="1100" b="0" spc="-10" dirty="0">
                <a:solidFill>
                  <a:srgbClr val="000000"/>
                </a:solidFill>
                <a:latin typeface="Lucida Sans Unicode"/>
                <a:cs typeface="Lucida Sans Unicode"/>
              </a:rPr>
              <a:t>biri </a:t>
            </a:r>
            <a:r>
              <a:rPr sz="1100" b="0" spc="55" dirty="0">
                <a:solidFill>
                  <a:srgbClr val="000000"/>
                </a:solidFill>
                <a:latin typeface="Lucida Sans Unicode"/>
                <a:cs typeface="Lucida Sans Unicode"/>
              </a:rPr>
              <a:t>geçmiş </a:t>
            </a:r>
            <a:r>
              <a:rPr sz="1100" b="0" spc="20" dirty="0">
                <a:solidFill>
                  <a:srgbClr val="000000"/>
                </a:solidFill>
                <a:latin typeface="Lucida Sans Unicode"/>
                <a:cs typeface="Lucida Sans Unicode"/>
              </a:rPr>
              <a:t>yıllardaki </a:t>
            </a:r>
            <a:r>
              <a:rPr sz="1100" b="0" spc="10" dirty="0">
                <a:solidFill>
                  <a:srgbClr val="000000"/>
                </a:solidFill>
                <a:latin typeface="Lucida Sans Unicode"/>
                <a:cs typeface="Lucida Sans Unicode"/>
              </a:rPr>
              <a:t>YKS </a:t>
            </a:r>
            <a:r>
              <a:rPr sz="1100" b="0" spc="40" dirty="0">
                <a:solidFill>
                  <a:srgbClr val="000000"/>
                </a:solidFill>
                <a:latin typeface="Lucida Sans Unicode"/>
                <a:cs typeface="Lucida Sans Unicode"/>
              </a:rPr>
              <a:t>sınavlarında çıkan </a:t>
            </a:r>
            <a:r>
              <a:rPr sz="1100" b="0" spc="45" dirty="0">
                <a:solidFill>
                  <a:srgbClr val="000000"/>
                </a:solidFill>
                <a:latin typeface="Lucida Sans Unicode"/>
                <a:cs typeface="Lucida Sans Unicode"/>
              </a:rPr>
              <a:t> </a:t>
            </a:r>
            <a:r>
              <a:rPr sz="1100" b="0" spc="10" dirty="0">
                <a:solidFill>
                  <a:srgbClr val="000000"/>
                </a:solidFill>
                <a:latin typeface="Lucida Sans Unicode"/>
                <a:cs typeface="Lucida Sans Unicode"/>
              </a:rPr>
              <a:t>soruları</a:t>
            </a:r>
            <a:r>
              <a:rPr sz="1100" b="0" spc="-60" dirty="0">
                <a:solidFill>
                  <a:srgbClr val="000000"/>
                </a:solidFill>
                <a:latin typeface="Lucida Sans Unicode"/>
                <a:cs typeface="Lucida Sans Unicode"/>
              </a:rPr>
              <a:t> </a:t>
            </a:r>
            <a:r>
              <a:rPr sz="1100" b="0" spc="15" dirty="0">
                <a:solidFill>
                  <a:srgbClr val="000000"/>
                </a:solidFill>
                <a:latin typeface="Lucida Sans Unicode"/>
                <a:cs typeface="Lucida Sans Unicode"/>
              </a:rPr>
              <a:t>çözmeleri</a:t>
            </a:r>
            <a:r>
              <a:rPr sz="1100" b="0" spc="-55" dirty="0">
                <a:solidFill>
                  <a:srgbClr val="000000"/>
                </a:solidFill>
                <a:latin typeface="Lucida Sans Unicode"/>
                <a:cs typeface="Lucida Sans Unicode"/>
              </a:rPr>
              <a:t> </a:t>
            </a:r>
            <a:r>
              <a:rPr sz="1100" b="0" spc="65" dirty="0">
                <a:solidFill>
                  <a:srgbClr val="000000"/>
                </a:solidFill>
                <a:latin typeface="Lucida Sans Unicode"/>
                <a:cs typeface="Lucida Sans Unicode"/>
              </a:rPr>
              <a:t>ve</a:t>
            </a:r>
            <a:r>
              <a:rPr sz="1100" b="0" spc="-55" dirty="0">
                <a:solidFill>
                  <a:srgbClr val="000000"/>
                </a:solidFill>
                <a:latin typeface="Lucida Sans Unicode"/>
                <a:cs typeface="Lucida Sans Unicode"/>
              </a:rPr>
              <a:t> </a:t>
            </a:r>
            <a:r>
              <a:rPr sz="1100" b="0" spc="40" dirty="0">
                <a:solidFill>
                  <a:srgbClr val="000000"/>
                </a:solidFill>
                <a:latin typeface="Lucida Sans Unicode"/>
                <a:cs typeface="Lucida Sans Unicode"/>
              </a:rPr>
              <a:t>bu</a:t>
            </a:r>
            <a:r>
              <a:rPr sz="1100" b="0" spc="-60" dirty="0">
                <a:solidFill>
                  <a:srgbClr val="000000"/>
                </a:solidFill>
                <a:latin typeface="Lucida Sans Unicode"/>
                <a:cs typeface="Lucida Sans Unicode"/>
              </a:rPr>
              <a:t> </a:t>
            </a:r>
            <a:r>
              <a:rPr sz="1100" b="0" spc="15" dirty="0">
                <a:solidFill>
                  <a:srgbClr val="000000"/>
                </a:solidFill>
                <a:latin typeface="Lucida Sans Unicode"/>
                <a:cs typeface="Lucida Sans Unicode"/>
              </a:rPr>
              <a:t>konuların</a:t>
            </a:r>
            <a:r>
              <a:rPr sz="1100" b="0" spc="-55" dirty="0">
                <a:solidFill>
                  <a:srgbClr val="000000"/>
                </a:solidFill>
                <a:latin typeface="Lucida Sans Unicode"/>
                <a:cs typeface="Lucida Sans Unicode"/>
              </a:rPr>
              <a:t> </a:t>
            </a:r>
            <a:r>
              <a:rPr sz="1100" b="0" spc="10" dirty="0">
                <a:solidFill>
                  <a:srgbClr val="000000"/>
                </a:solidFill>
                <a:latin typeface="Lucida Sans Unicode"/>
                <a:cs typeface="Lucida Sans Unicode"/>
              </a:rPr>
              <a:t>analizini</a:t>
            </a:r>
            <a:r>
              <a:rPr sz="1100" b="0" spc="-55" dirty="0">
                <a:solidFill>
                  <a:srgbClr val="000000"/>
                </a:solidFill>
                <a:latin typeface="Lucida Sans Unicode"/>
                <a:cs typeface="Lucida Sans Unicode"/>
              </a:rPr>
              <a:t> </a:t>
            </a:r>
            <a:r>
              <a:rPr sz="1100" b="0" spc="30" dirty="0">
                <a:solidFill>
                  <a:srgbClr val="000000"/>
                </a:solidFill>
                <a:latin typeface="Lucida Sans Unicode"/>
                <a:cs typeface="Lucida Sans Unicode"/>
              </a:rPr>
              <a:t>yapmaktır.</a:t>
            </a:r>
            <a:r>
              <a:rPr sz="1100" b="0" spc="-60" dirty="0">
                <a:solidFill>
                  <a:srgbClr val="000000"/>
                </a:solidFill>
                <a:latin typeface="Lucida Sans Unicode"/>
                <a:cs typeface="Lucida Sans Unicode"/>
              </a:rPr>
              <a:t> </a:t>
            </a:r>
            <a:r>
              <a:rPr sz="1100" b="0" spc="-15" dirty="0">
                <a:solidFill>
                  <a:srgbClr val="000000"/>
                </a:solidFill>
                <a:latin typeface="Lucida Sans Unicode"/>
                <a:cs typeface="Lucida Sans Unicode"/>
              </a:rPr>
              <a:t>Özellikle </a:t>
            </a:r>
            <a:r>
              <a:rPr sz="1100" b="0" spc="-330" dirty="0">
                <a:solidFill>
                  <a:srgbClr val="000000"/>
                </a:solidFill>
                <a:latin typeface="Lucida Sans Unicode"/>
                <a:cs typeface="Lucida Sans Unicode"/>
              </a:rPr>
              <a:t> </a:t>
            </a:r>
            <a:r>
              <a:rPr sz="1100" b="0" spc="25" dirty="0">
                <a:solidFill>
                  <a:srgbClr val="000000"/>
                </a:solidFill>
                <a:latin typeface="Lucida Sans Unicode"/>
                <a:cs typeface="Lucida Sans Unicode"/>
              </a:rPr>
              <a:t>son </a:t>
            </a:r>
            <a:r>
              <a:rPr sz="1100" b="0" spc="5" dirty="0">
                <a:solidFill>
                  <a:srgbClr val="000000"/>
                </a:solidFill>
                <a:latin typeface="Lucida Sans Unicode"/>
                <a:cs typeface="Lucida Sans Unicode"/>
              </a:rPr>
              <a:t>5 </a:t>
            </a:r>
            <a:r>
              <a:rPr sz="1100" b="0" dirty="0">
                <a:solidFill>
                  <a:srgbClr val="000000"/>
                </a:solidFill>
                <a:latin typeface="Lucida Sans Unicode"/>
                <a:cs typeface="Lucida Sans Unicode"/>
              </a:rPr>
              <a:t>yıldır </a:t>
            </a:r>
            <a:r>
              <a:rPr sz="1100" b="0" spc="10" dirty="0">
                <a:solidFill>
                  <a:srgbClr val="000000"/>
                </a:solidFill>
                <a:latin typeface="Lucida Sans Unicode"/>
                <a:cs typeface="Lucida Sans Unicode"/>
              </a:rPr>
              <a:t>YKS </a:t>
            </a:r>
            <a:r>
              <a:rPr sz="1100" b="0" spc="40" dirty="0">
                <a:solidFill>
                  <a:srgbClr val="000000"/>
                </a:solidFill>
                <a:latin typeface="Lucida Sans Unicode"/>
                <a:cs typeface="Lucida Sans Unicode"/>
              </a:rPr>
              <a:t>sınavlarında </a:t>
            </a:r>
            <a:r>
              <a:rPr sz="1100" b="0" spc="25" dirty="0">
                <a:solidFill>
                  <a:srgbClr val="000000"/>
                </a:solidFill>
                <a:latin typeface="Lucida Sans Unicode"/>
                <a:cs typeface="Lucida Sans Unicode"/>
              </a:rPr>
              <a:t>alanınızla </a:t>
            </a:r>
            <a:r>
              <a:rPr sz="1100" b="0" spc="40" dirty="0">
                <a:solidFill>
                  <a:srgbClr val="000000"/>
                </a:solidFill>
                <a:latin typeface="Lucida Sans Unicode"/>
                <a:cs typeface="Lucida Sans Unicode"/>
              </a:rPr>
              <a:t>alakalı </a:t>
            </a:r>
            <a:r>
              <a:rPr sz="1100" b="0" spc="45" dirty="0">
                <a:solidFill>
                  <a:srgbClr val="000000"/>
                </a:solidFill>
                <a:latin typeface="Lucida Sans Unicode"/>
                <a:cs typeface="Lucida Sans Unicode"/>
              </a:rPr>
              <a:t>branşlardan </a:t>
            </a:r>
            <a:r>
              <a:rPr sz="1100" b="0" spc="50" dirty="0">
                <a:solidFill>
                  <a:srgbClr val="000000"/>
                </a:solidFill>
                <a:latin typeface="Lucida Sans Unicode"/>
                <a:cs typeface="Lucida Sans Unicode"/>
              </a:rPr>
              <a:t> </a:t>
            </a:r>
            <a:r>
              <a:rPr sz="1100" b="0" spc="40" dirty="0">
                <a:solidFill>
                  <a:srgbClr val="000000"/>
                </a:solidFill>
                <a:latin typeface="Lucida Sans Unicode"/>
                <a:cs typeface="Lucida Sans Unicode"/>
              </a:rPr>
              <a:t>çıkan</a:t>
            </a:r>
            <a:r>
              <a:rPr sz="1100" b="0" spc="-65" dirty="0">
                <a:solidFill>
                  <a:srgbClr val="000000"/>
                </a:solidFill>
                <a:latin typeface="Lucida Sans Unicode"/>
                <a:cs typeface="Lucida Sans Unicode"/>
              </a:rPr>
              <a:t> </a:t>
            </a:r>
            <a:r>
              <a:rPr sz="1100" b="0" spc="15" dirty="0">
                <a:solidFill>
                  <a:srgbClr val="000000"/>
                </a:solidFill>
                <a:latin typeface="Lucida Sans Unicode"/>
                <a:cs typeface="Lucida Sans Unicode"/>
              </a:rPr>
              <a:t>soruların</a:t>
            </a:r>
            <a:r>
              <a:rPr sz="1100" b="0" spc="-65" dirty="0">
                <a:solidFill>
                  <a:srgbClr val="000000"/>
                </a:solidFill>
                <a:latin typeface="Lucida Sans Unicode"/>
                <a:cs typeface="Lucida Sans Unicode"/>
              </a:rPr>
              <a:t> </a:t>
            </a:r>
            <a:r>
              <a:rPr sz="1100" b="0" spc="45" dirty="0">
                <a:solidFill>
                  <a:srgbClr val="000000"/>
                </a:solidFill>
                <a:latin typeface="Lucida Sans Unicode"/>
                <a:cs typeface="Lucida Sans Unicode"/>
              </a:rPr>
              <a:t>hangi</a:t>
            </a:r>
            <a:r>
              <a:rPr sz="1100" b="0" spc="-65" dirty="0">
                <a:solidFill>
                  <a:srgbClr val="000000"/>
                </a:solidFill>
                <a:latin typeface="Lucida Sans Unicode"/>
                <a:cs typeface="Lucida Sans Unicode"/>
              </a:rPr>
              <a:t> </a:t>
            </a:r>
            <a:r>
              <a:rPr sz="1100" b="0" spc="-25" dirty="0">
                <a:solidFill>
                  <a:srgbClr val="000000"/>
                </a:solidFill>
                <a:latin typeface="Lucida Sans Unicode"/>
                <a:cs typeface="Lucida Sans Unicode"/>
              </a:rPr>
              <a:t>sınıf,</a:t>
            </a:r>
            <a:r>
              <a:rPr sz="1100" b="0" spc="-65" dirty="0">
                <a:solidFill>
                  <a:srgbClr val="000000"/>
                </a:solidFill>
                <a:latin typeface="Lucida Sans Unicode"/>
                <a:cs typeface="Lucida Sans Unicode"/>
              </a:rPr>
              <a:t> </a:t>
            </a:r>
            <a:r>
              <a:rPr sz="1100" b="0" spc="45" dirty="0">
                <a:solidFill>
                  <a:srgbClr val="000000"/>
                </a:solidFill>
                <a:latin typeface="Lucida Sans Unicode"/>
                <a:cs typeface="Lucida Sans Unicode"/>
              </a:rPr>
              <a:t>hangi</a:t>
            </a:r>
            <a:r>
              <a:rPr sz="1100" b="0" spc="-65" dirty="0">
                <a:solidFill>
                  <a:srgbClr val="000000"/>
                </a:solidFill>
                <a:latin typeface="Lucida Sans Unicode"/>
                <a:cs typeface="Lucida Sans Unicode"/>
              </a:rPr>
              <a:t> </a:t>
            </a:r>
            <a:r>
              <a:rPr sz="1100" b="0" spc="35" dirty="0">
                <a:solidFill>
                  <a:srgbClr val="000000"/>
                </a:solidFill>
                <a:latin typeface="Lucida Sans Unicode"/>
                <a:cs typeface="Lucida Sans Unicode"/>
              </a:rPr>
              <a:t>konulardan</a:t>
            </a:r>
            <a:r>
              <a:rPr sz="1100" b="0" spc="-65" dirty="0">
                <a:solidFill>
                  <a:srgbClr val="000000"/>
                </a:solidFill>
                <a:latin typeface="Lucida Sans Unicode"/>
                <a:cs typeface="Lucida Sans Unicode"/>
              </a:rPr>
              <a:t> </a:t>
            </a:r>
            <a:r>
              <a:rPr sz="1100" b="0" spc="40" dirty="0">
                <a:solidFill>
                  <a:srgbClr val="000000"/>
                </a:solidFill>
                <a:latin typeface="Lucida Sans Unicode"/>
                <a:cs typeface="Lucida Sans Unicode"/>
              </a:rPr>
              <a:t>ç</a:t>
            </a:r>
            <a:r>
              <a:rPr sz="1100" b="0" spc="15" dirty="0">
                <a:solidFill>
                  <a:srgbClr val="000000"/>
                </a:solidFill>
                <a:latin typeface="Lucida Sans Unicode"/>
                <a:cs typeface="Lucida Sans Unicode"/>
              </a:rPr>
              <a:t>ıktığına</a:t>
            </a:r>
            <a:r>
              <a:rPr sz="1100" b="0" spc="-65" dirty="0">
                <a:solidFill>
                  <a:srgbClr val="000000"/>
                </a:solidFill>
                <a:latin typeface="Lucida Sans Unicode"/>
                <a:cs typeface="Lucida Sans Unicode"/>
              </a:rPr>
              <a:t> </a:t>
            </a:r>
            <a:r>
              <a:rPr sz="1100" b="0" spc="30" dirty="0">
                <a:solidFill>
                  <a:srgbClr val="000000"/>
                </a:solidFill>
                <a:latin typeface="Lucida Sans Unicode"/>
                <a:cs typeface="Lucida Sans Unicode"/>
              </a:rPr>
              <a:t>dair  </a:t>
            </a:r>
            <a:r>
              <a:rPr sz="1100" b="0" spc="5" dirty="0">
                <a:solidFill>
                  <a:srgbClr val="000000"/>
                </a:solidFill>
                <a:latin typeface="Lucida Sans Unicode"/>
                <a:cs typeface="Lucida Sans Unicode"/>
              </a:rPr>
              <a:t>verileri </a:t>
            </a:r>
            <a:r>
              <a:rPr sz="1100" b="0" spc="20" dirty="0">
                <a:solidFill>
                  <a:srgbClr val="000000"/>
                </a:solidFill>
                <a:latin typeface="Lucida Sans Unicode"/>
                <a:cs typeface="Lucida Sans Unicode"/>
              </a:rPr>
              <a:t>analiz </a:t>
            </a:r>
            <a:r>
              <a:rPr sz="1100" b="0" spc="30" dirty="0">
                <a:solidFill>
                  <a:srgbClr val="000000"/>
                </a:solidFill>
                <a:latin typeface="Lucida Sans Unicode"/>
                <a:cs typeface="Lucida Sans Unicode"/>
              </a:rPr>
              <a:t>ederek </a:t>
            </a:r>
            <a:r>
              <a:rPr sz="1100" b="0" spc="45" dirty="0">
                <a:solidFill>
                  <a:srgbClr val="000000"/>
                </a:solidFill>
                <a:latin typeface="Lucida Sans Unicode"/>
                <a:cs typeface="Lucida Sans Unicode"/>
              </a:rPr>
              <a:t>en </a:t>
            </a:r>
            <a:r>
              <a:rPr sz="1100" b="0" spc="15" dirty="0">
                <a:solidFill>
                  <a:srgbClr val="000000"/>
                </a:solidFill>
                <a:latin typeface="Lucida Sans Unicode"/>
                <a:cs typeface="Lucida Sans Unicode"/>
              </a:rPr>
              <a:t>fazla </a:t>
            </a:r>
            <a:r>
              <a:rPr sz="1100" b="0" spc="10" dirty="0">
                <a:solidFill>
                  <a:srgbClr val="000000"/>
                </a:solidFill>
                <a:latin typeface="Lucida Sans Unicode"/>
                <a:cs typeface="Lucida Sans Unicode"/>
              </a:rPr>
              <a:t>soru </a:t>
            </a:r>
            <a:r>
              <a:rPr sz="1100" b="0" spc="40" dirty="0">
                <a:solidFill>
                  <a:srgbClr val="000000"/>
                </a:solidFill>
                <a:latin typeface="Lucida Sans Unicode"/>
                <a:cs typeface="Lucida Sans Unicode"/>
              </a:rPr>
              <a:t>çıkan </a:t>
            </a:r>
            <a:r>
              <a:rPr sz="1100" b="0" spc="15" dirty="0">
                <a:solidFill>
                  <a:srgbClr val="000000"/>
                </a:solidFill>
                <a:latin typeface="Lucida Sans Unicode"/>
                <a:cs typeface="Lucida Sans Unicode"/>
              </a:rPr>
              <a:t>konular </a:t>
            </a:r>
            <a:r>
              <a:rPr sz="1100" b="0" dirty="0">
                <a:solidFill>
                  <a:srgbClr val="000000"/>
                </a:solidFill>
                <a:latin typeface="Lucida Sans Unicode"/>
                <a:cs typeface="Lucida Sans Unicode"/>
              </a:rPr>
              <a:t>üzerine </a:t>
            </a:r>
            <a:r>
              <a:rPr sz="1100" b="0" spc="5" dirty="0">
                <a:solidFill>
                  <a:srgbClr val="000000"/>
                </a:solidFill>
                <a:latin typeface="Lucida Sans Unicode"/>
                <a:cs typeface="Lucida Sans Unicode"/>
              </a:rPr>
              <a:t> </a:t>
            </a:r>
            <a:r>
              <a:rPr sz="1100" b="0" spc="35" dirty="0">
                <a:solidFill>
                  <a:srgbClr val="000000"/>
                </a:solidFill>
                <a:latin typeface="Lucida Sans Unicode"/>
                <a:cs typeface="Lucida Sans Unicode"/>
              </a:rPr>
              <a:t>odaklanmanız</a:t>
            </a:r>
            <a:r>
              <a:rPr sz="1100" b="0" spc="-65" dirty="0">
                <a:solidFill>
                  <a:srgbClr val="000000"/>
                </a:solidFill>
                <a:latin typeface="Lucida Sans Unicode"/>
                <a:cs typeface="Lucida Sans Unicode"/>
              </a:rPr>
              <a:t> </a:t>
            </a:r>
            <a:r>
              <a:rPr sz="1100" b="0" spc="-40" dirty="0">
                <a:solidFill>
                  <a:srgbClr val="000000"/>
                </a:solidFill>
                <a:latin typeface="Lucida Sans Unicode"/>
                <a:cs typeface="Lucida Sans Unicode"/>
              </a:rPr>
              <a:t>sizi</a:t>
            </a:r>
            <a:r>
              <a:rPr sz="1100" b="0" spc="-65" dirty="0">
                <a:solidFill>
                  <a:srgbClr val="000000"/>
                </a:solidFill>
                <a:latin typeface="Lucida Sans Unicode"/>
                <a:cs typeface="Lucida Sans Unicode"/>
              </a:rPr>
              <a:t> </a:t>
            </a:r>
            <a:r>
              <a:rPr sz="1100" b="0" spc="60" dirty="0">
                <a:solidFill>
                  <a:srgbClr val="000000"/>
                </a:solidFill>
                <a:latin typeface="Lucida Sans Unicode"/>
                <a:cs typeface="Lucida Sans Unicode"/>
              </a:rPr>
              <a:t>başarıya</a:t>
            </a:r>
            <a:r>
              <a:rPr sz="1100" b="0" spc="-65" dirty="0">
                <a:solidFill>
                  <a:srgbClr val="000000"/>
                </a:solidFill>
                <a:latin typeface="Lucida Sans Unicode"/>
                <a:cs typeface="Lucida Sans Unicode"/>
              </a:rPr>
              <a:t> </a:t>
            </a:r>
            <a:r>
              <a:rPr sz="1100" b="0" spc="20" dirty="0">
                <a:solidFill>
                  <a:srgbClr val="000000"/>
                </a:solidFill>
                <a:latin typeface="Lucida Sans Unicode"/>
                <a:cs typeface="Lucida Sans Unicode"/>
              </a:rPr>
              <a:t>ulaştıracaktır.</a:t>
            </a:r>
            <a:endParaRPr sz="1100">
              <a:latin typeface="Lucida Sans Unicode"/>
              <a:cs typeface="Lucida Sans Unicode"/>
            </a:endParaRPr>
          </a:p>
        </p:txBody>
      </p:sp>
      <p:grpSp>
        <p:nvGrpSpPr>
          <p:cNvPr id="9" name="object 9"/>
          <p:cNvGrpSpPr/>
          <p:nvPr/>
        </p:nvGrpSpPr>
        <p:grpSpPr>
          <a:xfrm>
            <a:off x="5363997" y="2431272"/>
            <a:ext cx="4367530" cy="2789555"/>
            <a:chOff x="5363997" y="2431272"/>
            <a:chExt cx="4367530" cy="2789555"/>
          </a:xfrm>
        </p:grpSpPr>
        <p:pic>
          <p:nvPicPr>
            <p:cNvPr id="10" name="object 10"/>
            <p:cNvPicPr/>
            <p:nvPr/>
          </p:nvPicPr>
          <p:blipFill>
            <a:blip r:embed="rId2" cstate="print"/>
            <a:stretch>
              <a:fillRect/>
            </a:stretch>
          </p:blipFill>
          <p:spPr>
            <a:xfrm>
              <a:off x="7997809" y="2475834"/>
              <a:ext cx="1733318" cy="2031058"/>
            </a:xfrm>
            <a:prstGeom prst="rect">
              <a:avLst/>
            </a:prstGeom>
          </p:spPr>
        </p:pic>
        <p:pic>
          <p:nvPicPr>
            <p:cNvPr id="11" name="object 11"/>
            <p:cNvPicPr/>
            <p:nvPr/>
          </p:nvPicPr>
          <p:blipFill>
            <a:blip r:embed="rId3" cstate="print"/>
            <a:stretch>
              <a:fillRect/>
            </a:stretch>
          </p:blipFill>
          <p:spPr>
            <a:xfrm>
              <a:off x="5472569" y="2431272"/>
              <a:ext cx="2413428" cy="2789097"/>
            </a:xfrm>
            <a:prstGeom prst="rect">
              <a:avLst/>
            </a:prstGeom>
          </p:spPr>
        </p:pic>
        <p:sp>
          <p:nvSpPr>
            <p:cNvPr id="12" name="object 12"/>
            <p:cNvSpPr/>
            <p:nvPr/>
          </p:nvSpPr>
          <p:spPr>
            <a:xfrm>
              <a:off x="6195656" y="4288142"/>
              <a:ext cx="2219325" cy="342900"/>
            </a:xfrm>
            <a:custGeom>
              <a:avLst/>
              <a:gdLst/>
              <a:ahLst/>
              <a:cxnLst/>
              <a:rect l="l" t="t" r="r" b="b"/>
              <a:pathLst>
                <a:path w="2219325" h="342900">
                  <a:moveTo>
                    <a:pt x="2218791" y="0"/>
                  </a:moveTo>
                  <a:lnTo>
                    <a:pt x="0" y="0"/>
                  </a:lnTo>
                  <a:lnTo>
                    <a:pt x="0" y="342404"/>
                  </a:lnTo>
                  <a:lnTo>
                    <a:pt x="2218791" y="342404"/>
                  </a:lnTo>
                  <a:lnTo>
                    <a:pt x="2218791" y="0"/>
                  </a:lnTo>
                  <a:close/>
                </a:path>
              </a:pathLst>
            </a:custGeom>
            <a:solidFill>
              <a:srgbClr val="263338"/>
            </a:solidFill>
          </p:spPr>
          <p:txBody>
            <a:bodyPr wrap="square" lIns="0" tIns="0" rIns="0" bIns="0" rtlCol="0"/>
            <a:lstStyle/>
            <a:p>
              <a:endParaRPr/>
            </a:p>
          </p:txBody>
        </p:sp>
        <p:sp>
          <p:nvSpPr>
            <p:cNvPr id="13" name="object 13"/>
            <p:cNvSpPr/>
            <p:nvPr/>
          </p:nvSpPr>
          <p:spPr>
            <a:xfrm>
              <a:off x="6195654" y="4320774"/>
              <a:ext cx="2178050" cy="309880"/>
            </a:xfrm>
            <a:custGeom>
              <a:avLst/>
              <a:gdLst/>
              <a:ahLst/>
              <a:cxnLst/>
              <a:rect l="l" t="t" r="r" b="b"/>
              <a:pathLst>
                <a:path w="2178050" h="309879">
                  <a:moveTo>
                    <a:pt x="2177707" y="0"/>
                  </a:moveTo>
                  <a:lnTo>
                    <a:pt x="0" y="0"/>
                  </a:lnTo>
                  <a:lnTo>
                    <a:pt x="0" y="309778"/>
                  </a:lnTo>
                  <a:lnTo>
                    <a:pt x="2177707" y="309778"/>
                  </a:lnTo>
                  <a:lnTo>
                    <a:pt x="2177707" y="0"/>
                  </a:lnTo>
                  <a:close/>
                </a:path>
              </a:pathLst>
            </a:custGeom>
            <a:solidFill>
              <a:srgbClr val="7D8587"/>
            </a:solidFill>
          </p:spPr>
          <p:txBody>
            <a:bodyPr wrap="square" lIns="0" tIns="0" rIns="0" bIns="0" rtlCol="0"/>
            <a:lstStyle/>
            <a:p>
              <a:endParaRPr/>
            </a:p>
          </p:txBody>
        </p:sp>
        <p:sp>
          <p:nvSpPr>
            <p:cNvPr id="14" name="object 14"/>
            <p:cNvSpPr/>
            <p:nvPr/>
          </p:nvSpPr>
          <p:spPr>
            <a:xfrm>
              <a:off x="5390388" y="4320768"/>
              <a:ext cx="3065145" cy="899794"/>
            </a:xfrm>
            <a:custGeom>
              <a:avLst/>
              <a:gdLst/>
              <a:ahLst/>
              <a:cxnLst/>
              <a:rect l="l" t="t" r="r" b="b"/>
              <a:pathLst>
                <a:path w="3065145" h="899795">
                  <a:moveTo>
                    <a:pt x="82181" y="0"/>
                  </a:moveTo>
                  <a:lnTo>
                    <a:pt x="0" y="0"/>
                  </a:lnTo>
                  <a:lnTo>
                    <a:pt x="0" y="899236"/>
                  </a:lnTo>
                  <a:lnTo>
                    <a:pt x="82181" y="899236"/>
                  </a:lnTo>
                  <a:lnTo>
                    <a:pt x="82181" y="0"/>
                  </a:lnTo>
                  <a:close/>
                </a:path>
                <a:path w="3065145" h="899795">
                  <a:moveTo>
                    <a:pt x="805256" y="12"/>
                  </a:moveTo>
                  <a:lnTo>
                    <a:pt x="723074" y="12"/>
                  </a:lnTo>
                  <a:lnTo>
                    <a:pt x="723074" y="899236"/>
                  </a:lnTo>
                  <a:lnTo>
                    <a:pt x="805256" y="899236"/>
                  </a:lnTo>
                  <a:lnTo>
                    <a:pt x="805256" y="12"/>
                  </a:lnTo>
                  <a:close/>
                </a:path>
                <a:path w="3065145" h="899795">
                  <a:moveTo>
                    <a:pt x="3065145" y="0"/>
                  </a:moveTo>
                  <a:lnTo>
                    <a:pt x="2982963" y="0"/>
                  </a:lnTo>
                  <a:lnTo>
                    <a:pt x="2982963" y="899236"/>
                  </a:lnTo>
                  <a:lnTo>
                    <a:pt x="3065145" y="899236"/>
                  </a:lnTo>
                  <a:lnTo>
                    <a:pt x="3065145" y="0"/>
                  </a:lnTo>
                  <a:close/>
                </a:path>
              </a:pathLst>
            </a:custGeom>
            <a:solidFill>
              <a:srgbClr val="94999C"/>
            </a:solidFill>
          </p:spPr>
          <p:txBody>
            <a:bodyPr wrap="square" lIns="0" tIns="0" rIns="0" bIns="0" rtlCol="0"/>
            <a:lstStyle/>
            <a:p>
              <a:endParaRPr/>
            </a:p>
          </p:txBody>
        </p:sp>
        <p:sp>
          <p:nvSpPr>
            <p:cNvPr id="15" name="object 15"/>
            <p:cNvSpPr/>
            <p:nvPr/>
          </p:nvSpPr>
          <p:spPr>
            <a:xfrm>
              <a:off x="5363997" y="4203102"/>
              <a:ext cx="3172460" cy="3810"/>
            </a:xfrm>
            <a:custGeom>
              <a:avLst/>
              <a:gdLst/>
              <a:ahLst/>
              <a:cxnLst/>
              <a:rect l="l" t="t" r="r" b="b"/>
              <a:pathLst>
                <a:path w="3172459" h="3810">
                  <a:moveTo>
                    <a:pt x="0" y="3803"/>
                  </a:moveTo>
                  <a:lnTo>
                    <a:pt x="3172307" y="3803"/>
                  </a:lnTo>
                  <a:lnTo>
                    <a:pt x="3172307" y="0"/>
                  </a:lnTo>
                  <a:lnTo>
                    <a:pt x="0" y="0"/>
                  </a:lnTo>
                  <a:lnTo>
                    <a:pt x="0" y="3803"/>
                  </a:lnTo>
                  <a:close/>
                </a:path>
              </a:pathLst>
            </a:custGeom>
            <a:solidFill>
              <a:srgbClr val="263338"/>
            </a:solidFill>
          </p:spPr>
          <p:txBody>
            <a:bodyPr wrap="square" lIns="0" tIns="0" rIns="0" bIns="0" rtlCol="0"/>
            <a:lstStyle/>
            <a:p>
              <a:endParaRPr/>
            </a:p>
          </p:txBody>
        </p:sp>
        <p:sp>
          <p:nvSpPr>
            <p:cNvPr id="16" name="object 16"/>
            <p:cNvSpPr/>
            <p:nvPr/>
          </p:nvSpPr>
          <p:spPr>
            <a:xfrm>
              <a:off x="5363997" y="4203102"/>
              <a:ext cx="3172460" cy="118110"/>
            </a:xfrm>
            <a:custGeom>
              <a:avLst/>
              <a:gdLst/>
              <a:ahLst/>
              <a:cxnLst/>
              <a:rect l="l" t="t" r="r" b="b"/>
              <a:pathLst>
                <a:path w="3172459" h="118110">
                  <a:moveTo>
                    <a:pt x="3172307" y="0"/>
                  </a:moveTo>
                  <a:lnTo>
                    <a:pt x="1926539" y="0"/>
                  </a:lnTo>
                  <a:lnTo>
                    <a:pt x="1926539" y="3810"/>
                  </a:lnTo>
                  <a:lnTo>
                    <a:pt x="1014996" y="3810"/>
                  </a:lnTo>
                  <a:lnTo>
                    <a:pt x="1014996" y="0"/>
                  </a:lnTo>
                  <a:lnTo>
                    <a:pt x="0" y="0"/>
                  </a:lnTo>
                  <a:lnTo>
                    <a:pt x="0" y="3810"/>
                  </a:lnTo>
                  <a:lnTo>
                    <a:pt x="0" y="118110"/>
                  </a:lnTo>
                  <a:lnTo>
                    <a:pt x="3172307" y="118110"/>
                  </a:lnTo>
                  <a:lnTo>
                    <a:pt x="3172307" y="3810"/>
                  </a:lnTo>
                  <a:lnTo>
                    <a:pt x="3172307" y="0"/>
                  </a:lnTo>
                  <a:close/>
                </a:path>
              </a:pathLst>
            </a:custGeom>
            <a:solidFill>
              <a:srgbClr val="94999C"/>
            </a:solidFill>
          </p:spPr>
          <p:txBody>
            <a:bodyPr wrap="square" lIns="0" tIns="0" rIns="0" bIns="0" rtlCol="0"/>
            <a:lstStyle/>
            <a:p>
              <a:endParaRPr/>
            </a:p>
          </p:txBody>
        </p:sp>
        <p:sp>
          <p:nvSpPr>
            <p:cNvPr id="17" name="object 17"/>
            <p:cNvSpPr/>
            <p:nvPr/>
          </p:nvSpPr>
          <p:spPr>
            <a:xfrm>
              <a:off x="6378994" y="4175480"/>
              <a:ext cx="911860" cy="31115"/>
            </a:xfrm>
            <a:custGeom>
              <a:avLst/>
              <a:gdLst/>
              <a:ahLst/>
              <a:cxnLst/>
              <a:rect l="l" t="t" r="r" b="b"/>
              <a:pathLst>
                <a:path w="911859" h="31114">
                  <a:moveTo>
                    <a:pt x="911542" y="0"/>
                  </a:moveTo>
                  <a:lnTo>
                    <a:pt x="0" y="0"/>
                  </a:lnTo>
                  <a:lnTo>
                    <a:pt x="0" y="31102"/>
                  </a:lnTo>
                  <a:lnTo>
                    <a:pt x="911542" y="31102"/>
                  </a:lnTo>
                  <a:lnTo>
                    <a:pt x="911542" y="0"/>
                  </a:lnTo>
                  <a:close/>
                </a:path>
              </a:pathLst>
            </a:custGeom>
            <a:solidFill>
              <a:srgbClr val="407AFF"/>
            </a:solidFill>
          </p:spPr>
          <p:txBody>
            <a:bodyPr wrap="square" lIns="0" tIns="0" rIns="0" bIns="0" rtlCol="0"/>
            <a:lstStyle/>
            <a:p>
              <a:endParaRPr/>
            </a:p>
          </p:txBody>
        </p:sp>
        <p:sp>
          <p:nvSpPr>
            <p:cNvPr id="18" name="object 18"/>
            <p:cNvSpPr/>
            <p:nvPr/>
          </p:nvSpPr>
          <p:spPr>
            <a:xfrm>
              <a:off x="6378997" y="4175476"/>
              <a:ext cx="911860" cy="31115"/>
            </a:xfrm>
            <a:custGeom>
              <a:avLst/>
              <a:gdLst/>
              <a:ahLst/>
              <a:cxnLst/>
              <a:rect l="l" t="t" r="r" b="b"/>
              <a:pathLst>
                <a:path w="911859" h="31114">
                  <a:moveTo>
                    <a:pt x="911542" y="0"/>
                  </a:moveTo>
                  <a:lnTo>
                    <a:pt x="0" y="0"/>
                  </a:lnTo>
                  <a:lnTo>
                    <a:pt x="0" y="31102"/>
                  </a:lnTo>
                  <a:lnTo>
                    <a:pt x="911542" y="31102"/>
                  </a:lnTo>
                  <a:lnTo>
                    <a:pt x="911542" y="0"/>
                  </a:lnTo>
                  <a:close/>
                </a:path>
              </a:pathLst>
            </a:custGeom>
            <a:solidFill>
              <a:srgbClr val="D6D6D6"/>
            </a:solidFill>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2582" y="264176"/>
            <a:ext cx="4455160" cy="1882775"/>
          </a:xfrm>
          <a:prstGeom prst="rect">
            <a:avLst/>
          </a:prstGeom>
        </p:spPr>
        <p:txBody>
          <a:bodyPr vert="horz" wrap="square" lIns="0" tIns="12700" rIns="0" bIns="0" rtlCol="0">
            <a:spAutoFit/>
          </a:bodyPr>
          <a:lstStyle/>
          <a:p>
            <a:pPr algn="ctr">
              <a:lnSpc>
                <a:spcPct val="100000"/>
              </a:lnSpc>
              <a:spcBef>
                <a:spcPts val="100"/>
              </a:spcBef>
            </a:pPr>
            <a:r>
              <a:rPr sz="2500" b="1" spc="-55" dirty="0">
                <a:solidFill>
                  <a:srgbClr val="8D1826"/>
                </a:solidFill>
                <a:latin typeface="Tahoma"/>
                <a:cs typeface="Tahoma"/>
              </a:rPr>
              <a:t>DENEME</a:t>
            </a:r>
            <a:r>
              <a:rPr sz="2500" b="1" spc="-310" dirty="0">
                <a:solidFill>
                  <a:srgbClr val="8D1826"/>
                </a:solidFill>
                <a:latin typeface="Tahoma"/>
                <a:cs typeface="Tahoma"/>
              </a:rPr>
              <a:t> </a:t>
            </a:r>
            <a:r>
              <a:rPr sz="2500" b="1" spc="-25" dirty="0">
                <a:solidFill>
                  <a:srgbClr val="8D1826"/>
                </a:solidFill>
                <a:latin typeface="Tahoma"/>
                <a:cs typeface="Tahoma"/>
              </a:rPr>
              <a:t>SINAVLARINDA</a:t>
            </a:r>
            <a:endParaRPr sz="2500">
              <a:latin typeface="Tahoma"/>
              <a:cs typeface="Tahoma"/>
            </a:endParaRPr>
          </a:p>
          <a:p>
            <a:pPr algn="ctr">
              <a:lnSpc>
                <a:spcPct val="100000"/>
              </a:lnSpc>
              <a:spcBef>
                <a:spcPts val="160"/>
              </a:spcBef>
            </a:pPr>
            <a:r>
              <a:rPr sz="3300" b="1" spc="-45" dirty="0">
                <a:solidFill>
                  <a:srgbClr val="8D1826"/>
                </a:solidFill>
                <a:latin typeface="Tahoma"/>
                <a:cs typeface="Tahoma"/>
              </a:rPr>
              <a:t>STRATEJİ</a:t>
            </a:r>
            <a:r>
              <a:rPr sz="3300" b="1" spc="-409" dirty="0">
                <a:solidFill>
                  <a:srgbClr val="8D1826"/>
                </a:solidFill>
                <a:latin typeface="Tahoma"/>
                <a:cs typeface="Tahoma"/>
              </a:rPr>
              <a:t> </a:t>
            </a:r>
            <a:r>
              <a:rPr sz="3300" b="1" spc="-190" dirty="0">
                <a:solidFill>
                  <a:srgbClr val="8D1826"/>
                </a:solidFill>
                <a:latin typeface="Tahoma"/>
                <a:cs typeface="Tahoma"/>
              </a:rPr>
              <a:t>BELİRLEYİN</a:t>
            </a:r>
            <a:endParaRPr sz="3300">
              <a:latin typeface="Tahoma"/>
              <a:cs typeface="Tahoma"/>
            </a:endParaRPr>
          </a:p>
          <a:p>
            <a:pPr marL="79375" marR="71755" algn="ctr">
              <a:lnSpc>
                <a:spcPct val="100000"/>
              </a:lnSpc>
              <a:spcBef>
                <a:spcPts val="900"/>
              </a:spcBef>
            </a:pPr>
            <a:r>
              <a:rPr sz="1100" spc="10" dirty="0">
                <a:latin typeface="Lucida Sans Unicode"/>
                <a:cs typeface="Lucida Sans Unicode"/>
              </a:rPr>
              <a:t>Gireceğiniz</a:t>
            </a:r>
            <a:r>
              <a:rPr sz="1100" spc="-65" dirty="0">
                <a:latin typeface="Lucida Sans Unicode"/>
                <a:cs typeface="Lucida Sans Unicode"/>
              </a:rPr>
              <a:t> </a:t>
            </a:r>
            <a:r>
              <a:rPr sz="1100" spc="65" dirty="0">
                <a:latin typeface="Lucida Sans Unicode"/>
                <a:cs typeface="Lucida Sans Unicode"/>
              </a:rPr>
              <a:t>deneme</a:t>
            </a:r>
            <a:r>
              <a:rPr sz="1100" spc="-70" dirty="0">
                <a:latin typeface="Lucida Sans Unicode"/>
                <a:cs typeface="Lucida Sans Unicode"/>
              </a:rPr>
              <a:t> </a:t>
            </a:r>
            <a:r>
              <a:rPr sz="1100" spc="30" dirty="0">
                <a:latin typeface="Lucida Sans Unicode"/>
                <a:cs typeface="Lucida Sans Unicode"/>
              </a:rPr>
              <a:t>sınavları</a:t>
            </a:r>
            <a:r>
              <a:rPr sz="1100" spc="-65" dirty="0">
                <a:latin typeface="Lucida Sans Unicode"/>
                <a:cs typeface="Lucida Sans Unicode"/>
              </a:rPr>
              <a:t> </a:t>
            </a:r>
            <a:r>
              <a:rPr sz="1100" spc="40" dirty="0">
                <a:latin typeface="Lucida Sans Unicode"/>
                <a:cs typeface="Lucida Sans Unicode"/>
              </a:rPr>
              <a:t>öncesinde</a:t>
            </a:r>
            <a:r>
              <a:rPr sz="1100" spc="-65" dirty="0">
                <a:latin typeface="Lucida Sans Unicode"/>
                <a:cs typeface="Lucida Sans Unicode"/>
              </a:rPr>
              <a:t> </a:t>
            </a:r>
            <a:r>
              <a:rPr sz="1100" spc="5" dirty="0">
                <a:latin typeface="Lucida Sans Unicode"/>
                <a:cs typeface="Lucida Sans Unicode"/>
              </a:rPr>
              <a:t>kendinize</a:t>
            </a:r>
            <a:r>
              <a:rPr sz="1100" spc="-65" dirty="0">
                <a:latin typeface="Lucida Sans Unicode"/>
                <a:cs typeface="Lucida Sans Unicode"/>
              </a:rPr>
              <a:t> </a:t>
            </a:r>
            <a:r>
              <a:rPr sz="1100" spc="-5" dirty="0">
                <a:latin typeface="Lucida Sans Unicode"/>
                <a:cs typeface="Lucida Sans Unicode"/>
              </a:rPr>
              <a:t>bir</a:t>
            </a:r>
            <a:r>
              <a:rPr sz="1100" spc="-65" dirty="0">
                <a:latin typeface="Lucida Sans Unicode"/>
                <a:cs typeface="Lucida Sans Unicode"/>
              </a:rPr>
              <a:t> </a:t>
            </a:r>
            <a:r>
              <a:rPr sz="1100" spc="15" dirty="0">
                <a:latin typeface="Lucida Sans Unicode"/>
                <a:cs typeface="Lucida Sans Unicode"/>
              </a:rPr>
              <a:t>strateji </a:t>
            </a:r>
            <a:r>
              <a:rPr sz="1100" spc="-330" dirty="0">
                <a:latin typeface="Lucida Sans Unicode"/>
                <a:cs typeface="Lucida Sans Unicode"/>
              </a:rPr>
              <a:t> </a:t>
            </a:r>
            <a:r>
              <a:rPr sz="1100" spc="5" dirty="0">
                <a:latin typeface="Lucida Sans Unicode"/>
                <a:cs typeface="Lucida Sans Unicode"/>
              </a:rPr>
              <a:t>belirleyin.</a:t>
            </a:r>
            <a:r>
              <a:rPr sz="1100" spc="-60" dirty="0">
                <a:latin typeface="Lucida Sans Unicode"/>
                <a:cs typeface="Lucida Sans Unicode"/>
              </a:rPr>
              <a:t> </a:t>
            </a:r>
            <a:r>
              <a:rPr sz="1100" spc="65" dirty="0">
                <a:latin typeface="Lucida Sans Unicode"/>
                <a:cs typeface="Lucida Sans Unicode"/>
              </a:rPr>
              <a:t>Sınava</a:t>
            </a:r>
            <a:r>
              <a:rPr sz="1100" spc="-55" dirty="0">
                <a:latin typeface="Lucida Sans Unicode"/>
                <a:cs typeface="Lucida Sans Unicode"/>
              </a:rPr>
              <a:t> </a:t>
            </a:r>
            <a:r>
              <a:rPr sz="1100" spc="5" dirty="0">
                <a:latin typeface="Lucida Sans Unicode"/>
                <a:cs typeface="Lucida Sans Unicode"/>
              </a:rPr>
              <a:t>girdiğinizde</a:t>
            </a:r>
            <a:r>
              <a:rPr sz="1100" spc="-60" dirty="0">
                <a:latin typeface="Lucida Sans Unicode"/>
                <a:cs typeface="Lucida Sans Unicode"/>
              </a:rPr>
              <a:t> </a:t>
            </a:r>
            <a:r>
              <a:rPr sz="1100" spc="45" dirty="0">
                <a:latin typeface="Lucida Sans Unicode"/>
                <a:cs typeface="Lucida Sans Unicode"/>
              </a:rPr>
              <a:t>hangi</a:t>
            </a:r>
            <a:r>
              <a:rPr sz="1100" spc="-55" dirty="0">
                <a:latin typeface="Lucida Sans Unicode"/>
                <a:cs typeface="Lucida Sans Unicode"/>
              </a:rPr>
              <a:t> </a:t>
            </a:r>
            <a:r>
              <a:rPr sz="1100" spc="40" dirty="0">
                <a:latin typeface="Lucida Sans Unicode"/>
                <a:cs typeface="Lucida Sans Unicode"/>
              </a:rPr>
              <a:t>alanlardaki</a:t>
            </a:r>
            <a:r>
              <a:rPr sz="1100" spc="-60" dirty="0">
                <a:latin typeface="Lucida Sans Unicode"/>
                <a:cs typeface="Lucida Sans Unicode"/>
              </a:rPr>
              <a:t> </a:t>
            </a:r>
            <a:r>
              <a:rPr sz="1100" spc="5" dirty="0">
                <a:latin typeface="Lucida Sans Unicode"/>
                <a:cs typeface="Lucida Sans Unicode"/>
              </a:rPr>
              <a:t>testleri</a:t>
            </a:r>
            <a:r>
              <a:rPr sz="1100" spc="-55" dirty="0">
                <a:latin typeface="Lucida Sans Unicode"/>
                <a:cs typeface="Lucida Sans Unicode"/>
              </a:rPr>
              <a:t> </a:t>
            </a:r>
            <a:r>
              <a:rPr sz="1100" spc="45" dirty="0">
                <a:latin typeface="Lucida Sans Unicode"/>
                <a:cs typeface="Lucida Sans Unicode"/>
              </a:rPr>
              <a:t>hangi </a:t>
            </a:r>
            <a:r>
              <a:rPr sz="1100" spc="-335" dirty="0">
                <a:latin typeface="Lucida Sans Unicode"/>
                <a:cs typeface="Lucida Sans Unicode"/>
              </a:rPr>
              <a:t> </a:t>
            </a:r>
            <a:r>
              <a:rPr sz="1100" spc="40" dirty="0">
                <a:latin typeface="Lucida Sans Unicode"/>
                <a:cs typeface="Lucida Sans Unicode"/>
              </a:rPr>
              <a:t>sırayla</a:t>
            </a:r>
            <a:r>
              <a:rPr sz="1100" spc="-65" dirty="0">
                <a:latin typeface="Lucida Sans Unicode"/>
                <a:cs typeface="Lucida Sans Unicode"/>
              </a:rPr>
              <a:t> </a:t>
            </a:r>
            <a:r>
              <a:rPr sz="1100" spc="10" dirty="0">
                <a:latin typeface="Lucida Sans Unicode"/>
                <a:cs typeface="Lucida Sans Unicode"/>
              </a:rPr>
              <a:t>çözeceğinizi</a:t>
            </a:r>
            <a:r>
              <a:rPr sz="1100" spc="-65" dirty="0">
                <a:latin typeface="Lucida Sans Unicode"/>
                <a:cs typeface="Lucida Sans Unicode"/>
              </a:rPr>
              <a:t> </a:t>
            </a:r>
            <a:r>
              <a:rPr sz="1100" spc="5" dirty="0">
                <a:latin typeface="Lucida Sans Unicode"/>
                <a:cs typeface="Lucida Sans Unicode"/>
              </a:rPr>
              <a:t>belirleyin.</a:t>
            </a:r>
            <a:r>
              <a:rPr sz="1100" spc="-65" dirty="0">
                <a:latin typeface="Lucida Sans Unicode"/>
                <a:cs typeface="Lucida Sans Unicode"/>
              </a:rPr>
              <a:t> </a:t>
            </a:r>
            <a:r>
              <a:rPr sz="1100" spc="55" dirty="0">
                <a:latin typeface="Lucida Sans Unicode"/>
                <a:cs typeface="Lucida Sans Unicode"/>
              </a:rPr>
              <a:t>Sınavlarda</a:t>
            </a:r>
            <a:r>
              <a:rPr sz="1100" spc="-65" dirty="0">
                <a:latin typeface="Lucida Sans Unicode"/>
                <a:cs typeface="Lucida Sans Unicode"/>
              </a:rPr>
              <a:t> </a:t>
            </a:r>
            <a:r>
              <a:rPr sz="1100" spc="-40" dirty="0">
                <a:latin typeface="Lucida Sans Unicode"/>
                <a:cs typeface="Lucida Sans Unicode"/>
              </a:rPr>
              <a:t>zor</a:t>
            </a:r>
            <a:r>
              <a:rPr sz="1100" spc="-65" dirty="0">
                <a:latin typeface="Lucida Sans Unicode"/>
                <a:cs typeface="Lucida Sans Unicode"/>
              </a:rPr>
              <a:t> </a:t>
            </a:r>
            <a:r>
              <a:rPr sz="1100" spc="10" dirty="0">
                <a:latin typeface="Lucida Sans Unicode"/>
                <a:cs typeface="Lucida Sans Unicode"/>
              </a:rPr>
              <a:t>soru</a:t>
            </a:r>
            <a:r>
              <a:rPr sz="1100" spc="-65" dirty="0">
                <a:latin typeface="Lucida Sans Unicode"/>
                <a:cs typeface="Lucida Sans Unicode"/>
              </a:rPr>
              <a:t> </a:t>
            </a:r>
            <a:r>
              <a:rPr sz="1100" spc="30" dirty="0">
                <a:latin typeface="Lucida Sans Unicode"/>
                <a:cs typeface="Lucida Sans Unicode"/>
              </a:rPr>
              <a:t>kolay</a:t>
            </a:r>
            <a:r>
              <a:rPr sz="1100" spc="-65" dirty="0">
                <a:latin typeface="Lucida Sans Unicode"/>
                <a:cs typeface="Lucida Sans Unicode"/>
              </a:rPr>
              <a:t> </a:t>
            </a:r>
            <a:r>
              <a:rPr sz="1100" spc="5" dirty="0">
                <a:latin typeface="Lucida Sans Unicode"/>
                <a:cs typeface="Lucida Sans Unicode"/>
              </a:rPr>
              <a:t>sor</a:t>
            </a:r>
            <a:r>
              <a:rPr sz="1100" spc="20" dirty="0">
                <a:latin typeface="Lucida Sans Unicode"/>
                <a:cs typeface="Lucida Sans Unicode"/>
              </a:rPr>
              <a:t>u  </a:t>
            </a:r>
            <a:r>
              <a:rPr sz="1100" spc="35" dirty="0">
                <a:latin typeface="Lucida Sans Unicode"/>
                <a:cs typeface="Lucida Sans Unicode"/>
              </a:rPr>
              <a:t>ayrımı </a:t>
            </a:r>
            <a:r>
              <a:rPr sz="1100" spc="55" dirty="0">
                <a:latin typeface="Lucida Sans Unicode"/>
                <a:cs typeface="Lucida Sans Unicode"/>
              </a:rPr>
              <a:t>yapmayın. </a:t>
            </a:r>
            <a:r>
              <a:rPr sz="1100" spc="25" dirty="0">
                <a:latin typeface="Lucida Sans Unicode"/>
                <a:cs typeface="Lucida Sans Unicode"/>
              </a:rPr>
              <a:t>Çünkü </a:t>
            </a:r>
            <a:r>
              <a:rPr sz="1100" spc="30" dirty="0">
                <a:latin typeface="Lucida Sans Unicode"/>
                <a:cs typeface="Lucida Sans Unicode"/>
              </a:rPr>
              <a:t>kolay </a:t>
            </a:r>
            <a:r>
              <a:rPr sz="1100" spc="15" dirty="0">
                <a:latin typeface="Lucida Sans Unicode"/>
                <a:cs typeface="Lucida Sans Unicode"/>
              </a:rPr>
              <a:t>sorular </a:t>
            </a:r>
            <a:r>
              <a:rPr sz="1100" spc="45" dirty="0">
                <a:latin typeface="Lucida Sans Unicode"/>
                <a:cs typeface="Lucida Sans Unicode"/>
              </a:rPr>
              <a:t>en </a:t>
            </a:r>
            <a:r>
              <a:rPr sz="1100" spc="-15" dirty="0">
                <a:latin typeface="Lucida Sans Unicode"/>
                <a:cs typeface="Lucida Sans Unicode"/>
              </a:rPr>
              <a:t>sık </a:t>
            </a:r>
            <a:r>
              <a:rPr sz="1100" spc="15" dirty="0">
                <a:latin typeface="Lucida Sans Unicode"/>
                <a:cs typeface="Lucida Sans Unicode"/>
              </a:rPr>
              <a:t>dikkat </a:t>
            </a:r>
            <a:r>
              <a:rPr sz="1100" spc="50" dirty="0">
                <a:latin typeface="Lucida Sans Unicode"/>
                <a:cs typeface="Lucida Sans Unicode"/>
              </a:rPr>
              <a:t>hatası </a:t>
            </a:r>
            <a:r>
              <a:rPr sz="1100" spc="55" dirty="0">
                <a:latin typeface="Lucida Sans Unicode"/>
                <a:cs typeface="Lucida Sans Unicode"/>
              </a:rPr>
              <a:t> </a:t>
            </a:r>
            <a:r>
              <a:rPr sz="1100" spc="50" dirty="0">
                <a:latin typeface="Lucida Sans Unicode"/>
                <a:cs typeface="Lucida Sans Unicode"/>
              </a:rPr>
              <a:t>yapılan</a:t>
            </a:r>
            <a:r>
              <a:rPr sz="1100" spc="-70" dirty="0">
                <a:latin typeface="Lucida Sans Unicode"/>
                <a:cs typeface="Lucida Sans Unicode"/>
              </a:rPr>
              <a:t> </a:t>
            </a:r>
            <a:r>
              <a:rPr sz="1100" spc="5" dirty="0">
                <a:latin typeface="Lucida Sans Unicode"/>
                <a:cs typeface="Lucida Sans Unicode"/>
              </a:rPr>
              <a:t>sorulardır.</a:t>
            </a:r>
            <a:endParaRPr sz="1100">
              <a:latin typeface="Lucida Sans Unicode"/>
              <a:cs typeface="Lucida Sans Unicode"/>
            </a:endParaRPr>
          </a:p>
        </p:txBody>
      </p:sp>
      <p:grpSp>
        <p:nvGrpSpPr>
          <p:cNvPr id="3" name="object 3"/>
          <p:cNvGrpSpPr/>
          <p:nvPr/>
        </p:nvGrpSpPr>
        <p:grpSpPr>
          <a:xfrm>
            <a:off x="336289" y="2367902"/>
            <a:ext cx="4523740" cy="2168525"/>
            <a:chOff x="336289" y="2367902"/>
            <a:chExt cx="4523740" cy="2168525"/>
          </a:xfrm>
        </p:grpSpPr>
        <p:sp>
          <p:nvSpPr>
            <p:cNvPr id="4" name="object 4"/>
            <p:cNvSpPr/>
            <p:nvPr/>
          </p:nvSpPr>
          <p:spPr>
            <a:xfrm>
              <a:off x="4103100" y="2483450"/>
              <a:ext cx="596900" cy="596265"/>
            </a:xfrm>
            <a:custGeom>
              <a:avLst/>
              <a:gdLst/>
              <a:ahLst/>
              <a:cxnLst/>
              <a:rect l="l" t="t" r="r" b="b"/>
              <a:pathLst>
                <a:path w="596900" h="596264">
                  <a:moveTo>
                    <a:pt x="298208" y="0"/>
                  </a:moveTo>
                  <a:lnTo>
                    <a:pt x="249838" y="3902"/>
                  </a:lnTo>
                  <a:lnTo>
                    <a:pt x="203952" y="15198"/>
                  </a:lnTo>
                  <a:lnTo>
                    <a:pt x="161165" y="33276"/>
                  </a:lnTo>
                  <a:lnTo>
                    <a:pt x="122091" y="57521"/>
                  </a:lnTo>
                  <a:lnTo>
                    <a:pt x="87344" y="87320"/>
                  </a:lnTo>
                  <a:lnTo>
                    <a:pt x="57537" y="122058"/>
                  </a:lnTo>
                  <a:lnTo>
                    <a:pt x="33285" y="161122"/>
                  </a:lnTo>
                  <a:lnTo>
                    <a:pt x="15203" y="203899"/>
                  </a:lnTo>
                  <a:lnTo>
                    <a:pt x="3903" y="249773"/>
                  </a:lnTo>
                  <a:lnTo>
                    <a:pt x="0" y="298132"/>
                  </a:lnTo>
                  <a:lnTo>
                    <a:pt x="3903" y="346491"/>
                  </a:lnTo>
                  <a:lnTo>
                    <a:pt x="15203" y="392365"/>
                  </a:lnTo>
                  <a:lnTo>
                    <a:pt x="33285" y="435142"/>
                  </a:lnTo>
                  <a:lnTo>
                    <a:pt x="57537" y="474206"/>
                  </a:lnTo>
                  <a:lnTo>
                    <a:pt x="87344" y="508944"/>
                  </a:lnTo>
                  <a:lnTo>
                    <a:pt x="122091" y="538743"/>
                  </a:lnTo>
                  <a:lnTo>
                    <a:pt x="161165" y="562988"/>
                  </a:lnTo>
                  <a:lnTo>
                    <a:pt x="203952" y="581066"/>
                  </a:lnTo>
                  <a:lnTo>
                    <a:pt x="249838" y="592362"/>
                  </a:lnTo>
                  <a:lnTo>
                    <a:pt x="298208" y="596265"/>
                  </a:lnTo>
                  <a:lnTo>
                    <a:pt x="346582" y="592362"/>
                  </a:lnTo>
                  <a:lnTo>
                    <a:pt x="392469" y="581066"/>
                  </a:lnTo>
                  <a:lnTo>
                    <a:pt x="435257" y="562988"/>
                  </a:lnTo>
                  <a:lnTo>
                    <a:pt x="474331" y="538743"/>
                  </a:lnTo>
                  <a:lnTo>
                    <a:pt x="509077" y="508944"/>
                  </a:lnTo>
                  <a:lnTo>
                    <a:pt x="538883" y="474206"/>
                  </a:lnTo>
                  <a:lnTo>
                    <a:pt x="563133" y="435142"/>
                  </a:lnTo>
                  <a:lnTo>
                    <a:pt x="581215" y="392365"/>
                  </a:lnTo>
                  <a:lnTo>
                    <a:pt x="592514" y="346491"/>
                  </a:lnTo>
                  <a:lnTo>
                    <a:pt x="596417" y="298132"/>
                  </a:lnTo>
                  <a:lnTo>
                    <a:pt x="592514" y="249773"/>
                  </a:lnTo>
                  <a:lnTo>
                    <a:pt x="581215" y="203899"/>
                  </a:lnTo>
                  <a:lnTo>
                    <a:pt x="563133" y="161122"/>
                  </a:lnTo>
                  <a:lnTo>
                    <a:pt x="538883" y="122058"/>
                  </a:lnTo>
                  <a:lnTo>
                    <a:pt x="509077" y="87320"/>
                  </a:lnTo>
                  <a:lnTo>
                    <a:pt x="474331" y="57521"/>
                  </a:lnTo>
                  <a:lnTo>
                    <a:pt x="435257" y="33276"/>
                  </a:lnTo>
                  <a:lnTo>
                    <a:pt x="392469" y="15198"/>
                  </a:lnTo>
                  <a:lnTo>
                    <a:pt x="346582" y="3902"/>
                  </a:lnTo>
                  <a:lnTo>
                    <a:pt x="298208" y="0"/>
                  </a:lnTo>
                  <a:close/>
                </a:path>
              </a:pathLst>
            </a:custGeom>
            <a:solidFill>
              <a:srgbClr val="EBEBEB"/>
            </a:solidFill>
          </p:spPr>
          <p:txBody>
            <a:bodyPr wrap="square" lIns="0" tIns="0" rIns="0" bIns="0" rtlCol="0"/>
            <a:lstStyle/>
            <a:p>
              <a:endParaRPr/>
            </a:p>
          </p:txBody>
        </p:sp>
        <p:sp>
          <p:nvSpPr>
            <p:cNvPr id="5" name="object 5"/>
            <p:cNvSpPr/>
            <p:nvPr/>
          </p:nvSpPr>
          <p:spPr>
            <a:xfrm>
              <a:off x="4130418" y="2503742"/>
              <a:ext cx="569595" cy="568960"/>
            </a:xfrm>
            <a:custGeom>
              <a:avLst/>
              <a:gdLst/>
              <a:ahLst/>
              <a:cxnLst/>
              <a:rect l="l" t="t" r="r" b="b"/>
              <a:pathLst>
                <a:path w="569595" h="568960">
                  <a:moveTo>
                    <a:pt x="284556" y="0"/>
                  </a:moveTo>
                  <a:lnTo>
                    <a:pt x="238398" y="3723"/>
                  </a:lnTo>
                  <a:lnTo>
                    <a:pt x="194611" y="14503"/>
                  </a:lnTo>
                  <a:lnTo>
                    <a:pt x="153783" y="31753"/>
                  </a:lnTo>
                  <a:lnTo>
                    <a:pt x="116498" y="54888"/>
                  </a:lnTo>
                  <a:lnTo>
                    <a:pt x="83342" y="83323"/>
                  </a:lnTo>
                  <a:lnTo>
                    <a:pt x="54900" y="116470"/>
                  </a:lnTo>
                  <a:lnTo>
                    <a:pt x="31760" y="153746"/>
                  </a:lnTo>
                  <a:lnTo>
                    <a:pt x="14506" y="194563"/>
                  </a:lnTo>
                  <a:lnTo>
                    <a:pt x="3724" y="238336"/>
                  </a:lnTo>
                  <a:lnTo>
                    <a:pt x="0" y="284480"/>
                  </a:lnTo>
                  <a:lnTo>
                    <a:pt x="3724" y="330626"/>
                  </a:lnTo>
                  <a:lnTo>
                    <a:pt x="14506" y="374401"/>
                  </a:lnTo>
                  <a:lnTo>
                    <a:pt x="31760" y="415219"/>
                  </a:lnTo>
                  <a:lnTo>
                    <a:pt x="54900" y="452494"/>
                  </a:lnTo>
                  <a:lnTo>
                    <a:pt x="83342" y="485641"/>
                  </a:lnTo>
                  <a:lnTo>
                    <a:pt x="116498" y="514074"/>
                  </a:lnTo>
                  <a:lnTo>
                    <a:pt x="153783" y="537208"/>
                  </a:lnTo>
                  <a:lnTo>
                    <a:pt x="194611" y="554458"/>
                  </a:lnTo>
                  <a:lnTo>
                    <a:pt x="238398" y="565236"/>
                  </a:lnTo>
                  <a:lnTo>
                    <a:pt x="284556" y="568960"/>
                  </a:lnTo>
                  <a:lnTo>
                    <a:pt x="330710" y="565236"/>
                  </a:lnTo>
                  <a:lnTo>
                    <a:pt x="374494" y="554458"/>
                  </a:lnTo>
                  <a:lnTo>
                    <a:pt x="415320" y="537208"/>
                  </a:lnTo>
                  <a:lnTo>
                    <a:pt x="452604" y="514074"/>
                  </a:lnTo>
                  <a:lnTo>
                    <a:pt x="485759" y="485641"/>
                  </a:lnTo>
                  <a:lnTo>
                    <a:pt x="514199" y="452494"/>
                  </a:lnTo>
                  <a:lnTo>
                    <a:pt x="537339" y="415219"/>
                  </a:lnTo>
                  <a:lnTo>
                    <a:pt x="554593" y="374401"/>
                  </a:lnTo>
                  <a:lnTo>
                    <a:pt x="565375" y="330626"/>
                  </a:lnTo>
                  <a:lnTo>
                    <a:pt x="569099" y="284480"/>
                  </a:lnTo>
                  <a:lnTo>
                    <a:pt x="565375" y="238336"/>
                  </a:lnTo>
                  <a:lnTo>
                    <a:pt x="554593" y="194563"/>
                  </a:lnTo>
                  <a:lnTo>
                    <a:pt x="537339" y="153746"/>
                  </a:lnTo>
                  <a:lnTo>
                    <a:pt x="514199" y="116470"/>
                  </a:lnTo>
                  <a:lnTo>
                    <a:pt x="485759" y="83323"/>
                  </a:lnTo>
                  <a:lnTo>
                    <a:pt x="452604" y="54888"/>
                  </a:lnTo>
                  <a:lnTo>
                    <a:pt x="415320" y="31753"/>
                  </a:lnTo>
                  <a:lnTo>
                    <a:pt x="374494" y="14503"/>
                  </a:lnTo>
                  <a:lnTo>
                    <a:pt x="330710" y="3723"/>
                  </a:lnTo>
                  <a:lnTo>
                    <a:pt x="284556" y="0"/>
                  </a:lnTo>
                  <a:close/>
                </a:path>
              </a:pathLst>
            </a:custGeom>
            <a:solidFill>
              <a:srgbClr val="DBDBDB"/>
            </a:solidFill>
          </p:spPr>
          <p:txBody>
            <a:bodyPr wrap="square" lIns="0" tIns="0" rIns="0" bIns="0" rtlCol="0"/>
            <a:lstStyle/>
            <a:p>
              <a:endParaRPr/>
            </a:p>
          </p:txBody>
        </p:sp>
        <p:sp>
          <p:nvSpPr>
            <p:cNvPr id="6" name="object 6"/>
            <p:cNvSpPr/>
            <p:nvPr/>
          </p:nvSpPr>
          <p:spPr>
            <a:xfrm>
              <a:off x="4148377" y="2521700"/>
              <a:ext cx="533400" cy="533400"/>
            </a:xfrm>
            <a:custGeom>
              <a:avLst/>
              <a:gdLst/>
              <a:ahLst/>
              <a:cxnLst/>
              <a:rect l="l" t="t" r="r" b="b"/>
              <a:pathLst>
                <a:path w="533400" h="533400">
                  <a:moveTo>
                    <a:pt x="266585" y="0"/>
                  </a:moveTo>
                  <a:lnTo>
                    <a:pt x="218666" y="4294"/>
                  </a:lnTo>
                  <a:lnTo>
                    <a:pt x="173565" y="16674"/>
                  </a:lnTo>
                  <a:lnTo>
                    <a:pt x="132034" y="36388"/>
                  </a:lnTo>
                  <a:lnTo>
                    <a:pt x="94827" y="62683"/>
                  </a:lnTo>
                  <a:lnTo>
                    <a:pt x="62697" y="94806"/>
                  </a:lnTo>
                  <a:lnTo>
                    <a:pt x="36396" y="132004"/>
                  </a:lnTo>
                  <a:lnTo>
                    <a:pt x="16678" y="173525"/>
                  </a:lnTo>
                  <a:lnTo>
                    <a:pt x="4295" y="218615"/>
                  </a:lnTo>
                  <a:lnTo>
                    <a:pt x="0" y="266522"/>
                  </a:lnTo>
                  <a:lnTo>
                    <a:pt x="4295" y="314429"/>
                  </a:lnTo>
                  <a:lnTo>
                    <a:pt x="16678" y="359519"/>
                  </a:lnTo>
                  <a:lnTo>
                    <a:pt x="36396" y="401039"/>
                  </a:lnTo>
                  <a:lnTo>
                    <a:pt x="62697" y="438237"/>
                  </a:lnTo>
                  <a:lnTo>
                    <a:pt x="94827" y="470360"/>
                  </a:lnTo>
                  <a:lnTo>
                    <a:pt x="132034" y="496655"/>
                  </a:lnTo>
                  <a:lnTo>
                    <a:pt x="173565" y="516369"/>
                  </a:lnTo>
                  <a:lnTo>
                    <a:pt x="218666" y="528750"/>
                  </a:lnTo>
                  <a:lnTo>
                    <a:pt x="266585" y="533044"/>
                  </a:lnTo>
                  <a:lnTo>
                    <a:pt x="314504" y="528750"/>
                  </a:lnTo>
                  <a:lnTo>
                    <a:pt x="359606" y="516369"/>
                  </a:lnTo>
                  <a:lnTo>
                    <a:pt x="401136" y="496655"/>
                  </a:lnTo>
                  <a:lnTo>
                    <a:pt x="438343" y="470360"/>
                  </a:lnTo>
                  <a:lnTo>
                    <a:pt x="470473" y="438237"/>
                  </a:lnTo>
                  <a:lnTo>
                    <a:pt x="496774" y="401039"/>
                  </a:lnTo>
                  <a:lnTo>
                    <a:pt x="516493" y="359519"/>
                  </a:lnTo>
                  <a:lnTo>
                    <a:pt x="528876" y="314429"/>
                  </a:lnTo>
                  <a:lnTo>
                    <a:pt x="533171" y="266522"/>
                  </a:lnTo>
                  <a:lnTo>
                    <a:pt x="528876" y="218615"/>
                  </a:lnTo>
                  <a:lnTo>
                    <a:pt x="516493" y="173525"/>
                  </a:lnTo>
                  <a:lnTo>
                    <a:pt x="496774" y="132004"/>
                  </a:lnTo>
                  <a:lnTo>
                    <a:pt x="470473" y="94806"/>
                  </a:lnTo>
                  <a:lnTo>
                    <a:pt x="438343" y="62683"/>
                  </a:lnTo>
                  <a:lnTo>
                    <a:pt x="401136" y="36388"/>
                  </a:lnTo>
                  <a:lnTo>
                    <a:pt x="359606" y="16674"/>
                  </a:lnTo>
                  <a:lnTo>
                    <a:pt x="314504" y="4294"/>
                  </a:lnTo>
                  <a:lnTo>
                    <a:pt x="266585" y="0"/>
                  </a:lnTo>
                  <a:close/>
                </a:path>
              </a:pathLst>
            </a:custGeom>
            <a:solidFill>
              <a:srgbClr val="FFFFFF"/>
            </a:solidFill>
          </p:spPr>
          <p:txBody>
            <a:bodyPr wrap="square" lIns="0" tIns="0" rIns="0" bIns="0" rtlCol="0"/>
            <a:lstStyle/>
            <a:p>
              <a:endParaRPr/>
            </a:p>
          </p:txBody>
        </p:sp>
        <p:sp>
          <p:nvSpPr>
            <p:cNvPr id="7" name="object 7"/>
            <p:cNvSpPr/>
            <p:nvPr/>
          </p:nvSpPr>
          <p:spPr>
            <a:xfrm>
              <a:off x="4197336" y="2942193"/>
              <a:ext cx="28575" cy="33655"/>
            </a:xfrm>
            <a:custGeom>
              <a:avLst/>
              <a:gdLst/>
              <a:ahLst/>
              <a:cxnLst/>
              <a:rect l="l" t="t" r="r" b="b"/>
              <a:pathLst>
                <a:path w="28575" h="33655">
                  <a:moveTo>
                    <a:pt x="0" y="0"/>
                  </a:moveTo>
                  <a:lnTo>
                    <a:pt x="6489" y="8768"/>
                  </a:lnTo>
                  <a:lnTo>
                    <a:pt x="13323" y="17254"/>
                  </a:lnTo>
                  <a:lnTo>
                    <a:pt x="20493" y="25447"/>
                  </a:lnTo>
                  <a:lnTo>
                    <a:pt x="27990" y="33337"/>
                  </a:lnTo>
                  <a:lnTo>
                    <a:pt x="20498" y="25446"/>
                  </a:lnTo>
                  <a:lnTo>
                    <a:pt x="13328" y="17249"/>
                  </a:lnTo>
                  <a:lnTo>
                    <a:pt x="6491" y="8762"/>
                  </a:lnTo>
                  <a:lnTo>
                    <a:pt x="0" y="0"/>
                  </a:lnTo>
                  <a:close/>
                </a:path>
              </a:pathLst>
            </a:custGeom>
            <a:solidFill>
              <a:srgbClr val="E3E3E3"/>
            </a:solidFill>
          </p:spPr>
          <p:txBody>
            <a:bodyPr wrap="square" lIns="0" tIns="0" rIns="0" bIns="0" rtlCol="0"/>
            <a:lstStyle/>
            <a:p>
              <a:endParaRPr/>
            </a:p>
          </p:txBody>
        </p:sp>
        <p:sp>
          <p:nvSpPr>
            <p:cNvPr id="8" name="object 8"/>
            <p:cNvSpPr/>
            <p:nvPr/>
          </p:nvSpPr>
          <p:spPr>
            <a:xfrm>
              <a:off x="4170235" y="2552306"/>
              <a:ext cx="511175" cy="489584"/>
            </a:xfrm>
            <a:custGeom>
              <a:avLst/>
              <a:gdLst/>
              <a:ahLst/>
              <a:cxnLst/>
              <a:rect l="l" t="t" r="r" b="b"/>
              <a:pathLst>
                <a:path w="511175" h="489585">
                  <a:moveTo>
                    <a:pt x="505269" y="179362"/>
                  </a:moveTo>
                  <a:lnTo>
                    <a:pt x="491197" y="134251"/>
                  </a:lnTo>
                  <a:lnTo>
                    <a:pt x="469747" y="92964"/>
                  </a:lnTo>
                  <a:lnTo>
                    <a:pt x="441667" y="56299"/>
                  </a:lnTo>
                  <a:lnTo>
                    <a:pt x="407758" y="25057"/>
                  </a:lnTo>
                  <a:lnTo>
                    <a:pt x="368820" y="0"/>
                  </a:lnTo>
                  <a:lnTo>
                    <a:pt x="0" y="341731"/>
                  </a:lnTo>
                  <a:lnTo>
                    <a:pt x="5803" y="354253"/>
                  </a:lnTo>
                  <a:lnTo>
                    <a:pt x="12242" y="366420"/>
                  </a:lnTo>
                  <a:lnTo>
                    <a:pt x="19265" y="378193"/>
                  </a:lnTo>
                  <a:lnTo>
                    <a:pt x="26885" y="389572"/>
                  </a:lnTo>
                  <a:lnTo>
                    <a:pt x="55626" y="423786"/>
                  </a:lnTo>
                  <a:lnTo>
                    <a:pt x="72847" y="439661"/>
                  </a:lnTo>
                  <a:lnTo>
                    <a:pt x="505269" y="179362"/>
                  </a:lnTo>
                  <a:close/>
                </a:path>
                <a:path w="511175" h="489585">
                  <a:moveTo>
                    <a:pt x="511124" y="245224"/>
                  </a:moveTo>
                  <a:lnTo>
                    <a:pt x="119024" y="470992"/>
                  </a:lnTo>
                  <a:lnTo>
                    <a:pt x="127939" y="475564"/>
                  </a:lnTo>
                  <a:lnTo>
                    <a:pt x="137045" y="479793"/>
                  </a:lnTo>
                  <a:lnTo>
                    <a:pt x="146342" y="483692"/>
                  </a:lnTo>
                  <a:lnTo>
                    <a:pt x="161010" y="489038"/>
                  </a:lnTo>
                  <a:lnTo>
                    <a:pt x="493496" y="331825"/>
                  </a:lnTo>
                  <a:lnTo>
                    <a:pt x="500507" y="311175"/>
                  </a:lnTo>
                  <a:lnTo>
                    <a:pt x="505841" y="289814"/>
                  </a:lnTo>
                  <a:lnTo>
                    <a:pt x="509397" y="267804"/>
                  </a:lnTo>
                  <a:lnTo>
                    <a:pt x="511124" y="245224"/>
                  </a:lnTo>
                  <a:close/>
                </a:path>
              </a:pathLst>
            </a:custGeom>
            <a:solidFill>
              <a:srgbClr val="F5F5F5"/>
            </a:solidFill>
          </p:spPr>
          <p:txBody>
            <a:bodyPr wrap="square" lIns="0" tIns="0" rIns="0" bIns="0" rtlCol="0"/>
            <a:lstStyle/>
            <a:p>
              <a:endParaRPr/>
            </a:p>
          </p:txBody>
        </p:sp>
        <p:sp>
          <p:nvSpPr>
            <p:cNvPr id="9" name="object 9"/>
            <p:cNvSpPr/>
            <p:nvPr/>
          </p:nvSpPr>
          <p:spPr>
            <a:xfrm>
              <a:off x="4167733" y="2541053"/>
              <a:ext cx="494665" cy="494665"/>
            </a:xfrm>
            <a:custGeom>
              <a:avLst/>
              <a:gdLst/>
              <a:ahLst/>
              <a:cxnLst/>
              <a:rect l="l" t="t" r="r" b="b"/>
              <a:pathLst>
                <a:path w="494664" h="494664">
                  <a:moveTo>
                    <a:pt x="40398" y="244589"/>
                  </a:moveTo>
                  <a:lnTo>
                    <a:pt x="0" y="244589"/>
                  </a:lnTo>
                  <a:lnTo>
                    <a:pt x="0" y="249745"/>
                  </a:lnTo>
                  <a:lnTo>
                    <a:pt x="40398" y="249745"/>
                  </a:lnTo>
                  <a:lnTo>
                    <a:pt x="40398" y="244589"/>
                  </a:lnTo>
                  <a:close/>
                </a:path>
                <a:path w="494664" h="494664">
                  <a:moveTo>
                    <a:pt x="69405" y="352793"/>
                  </a:moveTo>
                  <a:lnTo>
                    <a:pt x="66840" y="348335"/>
                  </a:lnTo>
                  <a:lnTo>
                    <a:pt x="31838" y="368541"/>
                  </a:lnTo>
                  <a:lnTo>
                    <a:pt x="34417" y="372999"/>
                  </a:lnTo>
                  <a:lnTo>
                    <a:pt x="69405" y="352793"/>
                  </a:lnTo>
                  <a:close/>
                </a:path>
                <a:path w="494664" h="494664">
                  <a:moveTo>
                    <a:pt x="69405" y="141554"/>
                  </a:moveTo>
                  <a:lnTo>
                    <a:pt x="34404" y="121348"/>
                  </a:lnTo>
                  <a:lnTo>
                    <a:pt x="31826" y="125818"/>
                  </a:lnTo>
                  <a:lnTo>
                    <a:pt x="66827" y="146011"/>
                  </a:lnTo>
                  <a:lnTo>
                    <a:pt x="69405" y="141554"/>
                  </a:lnTo>
                  <a:close/>
                </a:path>
                <a:path w="494664" h="494664">
                  <a:moveTo>
                    <a:pt x="146062" y="427532"/>
                  </a:moveTo>
                  <a:lnTo>
                    <a:pt x="141592" y="424967"/>
                  </a:lnTo>
                  <a:lnTo>
                    <a:pt x="121386" y="459955"/>
                  </a:lnTo>
                  <a:lnTo>
                    <a:pt x="125857" y="462521"/>
                  </a:lnTo>
                  <a:lnTo>
                    <a:pt x="146062" y="427532"/>
                  </a:lnTo>
                  <a:close/>
                </a:path>
                <a:path w="494664" h="494664">
                  <a:moveTo>
                    <a:pt x="146062" y="66814"/>
                  </a:moveTo>
                  <a:lnTo>
                    <a:pt x="125857" y="31826"/>
                  </a:lnTo>
                  <a:lnTo>
                    <a:pt x="121386" y="34404"/>
                  </a:lnTo>
                  <a:lnTo>
                    <a:pt x="141592" y="69392"/>
                  </a:lnTo>
                  <a:lnTo>
                    <a:pt x="146062" y="66814"/>
                  </a:lnTo>
                  <a:close/>
                </a:path>
                <a:path w="494664" h="494664">
                  <a:moveTo>
                    <a:pt x="249809" y="453948"/>
                  </a:moveTo>
                  <a:lnTo>
                    <a:pt x="244652" y="453948"/>
                  </a:lnTo>
                  <a:lnTo>
                    <a:pt x="244652" y="494347"/>
                  </a:lnTo>
                  <a:lnTo>
                    <a:pt x="249809" y="494347"/>
                  </a:lnTo>
                  <a:lnTo>
                    <a:pt x="249809" y="453948"/>
                  </a:lnTo>
                  <a:close/>
                </a:path>
                <a:path w="494664" h="494664">
                  <a:moveTo>
                    <a:pt x="259880" y="265163"/>
                  </a:moveTo>
                  <a:lnTo>
                    <a:pt x="251104" y="18300"/>
                  </a:lnTo>
                  <a:lnTo>
                    <a:pt x="249809" y="18288"/>
                  </a:lnTo>
                  <a:lnTo>
                    <a:pt x="249809" y="0"/>
                  </a:lnTo>
                  <a:lnTo>
                    <a:pt x="244652" y="0"/>
                  </a:lnTo>
                  <a:lnTo>
                    <a:pt x="244652" y="18224"/>
                  </a:lnTo>
                  <a:lnTo>
                    <a:pt x="244233" y="18211"/>
                  </a:lnTo>
                  <a:lnTo>
                    <a:pt x="234581" y="264845"/>
                  </a:lnTo>
                  <a:lnTo>
                    <a:pt x="259880" y="265163"/>
                  </a:lnTo>
                  <a:close/>
                </a:path>
                <a:path w="494664" h="494664">
                  <a:moveTo>
                    <a:pt x="373075" y="459955"/>
                  </a:moveTo>
                  <a:lnTo>
                    <a:pt x="352869" y="424967"/>
                  </a:lnTo>
                  <a:lnTo>
                    <a:pt x="348411" y="427532"/>
                  </a:lnTo>
                  <a:lnTo>
                    <a:pt x="368617" y="462521"/>
                  </a:lnTo>
                  <a:lnTo>
                    <a:pt x="373075" y="459955"/>
                  </a:lnTo>
                  <a:close/>
                </a:path>
                <a:path w="494664" h="494664">
                  <a:moveTo>
                    <a:pt x="373075" y="34404"/>
                  </a:moveTo>
                  <a:lnTo>
                    <a:pt x="368617" y="31826"/>
                  </a:lnTo>
                  <a:lnTo>
                    <a:pt x="348411" y="66814"/>
                  </a:lnTo>
                  <a:lnTo>
                    <a:pt x="352869" y="69392"/>
                  </a:lnTo>
                  <a:lnTo>
                    <a:pt x="373075" y="34404"/>
                  </a:lnTo>
                  <a:close/>
                </a:path>
                <a:path w="494664" h="494664">
                  <a:moveTo>
                    <a:pt x="462622" y="368541"/>
                  </a:moveTo>
                  <a:lnTo>
                    <a:pt x="427634" y="348335"/>
                  </a:lnTo>
                  <a:lnTo>
                    <a:pt x="425056" y="352793"/>
                  </a:lnTo>
                  <a:lnTo>
                    <a:pt x="460044" y="372999"/>
                  </a:lnTo>
                  <a:lnTo>
                    <a:pt x="462622" y="368541"/>
                  </a:lnTo>
                  <a:close/>
                </a:path>
                <a:path w="494664" h="494664">
                  <a:moveTo>
                    <a:pt x="462635" y="125818"/>
                  </a:moveTo>
                  <a:lnTo>
                    <a:pt x="460057" y="121348"/>
                  </a:lnTo>
                  <a:lnTo>
                    <a:pt x="425069" y="141554"/>
                  </a:lnTo>
                  <a:lnTo>
                    <a:pt x="427647" y="146011"/>
                  </a:lnTo>
                  <a:lnTo>
                    <a:pt x="462635" y="125818"/>
                  </a:lnTo>
                  <a:close/>
                </a:path>
                <a:path w="494664" h="494664">
                  <a:moveTo>
                    <a:pt x="494474" y="244589"/>
                  </a:moveTo>
                  <a:lnTo>
                    <a:pt x="454063" y="244589"/>
                  </a:lnTo>
                  <a:lnTo>
                    <a:pt x="454063" y="249745"/>
                  </a:lnTo>
                  <a:lnTo>
                    <a:pt x="494474" y="249745"/>
                  </a:lnTo>
                  <a:lnTo>
                    <a:pt x="494474" y="244589"/>
                  </a:lnTo>
                  <a:close/>
                </a:path>
              </a:pathLst>
            </a:custGeom>
            <a:solidFill>
              <a:srgbClr val="C7C7C7"/>
            </a:solidFill>
          </p:spPr>
          <p:txBody>
            <a:bodyPr wrap="square" lIns="0" tIns="0" rIns="0" bIns="0" rtlCol="0"/>
            <a:lstStyle/>
            <a:p>
              <a:endParaRPr/>
            </a:p>
          </p:txBody>
        </p:sp>
        <p:sp>
          <p:nvSpPr>
            <p:cNvPr id="10" name="object 10"/>
            <p:cNvSpPr/>
            <p:nvPr/>
          </p:nvSpPr>
          <p:spPr>
            <a:xfrm>
              <a:off x="4394436" y="2696100"/>
              <a:ext cx="178435" cy="112395"/>
            </a:xfrm>
            <a:custGeom>
              <a:avLst/>
              <a:gdLst/>
              <a:ahLst/>
              <a:cxnLst/>
              <a:rect l="l" t="t" r="r" b="b"/>
              <a:pathLst>
                <a:path w="178435" h="112394">
                  <a:moveTo>
                    <a:pt x="174942" y="0"/>
                  </a:moveTo>
                  <a:lnTo>
                    <a:pt x="0" y="89827"/>
                  </a:lnTo>
                  <a:lnTo>
                    <a:pt x="12090" y="112039"/>
                  </a:lnTo>
                  <a:lnTo>
                    <a:pt x="178219" y="6032"/>
                  </a:lnTo>
                  <a:lnTo>
                    <a:pt x="174942" y="0"/>
                  </a:lnTo>
                  <a:close/>
                </a:path>
              </a:pathLst>
            </a:custGeom>
            <a:solidFill>
              <a:srgbClr val="A6A6A6"/>
            </a:solidFill>
          </p:spPr>
          <p:txBody>
            <a:bodyPr wrap="square" lIns="0" tIns="0" rIns="0" bIns="0" rtlCol="0"/>
            <a:lstStyle/>
            <a:p>
              <a:endParaRPr/>
            </a:p>
          </p:txBody>
        </p:sp>
        <p:sp>
          <p:nvSpPr>
            <p:cNvPr id="11" name="object 11"/>
            <p:cNvSpPr/>
            <p:nvPr/>
          </p:nvSpPr>
          <p:spPr>
            <a:xfrm>
              <a:off x="4406343" y="2779586"/>
              <a:ext cx="17780" cy="17780"/>
            </a:xfrm>
            <a:custGeom>
              <a:avLst/>
              <a:gdLst/>
              <a:ahLst/>
              <a:cxnLst/>
              <a:rect l="l" t="t" r="r" b="b"/>
              <a:pathLst>
                <a:path w="17779" h="17780">
                  <a:moveTo>
                    <a:pt x="13385" y="0"/>
                  </a:moveTo>
                  <a:lnTo>
                    <a:pt x="3848" y="0"/>
                  </a:lnTo>
                  <a:lnTo>
                    <a:pt x="0" y="3873"/>
                  </a:lnTo>
                  <a:lnTo>
                    <a:pt x="0" y="13398"/>
                  </a:lnTo>
                  <a:lnTo>
                    <a:pt x="3848" y="17272"/>
                  </a:lnTo>
                  <a:lnTo>
                    <a:pt x="13385" y="17272"/>
                  </a:lnTo>
                  <a:lnTo>
                    <a:pt x="17259" y="13398"/>
                  </a:lnTo>
                  <a:lnTo>
                    <a:pt x="17259" y="8636"/>
                  </a:lnTo>
                  <a:lnTo>
                    <a:pt x="17259" y="3873"/>
                  </a:lnTo>
                  <a:lnTo>
                    <a:pt x="13385" y="0"/>
                  </a:lnTo>
                  <a:close/>
                </a:path>
              </a:pathLst>
            </a:custGeom>
            <a:solidFill>
              <a:srgbClr val="C7C7C7"/>
            </a:solidFill>
          </p:spPr>
          <p:txBody>
            <a:bodyPr wrap="square" lIns="0" tIns="0" rIns="0" bIns="0" rtlCol="0"/>
            <a:lstStyle/>
            <a:p>
              <a:endParaRPr/>
            </a:p>
          </p:txBody>
        </p:sp>
        <p:sp>
          <p:nvSpPr>
            <p:cNvPr id="12" name="object 12"/>
            <p:cNvSpPr/>
            <p:nvPr/>
          </p:nvSpPr>
          <p:spPr>
            <a:xfrm>
              <a:off x="336283" y="4525517"/>
              <a:ext cx="4523740" cy="10795"/>
            </a:xfrm>
            <a:custGeom>
              <a:avLst/>
              <a:gdLst/>
              <a:ahLst/>
              <a:cxnLst/>
              <a:rect l="l" t="t" r="r" b="b"/>
              <a:pathLst>
                <a:path w="4523740" h="10795">
                  <a:moveTo>
                    <a:pt x="4523714" y="0"/>
                  </a:moveTo>
                  <a:lnTo>
                    <a:pt x="0" y="0"/>
                  </a:lnTo>
                  <a:lnTo>
                    <a:pt x="0" y="863"/>
                  </a:lnTo>
                  <a:lnTo>
                    <a:pt x="0" y="10566"/>
                  </a:lnTo>
                  <a:lnTo>
                    <a:pt x="4523714" y="10566"/>
                  </a:lnTo>
                  <a:lnTo>
                    <a:pt x="4523714" y="863"/>
                  </a:lnTo>
                  <a:lnTo>
                    <a:pt x="4523714" y="0"/>
                  </a:lnTo>
                  <a:close/>
                </a:path>
              </a:pathLst>
            </a:custGeom>
            <a:solidFill>
              <a:srgbClr val="263338"/>
            </a:solidFill>
          </p:spPr>
          <p:txBody>
            <a:bodyPr wrap="square" lIns="0" tIns="0" rIns="0" bIns="0" rtlCol="0"/>
            <a:lstStyle/>
            <a:p>
              <a:endParaRPr/>
            </a:p>
          </p:txBody>
        </p:sp>
        <p:sp>
          <p:nvSpPr>
            <p:cNvPr id="13" name="object 13"/>
            <p:cNvSpPr/>
            <p:nvPr/>
          </p:nvSpPr>
          <p:spPr>
            <a:xfrm>
              <a:off x="1091260" y="2521724"/>
              <a:ext cx="2814320" cy="2004695"/>
            </a:xfrm>
            <a:custGeom>
              <a:avLst/>
              <a:gdLst/>
              <a:ahLst/>
              <a:cxnLst/>
              <a:rect l="l" t="t" r="r" b="b"/>
              <a:pathLst>
                <a:path w="2814320" h="2004695">
                  <a:moveTo>
                    <a:pt x="0" y="2004656"/>
                  </a:moveTo>
                  <a:lnTo>
                    <a:pt x="2813977" y="2004656"/>
                  </a:lnTo>
                  <a:lnTo>
                    <a:pt x="2813977" y="0"/>
                  </a:lnTo>
                  <a:lnTo>
                    <a:pt x="0" y="0"/>
                  </a:lnTo>
                  <a:lnTo>
                    <a:pt x="0" y="2004656"/>
                  </a:lnTo>
                  <a:close/>
                </a:path>
              </a:pathLst>
            </a:custGeom>
            <a:solidFill>
              <a:srgbClr val="EBEBEB"/>
            </a:solidFill>
          </p:spPr>
          <p:txBody>
            <a:bodyPr wrap="square" lIns="0" tIns="0" rIns="0" bIns="0" rtlCol="0"/>
            <a:lstStyle/>
            <a:p>
              <a:endParaRPr/>
            </a:p>
          </p:txBody>
        </p:sp>
        <p:sp>
          <p:nvSpPr>
            <p:cNvPr id="14" name="object 14"/>
            <p:cNvSpPr/>
            <p:nvPr/>
          </p:nvSpPr>
          <p:spPr>
            <a:xfrm>
              <a:off x="988225" y="2367902"/>
              <a:ext cx="3020060" cy="154305"/>
            </a:xfrm>
            <a:custGeom>
              <a:avLst/>
              <a:gdLst/>
              <a:ahLst/>
              <a:cxnLst/>
              <a:rect l="l" t="t" r="r" b="b"/>
              <a:pathLst>
                <a:path w="3020060" h="154305">
                  <a:moveTo>
                    <a:pt x="3020047" y="0"/>
                  </a:moveTo>
                  <a:lnTo>
                    <a:pt x="0" y="0"/>
                  </a:lnTo>
                  <a:lnTo>
                    <a:pt x="0" y="153822"/>
                  </a:lnTo>
                  <a:lnTo>
                    <a:pt x="3020047" y="153822"/>
                  </a:lnTo>
                  <a:lnTo>
                    <a:pt x="3020047" y="0"/>
                  </a:lnTo>
                  <a:close/>
                </a:path>
              </a:pathLst>
            </a:custGeom>
            <a:solidFill>
              <a:srgbClr val="38474F"/>
            </a:solidFill>
          </p:spPr>
          <p:txBody>
            <a:bodyPr wrap="square" lIns="0" tIns="0" rIns="0" bIns="0" rtlCol="0"/>
            <a:lstStyle/>
            <a:p>
              <a:endParaRPr/>
            </a:p>
          </p:txBody>
        </p:sp>
        <p:sp>
          <p:nvSpPr>
            <p:cNvPr id="15" name="object 15"/>
            <p:cNvSpPr/>
            <p:nvPr/>
          </p:nvSpPr>
          <p:spPr>
            <a:xfrm>
              <a:off x="1182560" y="2621368"/>
              <a:ext cx="304800" cy="361315"/>
            </a:xfrm>
            <a:custGeom>
              <a:avLst/>
              <a:gdLst/>
              <a:ahLst/>
              <a:cxnLst/>
              <a:rect l="l" t="t" r="r" b="b"/>
              <a:pathLst>
                <a:path w="304800" h="361314">
                  <a:moveTo>
                    <a:pt x="304736" y="0"/>
                  </a:moveTo>
                  <a:lnTo>
                    <a:pt x="0" y="0"/>
                  </a:lnTo>
                  <a:lnTo>
                    <a:pt x="0" y="344055"/>
                  </a:lnTo>
                  <a:lnTo>
                    <a:pt x="0" y="361010"/>
                  </a:lnTo>
                  <a:lnTo>
                    <a:pt x="304736" y="361010"/>
                  </a:lnTo>
                  <a:lnTo>
                    <a:pt x="304736" y="344055"/>
                  </a:lnTo>
                  <a:lnTo>
                    <a:pt x="304736" y="0"/>
                  </a:lnTo>
                  <a:close/>
                </a:path>
              </a:pathLst>
            </a:custGeom>
            <a:solidFill>
              <a:srgbClr val="FFFFFF"/>
            </a:solidFill>
          </p:spPr>
          <p:txBody>
            <a:bodyPr wrap="square" lIns="0" tIns="0" rIns="0" bIns="0" rtlCol="0"/>
            <a:lstStyle/>
            <a:p>
              <a:endParaRPr/>
            </a:p>
          </p:txBody>
        </p:sp>
        <p:sp>
          <p:nvSpPr>
            <p:cNvPr id="16" name="object 16"/>
            <p:cNvSpPr/>
            <p:nvPr/>
          </p:nvSpPr>
          <p:spPr>
            <a:xfrm>
              <a:off x="1323978" y="2634978"/>
              <a:ext cx="22225" cy="22225"/>
            </a:xfrm>
            <a:custGeom>
              <a:avLst/>
              <a:gdLst/>
              <a:ahLst/>
              <a:cxnLst/>
              <a:rect l="l" t="t" r="r" b="b"/>
              <a:pathLst>
                <a:path w="22225" h="22225">
                  <a:moveTo>
                    <a:pt x="17005" y="0"/>
                  </a:moveTo>
                  <a:lnTo>
                    <a:pt x="4902" y="0"/>
                  </a:lnTo>
                  <a:lnTo>
                    <a:pt x="0" y="4902"/>
                  </a:lnTo>
                  <a:lnTo>
                    <a:pt x="0" y="16992"/>
                  </a:lnTo>
                  <a:lnTo>
                    <a:pt x="4902" y="21894"/>
                  </a:lnTo>
                  <a:lnTo>
                    <a:pt x="17005" y="21894"/>
                  </a:lnTo>
                  <a:lnTo>
                    <a:pt x="21907" y="16992"/>
                  </a:lnTo>
                  <a:lnTo>
                    <a:pt x="21907" y="10947"/>
                  </a:lnTo>
                  <a:lnTo>
                    <a:pt x="21907" y="4902"/>
                  </a:lnTo>
                  <a:lnTo>
                    <a:pt x="17005" y="0"/>
                  </a:lnTo>
                  <a:close/>
                </a:path>
              </a:pathLst>
            </a:custGeom>
            <a:solidFill>
              <a:srgbClr val="455963"/>
            </a:solidFill>
          </p:spPr>
          <p:txBody>
            <a:bodyPr wrap="square" lIns="0" tIns="0" rIns="0" bIns="0" rtlCol="0"/>
            <a:lstStyle/>
            <a:p>
              <a:endParaRPr/>
            </a:p>
          </p:txBody>
        </p:sp>
        <p:sp>
          <p:nvSpPr>
            <p:cNvPr id="17" name="object 17"/>
            <p:cNvSpPr/>
            <p:nvPr/>
          </p:nvSpPr>
          <p:spPr>
            <a:xfrm>
              <a:off x="1246339" y="2691142"/>
              <a:ext cx="168910" cy="233679"/>
            </a:xfrm>
            <a:custGeom>
              <a:avLst/>
              <a:gdLst/>
              <a:ahLst/>
              <a:cxnLst/>
              <a:rect l="l" t="t" r="r" b="b"/>
              <a:pathLst>
                <a:path w="168909" h="233680">
                  <a:moveTo>
                    <a:pt x="88925" y="29806"/>
                  </a:moveTo>
                  <a:lnTo>
                    <a:pt x="74485" y="29806"/>
                  </a:lnTo>
                  <a:lnTo>
                    <a:pt x="74485" y="28536"/>
                  </a:lnTo>
                  <a:lnTo>
                    <a:pt x="14554" y="28536"/>
                  </a:lnTo>
                  <a:lnTo>
                    <a:pt x="14554" y="29806"/>
                  </a:lnTo>
                  <a:lnTo>
                    <a:pt x="0" y="29806"/>
                  </a:lnTo>
                  <a:lnTo>
                    <a:pt x="0" y="31076"/>
                  </a:lnTo>
                  <a:lnTo>
                    <a:pt x="0" y="32346"/>
                  </a:lnTo>
                  <a:lnTo>
                    <a:pt x="14554" y="32346"/>
                  </a:lnTo>
                  <a:lnTo>
                    <a:pt x="14554" y="33616"/>
                  </a:lnTo>
                  <a:lnTo>
                    <a:pt x="74485" y="33616"/>
                  </a:lnTo>
                  <a:lnTo>
                    <a:pt x="74485" y="32346"/>
                  </a:lnTo>
                  <a:lnTo>
                    <a:pt x="88925" y="32346"/>
                  </a:lnTo>
                  <a:lnTo>
                    <a:pt x="88925" y="31076"/>
                  </a:lnTo>
                  <a:lnTo>
                    <a:pt x="88925" y="29806"/>
                  </a:lnTo>
                  <a:close/>
                </a:path>
                <a:path w="168909" h="233680">
                  <a:moveTo>
                    <a:pt x="102971" y="172453"/>
                  </a:moveTo>
                  <a:lnTo>
                    <a:pt x="86372" y="172453"/>
                  </a:lnTo>
                  <a:lnTo>
                    <a:pt x="86372" y="171183"/>
                  </a:lnTo>
                  <a:lnTo>
                    <a:pt x="17564" y="171183"/>
                  </a:lnTo>
                  <a:lnTo>
                    <a:pt x="17564" y="172453"/>
                  </a:lnTo>
                  <a:lnTo>
                    <a:pt x="863" y="172453"/>
                  </a:lnTo>
                  <a:lnTo>
                    <a:pt x="863" y="173723"/>
                  </a:lnTo>
                  <a:lnTo>
                    <a:pt x="889" y="174993"/>
                  </a:lnTo>
                  <a:lnTo>
                    <a:pt x="17640" y="174993"/>
                  </a:lnTo>
                  <a:lnTo>
                    <a:pt x="17640" y="176263"/>
                  </a:lnTo>
                  <a:lnTo>
                    <a:pt x="86321" y="176263"/>
                  </a:lnTo>
                  <a:lnTo>
                    <a:pt x="86321" y="174993"/>
                  </a:lnTo>
                  <a:lnTo>
                    <a:pt x="102958" y="174993"/>
                  </a:lnTo>
                  <a:lnTo>
                    <a:pt x="102958" y="173723"/>
                  </a:lnTo>
                  <a:lnTo>
                    <a:pt x="102971" y="172453"/>
                  </a:lnTo>
                  <a:close/>
                </a:path>
                <a:path w="168909" h="233680">
                  <a:moveTo>
                    <a:pt x="115239" y="58343"/>
                  </a:moveTo>
                  <a:lnTo>
                    <a:pt x="96786" y="58343"/>
                  </a:lnTo>
                  <a:lnTo>
                    <a:pt x="96786" y="57073"/>
                  </a:lnTo>
                  <a:lnTo>
                    <a:pt x="20193" y="57073"/>
                  </a:lnTo>
                  <a:lnTo>
                    <a:pt x="20193" y="58343"/>
                  </a:lnTo>
                  <a:lnTo>
                    <a:pt x="1612" y="58343"/>
                  </a:lnTo>
                  <a:lnTo>
                    <a:pt x="1612" y="59613"/>
                  </a:lnTo>
                  <a:lnTo>
                    <a:pt x="1625" y="60883"/>
                  </a:lnTo>
                  <a:lnTo>
                    <a:pt x="20269" y="60883"/>
                  </a:lnTo>
                  <a:lnTo>
                    <a:pt x="20269" y="62153"/>
                  </a:lnTo>
                  <a:lnTo>
                    <a:pt x="96710" y="62153"/>
                  </a:lnTo>
                  <a:lnTo>
                    <a:pt x="96710" y="60883"/>
                  </a:lnTo>
                  <a:lnTo>
                    <a:pt x="115227" y="60883"/>
                  </a:lnTo>
                  <a:lnTo>
                    <a:pt x="115227" y="59613"/>
                  </a:lnTo>
                  <a:lnTo>
                    <a:pt x="115239" y="58343"/>
                  </a:lnTo>
                  <a:close/>
                </a:path>
                <a:path w="168909" h="233680">
                  <a:moveTo>
                    <a:pt x="125780" y="115392"/>
                  </a:moveTo>
                  <a:lnTo>
                    <a:pt x="105702" y="115392"/>
                  </a:lnTo>
                  <a:lnTo>
                    <a:pt x="105702" y="114122"/>
                  </a:lnTo>
                  <a:lnTo>
                    <a:pt x="22466" y="114122"/>
                  </a:lnTo>
                  <a:lnTo>
                    <a:pt x="22466" y="115392"/>
                  </a:lnTo>
                  <a:lnTo>
                    <a:pt x="2260" y="115392"/>
                  </a:lnTo>
                  <a:lnTo>
                    <a:pt x="2260" y="116662"/>
                  </a:lnTo>
                  <a:lnTo>
                    <a:pt x="2260" y="117932"/>
                  </a:lnTo>
                  <a:lnTo>
                    <a:pt x="22466" y="117932"/>
                  </a:lnTo>
                  <a:lnTo>
                    <a:pt x="22466" y="119202"/>
                  </a:lnTo>
                  <a:lnTo>
                    <a:pt x="105638" y="119202"/>
                  </a:lnTo>
                  <a:lnTo>
                    <a:pt x="105638" y="117932"/>
                  </a:lnTo>
                  <a:lnTo>
                    <a:pt x="125768" y="117932"/>
                  </a:lnTo>
                  <a:lnTo>
                    <a:pt x="125768" y="116662"/>
                  </a:lnTo>
                  <a:lnTo>
                    <a:pt x="125780" y="115392"/>
                  </a:lnTo>
                  <a:close/>
                </a:path>
                <a:path w="168909" h="233680">
                  <a:moveTo>
                    <a:pt x="145630" y="86868"/>
                  </a:moveTo>
                  <a:lnTo>
                    <a:pt x="122466" y="86868"/>
                  </a:lnTo>
                  <a:lnTo>
                    <a:pt x="122466" y="85598"/>
                  </a:lnTo>
                  <a:lnTo>
                    <a:pt x="26720" y="85598"/>
                  </a:lnTo>
                  <a:lnTo>
                    <a:pt x="26720" y="86868"/>
                  </a:lnTo>
                  <a:lnTo>
                    <a:pt x="3479" y="86868"/>
                  </a:lnTo>
                  <a:lnTo>
                    <a:pt x="3479" y="88138"/>
                  </a:lnTo>
                  <a:lnTo>
                    <a:pt x="3479" y="89408"/>
                  </a:lnTo>
                  <a:lnTo>
                    <a:pt x="26720" y="89408"/>
                  </a:lnTo>
                  <a:lnTo>
                    <a:pt x="26720" y="90678"/>
                  </a:lnTo>
                  <a:lnTo>
                    <a:pt x="122466" y="90678"/>
                  </a:lnTo>
                  <a:lnTo>
                    <a:pt x="122466" y="89408"/>
                  </a:lnTo>
                  <a:lnTo>
                    <a:pt x="145630" y="89408"/>
                  </a:lnTo>
                  <a:lnTo>
                    <a:pt x="145630" y="88138"/>
                  </a:lnTo>
                  <a:lnTo>
                    <a:pt x="145630" y="86868"/>
                  </a:lnTo>
                  <a:close/>
                </a:path>
                <a:path w="168909" h="233680">
                  <a:moveTo>
                    <a:pt x="162801" y="143929"/>
                  </a:moveTo>
                  <a:lnTo>
                    <a:pt x="136652" y="143929"/>
                  </a:lnTo>
                  <a:lnTo>
                    <a:pt x="136652" y="142659"/>
                  </a:lnTo>
                  <a:lnTo>
                    <a:pt x="30657" y="142659"/>
                  </a:lnTo>
                  <a:lnTo>
                    <a:pt x="30657" y="143929"/>
                  </a:lnTo>
                  <a:lnTo>
                    <a:pt x="4318" y="143929"/>
                  </a:lnTo>
                  <a:lnTo>
                    <a:pt x="4318" y="145199"/>
                  </a:lnTo>
                  <a:lnTo>
                    <a:pt x="4356" y="146469"/>
                  </a:lnTo>
                  <a:lnTo>
                    <a:pt x="30797" y="146469"/>
                  </a:lnTo>
                  <a:lnTo>
                    <a:pt x="30797" y="147739"/>
                  </a:lnTo>
                  <a:lnTo>
                    <a:pt x="136550" y="147739"/>
                  </a:lnTo>
                  <a:lnTo>
                    <a:pt x="136550" y="146469"/>
                  </a:lnTo>
                  <a:lnTo>
                    <a:pt x="162788" y="146469"/>
                  </a:lnTo>
                  <a:lnTo>
                    <a:pt x="162788" y="145199"/>
                  </a:lnTo>
                  <a:lnTo>
                    <a:pt x="162801" y="143929"/>
                  </a:lnTo>
                  <a:close/>
                </a:path>
                <a:path w="168909" h="233680">
                  <a:moveTo>
                    <a:pt x="168656" y="1270"/>
                  </a:moveTo>
                  <a:lnTo>
                    <a:pt x="141465" y="1270"/>
                  </a:lnTo>
                  <a:lnTo>
                    <a:pt x="141465" y="0"/>
                  </a:lnTo>
                  <a:lnTo>
                    <a:pt x="31965" y="0"/>
                  </a:lnTo>
                  <a:lnTo>
                    <a:pt x="31965" y="1270"/>
                  </a:lnTo>
                  <a:lnTo>
                    <a:pt x="4673" y="1270"/>
                  </a:lnTo>
                  <a:lnTo>
                    <a:pt x="4673" y="2540"/>
                  </a:lnTo>
                  <a:lnTo>
                    <a:pt x="4673" y="3810"/>
                  </a:lnTo>
                  <a:lnTo>
                    <a:pt x="31927" y="3810"/>
                  </a:lnTo>
                  <a:lnTo>
                    <a:pt x="31927" y="5080"/>
                  </a:lnTo>
                  <a:lnTo>
                    <a:pt x="141503" y="5080"/>
                  </a:lnTo>
                  <a:lnTo>
                    <a:pt x="141503" y="3810"/>
                  </a:lnTo>
                  <a:lnTo>
                    <a:pt x="168656" y="3810"/>
                  </a:lnTo>
                  <a:lnTo>
                    <a:pt x="168656" y="2540"/>
                  </a:lnTo>
                  <a:lnTo>
                    <a:pt x="168656" y="1270"/>
                  </a:lnTo>
                  <a:close/>
                </a:path>
                <a:path w="168909" h="233680">
                  <a:moveTo>
                    <a:pt x="168668" y="229514"/>
                  </a:moveTo>
                  <a:lnTo>
                    <a:pt x="141605" y="229514"/>
                  </a:lnTo>
                  <a:lnTo>
                    <a:pt x="141605" y="228244"/>
                  </a:lnTo>
                  <a:lnTo>
                    <a:pt x="31927" y="228244"/>
                  </a:lnTo>
                  <a:lnTo>
                    <a:pt x="31927" y="229514"/>
                  </a:lnTo>
                  <a:lnTo>
                    <a:pt x="4673" y="229514"/>
                  </a:lnTo>
                  <a:lnTo>
                    <a:pt x="4673" y="230784"/>
                  </a:lnTo>
                  <a:lnTo>
                    <a:pt x="4711" y="232054"/>
                  </a:lnTo>
                  <a:lnTo>
                    <a:pt x="32080" y="232054"/>
                  </a:lnTo>
                  <a:lnTo>
                    <a:pt x="32080" y="233324"/>
                  </a:lnTo>
                  <a:lnTo>
                    <a:pt x="141503" y="233324"/>
                  </a:lnTo>
                  <a:lnTo>
                    <a:pt x="141503" y="232054"/>
                  </a:lnTo>
                  <a:lnTo>
                    <a:pt x="168656" y="232054"/>
                  </a:lnTo>
                  <a:lnTo>
                    <a:pt x="168656" y="230784"/>
                  </a:lnTo>
                  <a:lnTo>
                    <a:pt x="168668" y="229514"/>
                  </a:lnTo>
                  <a:close/>
                </a:path>
                <a:path w="168909" h="233680">
                  <a:moveTo>
                    <a:pt x="168668" y="202260"/>
                  </a:moveTo>
                  <a:lnTo>
                    <a:pt x="168656" y="200990"/>
                  </a:lnTo>
                  <a:lnTo>
                    <a:pt x="141503" y="200990"/>
                  </a:lnTo>
                  <a:lnTo>
                    <a:pt x="141503" y="199720"/>
                  </a:lnTo>
                  <a:lnTo>
                    <a:pt x="32080" y="199720"/>
                  </a:lnTo>
                  <a:lnTo>
                    <a:pt x="32080" y="200990"/>
                  </a:lnTo>
                  <a:lnTo>
                    <a:pt x="4711" y="200990"/>
                  </a:lnTo>
                  <a:lnTo>
                    <a:pt x="4711" y="202260"/>
                  </a:lnTo>
                  <a:lnTo>
                    <a:pt x="4673" y="203530"/>
                  </a:lnTo>
                  <a:lnTo>
                    <a:pt x="31927" y="203530"/>
                  </a:lnTo>
                  <a:lnTo>
                    <a:pt x="31927" y="204800"/>
                  </a:lnTo>
                  <a:lnTo>
                    <a:pt x="141605" y="204800"/>
                  </a:lnTo>
                  <a:lnTo>
                    <a:pt x="141605" y="203530"/>
                  </a:lnTo>
                  <a:lnTo>
                    <a:pt x="168668" y="203530"/>
                  </a:lnTo>
                  <a:lnTo>
                    <a:pt x="168668" y="202260"/>
                  </a:lnTo>
                  <a:close/>
                </a:path>
              </a:pathLst>
            </a:custGeom>
            <a:solidFill>
              <a:srgbClr val="EBEBEB"/>
            </a:solidFill>
          </p:spPr>
          <p:txBody>
            <a:bodyPr wrap="square" lIns="0" tIns="0" rIns="0" bIns="0" rtlCol="0"/>
            <a:lstStyle/>
            <a:p>
              <a:endParaRPr/>
            </a:p>
          </p:txBody>
        </p:sp>
        <p:sp>
          <p:nvSpPr>
            <p:cNvPr id="18" name="object 18"/>
            <p:cNvSpPr/>
            <p:nvPr/>
          </p:nvSpPr>
          <p:spPr>
            <a:xfrm>
              <a:off x="2144394" y="2822612"/>
              <a:ext cx="283845" cy="336550"/>
            </a:xfrm>
            <a:custGeom>
              <a:avLst/>
              <a:gdLst/>
              <a:ahLst/>
              <a:cxnLst/>
              <a:rect l="l" t="t" r="r" b="b"/>
              <a:pathLst>
                <a:path w="283844" h="336550">
                  <a:moveTo>
                    <a:pt x="283768" y="0"/>
                  </a:moveTo>
                  <a:lnTo>
                    <a:pt x="0" y="0"/>
                  </a:lnTo>
                  <a:lnTo>
                    <a:pt x="0" y="336156"/>
                  </a:lnTo>
                  <a:lnTo>
                    <a:pt x="283768" y="336156"/>
                  </a:lnTo>
                  <a:lnTo>
                    <a:pt x="283768" y="0"/>
                  </a:lnTo>
                  <a:close/>
                </a:path>
              </a:pathLst>
            </a:custGeom>
            <a:solidFill>
              <a:srgbClr val="FFFFFF"/>
            </a:solidFill>
          </p:spPr>
          <p:txBody>
            <a:bodyPr wrap="square" lIns="0" tIns="0" rIns="0" bIns="0" rtlCol="0"/>
            <a:lstStyle/>
            <a:p>
              <a:endParaRPr/>
            </a:p>
          </p:txBody>
        </p:sp>
        <p:sp>
          <p:nvSpPr>
            <p:cNvPr id="19" name="object 19"/>
            <p:cNvSpPr/>
            <p:nvPr/>
          </p:nvSpPr>
          <p:spPr>
            <a:xfrm>
              <a:off x="2277661" y="2859340"/>
              <a:ext cx="17780" cy="17780"/>
            </a:xfrm>
            <a:custGeom>
              <a:avLst/>
              <a:gdLst/>
              <a:ahLst/>
              <a:cxnLst/>
              <a:rect l="l" t="t" r="r" b="b"/>
              <a:pathLst>
                <a:path w="17780" h="17780">
                  <a:moveTo>
                    <a:pt x="13385" y="0"/>
                  </a:moveTo>
                  <a:lnTo>
                    <a:pt x="3860" y="0"/>
                  </a:lnTo>
                  <a:lnTo>
                    <a:pt x="0" y="3860"/>
                  </a:lnTo>
                  <a:lnTo>
                    <a:pt x="0" y="13385"/>
                  </a:lnTo>
                  <a:lnTo>
                    <a:pt x="3860" y="17246"/>
                  </a:lnTo>
                  <a:lnTo>
                    <a:pt x="13385" y="17246"/>
                  </a:lnTo>
                  <a:lnTo>
                    <a:pt x="17246" y="13385"/>
                  </a:lnTo>
                  <a:lnTo>
                    <a:pt x="17246" y="8623"/>
                  </a:lnTo>
                  <a:lnTo>
                    <a:pt x="17246" y="3860"/>
                  </a:lnTo>
                  <a:lnTo>
                    <a:pt x="13385" y="0"/>
                  </a:lnTo>
                  <a:close/>
                </a:path>
              </a:pathLst>
            </a:custGeom>
            <a:solidFill>
              <a:srgbClr val="455963"/>
            </a:solidFill>
          </p:spPr>
          <p:txBody>
            <a:bodyPr wrap="square" lIns="0" tIns="0" rIns="0" bIns="0" rtlCol="0"/>
            <a:lstStyle/>
            <a:p>
              <a:endParaRPr/>
            </a:p>
          </p:txBody>
        </p:sp>
        <p:sp>
          <p:nvSpPr>
            <p:cNvPr id="20" name="object 20"/>
            <p:cNvSpPr/>
            <p:nvPr/>
          </p:nvSpPr>
          <p:spPr>
            <a:xfrm>
              <a:off x="2184109" y="2904220"/>
              <a:ext cx="63500" cy="5080"/>
            </a:xfrm>
            <a:custGeom>
              <a:avLst/>
              <a:gdLst/>
              <a:ahLst/>
              <a:cxnLst/>
              <a:rect l="l" t="t" r="r" b="b"/>
              <a:pathLst>
                <a:path w="63500" h="5080">
                  <a:moveTo>
                    <a:pt x="31470" y="0"/>
                  </a:moveTo>
                  <a:lnTo>
                    <a:pt x="23602" y="144"/>
                  </a:lnTo>
                  <a:lnTo>
                    <a:pt x="15735" y="506"/>
                  </a:lnTo>
                  <a:lnTo>
                    <a:pt x="7867" y="1180"/>
                  </a:lnTo>
                  <a:lnTo>
                    <a:pt x="0" y="2260"/>
                  </a:lnTo>
                  <a:lnTo>
                    <a:pt x="7867" y="3338"/>
                  </a:lnTo>
                  <a:lnTo>
                    <a:pt x="15735" y="4010"/>
                  </a:lnTo>
                  <a:lnTo>
                    <a:pt x="23602" y="4371"/>
                  </a:lnTo>
                  <a:lnTo>
                    <a:pt x="31470" y="4521"/>
                  </a:lnTo>
                  <a:lnTo>
                    <a:pt x="39338" y="4378"/>
                  </a:lnTo>
                  <a:lnTo>
                    <a:pt x="47205" y="4019"/>
                  </a:lnTo>
                  <a:lnTo>
                    <a:pt x="55073" y="3346"/>
                  </a:lnTo>
                  <a:lnTo>
                    <a:pt x="62941" y="2260"/>
                  </a:lnTo>
                  <a:lnTo>
                    <a:pt x="55073" y="1175"/>
                  </a:lnTo>
                  <a:lnTo>
                    <a:pt x="47205" y="501"/>
                  </a:lnTo>
                  <a:lnTo>
                    <a:pt x="39338" y="142"/>
                  </a:lnTo>
                  <a:lnTo>
                    <a:pt x="31470" y="0"/>
                  </a:lnTo>
                  <a:close/>
                </a:path>
              </a:pathLst>
            </a:custGeom>
            <a:solidFill>
              <a:srgbClr val="EBEBEB"/>
            </a:solidFill>
          </p:spPr>
          <p:txBody>
            <a:bodyPr wrap="square" lIns="0" tIns="0" rIns="0" bIns="0" rtlCol="0"/>
            <a:lstStyle/>
            <a:p>
              <a:endParaRPr/>
            </a:p>
          </p:txBody>
        </p:sp>
        <p:sp>
          <p:nvSpPr>
            <p:cNvPr id="21" name="object 21"/>
            <p:cNvSpPr/>
            <p:nvPr/>
          </p:nvSpPr>
          <p:spPr>
            <a:xfrm>
              <a:off x="2184109" y="2906481"/>
              <a:ext cx="207010" cy="203200"/>
            </a:xfrm>
            <a:custGeom>
              <a:avLst/>
              <a:gdLst/>
              <a:ahLst/>
              <a:cxnLst/>
              <a:rect l="l" t="t" r="r" b="b"/>
              <a:pathLst>
                <a:path w="207010" h="203200">
                  <a:moveTo>
                    <a:pt x="0" y="25342"/>
                  </a:moveTo>
                  <a:lnTo>
                    <a:pt x="81483" y="25342"/>
                  </a:lnTo>
                </a:path>
                <a:path w="207010" h="203200">
                  <a:moveTo>
                    <a:pt x="0" y="50690"/>
                  </a:moveTo>
                  <a:lnTo>
                    <a:pt x="75488" y="50690"/>
                  </a:lnTo>
                </a:path>
                <a:path w="207010" h="203200">
                  <a:moveTo>
                    <a:pt x="0" y="76038"/>
                  </a:moveTo>
                  <a:lnTo>
                    <a:pt x="75488" y="76038"/>
                  </a:lnTo>
                </a:path>
                <a:path w="207010" h="203200">
                  <a:moveTo>
                    <a:pt x="0" y="101385"/>
                  </a:moveTo>
                  <a:lnTo>
                    <a:pt x="65582" y="101385"/>
                  </a:lnTo>
                </a:path>
                <a:path w="207010" h="203200">
                  <a:moveTo>
                    <a:pt x="0" y="126733"/>
                  </a:moveTo>
                  <a:lnTo>
                    <a:pt x="83947" y="126733"/>
                  </a:lnTo>
                </a:path>
                <a:path w="207010" h="203200">
                  <a:moveTo>
                    <a:pt x="0" y="152076"/>
                  </a:moveTo>
                  <a:lnTo>
                    <a:pt x="69291" y="152076"/>
                  </a:lnTo>
                </a:path>
                <a:path w="207010" h="203200">
                  <a:moveTo>
                    <a:pt x="0" y="177424"/>
                  </a:moveTo>
                  <a:lnTo>
                    <a:pt x="86855" y="177424"/>
                  </a:lnTo>
                </a:path>
                <a:path w="207010" h="203200">
                  <a:moveTo>
                    <a:pt x="0" y="202777"/>
                  </a:moveTo>
                  <a:lnTo>
                    <a:pt x="86855" y="202777"/>
                  </a:lnTo>
                </a:path>
                <a:path w="207010" h="203200">
                  <a:moveTo>
                    <a:pt x="124002" y="0"/>
                  </a:moveTo>
                  <a:lnTo>
                    <a:pt x="206463" y="0"/>
                  </a:lnTo>
                </a:path>
              </a:pathLst>
            </a:custGeom>
            <a:ln w="3175">
              <a:solidFill>
                <a:srgbClr val="EBEBEB"/>
              </a:solidFill>
            </a:ln>
          </p:spPr>
          <p:txBody>
            <a:bodyPr wrap="square" lIns="0" tIns="0" rIns="0" bIns="0" rtlCol="0"/>
            <a:lstStyle/>
            <a:p>
              <a:endParaRPr/>
            </a:p>
          </p:txBody>
        </p:sp>
        <p:sp>
          <p:nvSpPr>
            <p:cNvPr id="22" name="object 22"/>
            <p:cNvSpPr/>
            <p:nvPr/>
          </p:nvSpPr>
          <p:spPr>
            <a:xfrm>
              <a:off x="2308111" y="2929563"/>
              <a:ext cx="54610" cy="5080"/>
            </a:xfrm>
            <a:custGeom>
              <a:avLst/>
              <a:gdLst/>
              <a:ahLst/>
              <a:cxnLst/>
              <a:rect l="l" t="t" r="r" b="b"/>
              <a:pathLst>
                <a:path w="54610" h="5080">
                  <a:moveTo>
                    <a:pt x="27101" y="0"/>
                  </a:moveTo>
                  <a:lnTo>
                    <a:pt x="20327" y="149"/>
                  </a:lnTo>
                  <a:lnTo>
                    <a:pt x="13550" y="511"/>
                  </a:lnTo>
                  <a:lnTo>
                    <a:pt x="6774" y="1182"/>
                  </a:lnTo>
                  <a:lnTo>
                    <a:pt x="0" y="2260"/>
                  </a:lnTo>
                  <a:lnTo>
                    <a:pt x="6774" y="3340"/>
                  </a:lnTo>
                  <a:lnTo>
                    <a:pt x="13550" y="4014"/>
                  </a:lnTo>
                  <a:lnTo>
                    <a:pt x="20327" y="4376"/>
                  </a:lnTo>
                  <a:lnTo>
                    <a:pt x="27101" y="4521"/>
                  </a:lnTo>
                  <a:lnTo>
                    <a:pt x="33881" y="4378"/>
                  </a:lnTo>
                  <a:lnTo>
                    <a:pt x="40659" y="4019"/>
                  </a:lnTo>
                  <a:lnTo>
                    <a:pt x="47436" y="3346"/>
                  </a:lnTo>
                  <a:lnTo>
                    <a:pt x="54216" y="2260"/>
                  </a:lnTo>
                  <a:lnTo>
                    <a:pt x="47436" y="1175"/>
                  </a:lnTo>
                  <a:lnTo>
                    <a:pt x="40659" y="501"/>
                  </a:lnTo>
                  <a:lnTo>
                    <a:pt x="33881" y="142"/>
                  </a:lnTo>
                  <a:lnTo>
                    <a:pt x="27101" y="0"/>
                  </a:lnTo>
                  <a:close/>
                </a:path>
              </a:pathLst>
            </a:custGeom>
            <a:solidFill>
              <a:srgbClr val="EBEBEB"/>
            </a:solidFill>
          </p:spPr>
          <p:txBody>
            <a:bodyPr wrap="square" lIns="0" tIns="0" rIns="0" bIns="0" rtlCol="0"/>
            <a:lstStyle/>
            <a:p>
              <a:endParaRPr/>
            </a:p>
          </p:txBody>
        </p:sp>
        <p:sp>
          <p:nvSpPr>
            <p:cNvPr id="23" name="object 23"/>
            <p:cNvSpPr/>
            <p:nvPr/>
          </p:nvSpPr>
          <p:spPr>
            <a:xfrm>
              <a:off x="2308111" y="2957172"/>
              <a:ext cx="82550" cy="101600"/>
            </a:xfrm>
            <a:custGeom>
              <a:avLst/>
              <a:gdLst/>
              <a:ahLst/>
              <a:cxnLst/>
              <a:rect l="l" t="t" r="r" b="b"/>
              <a:pathLst>
                <a:path w="82550" h="101600">
                  <a:moveTo>
                    <a:pt x="0" y="0"/>
                  </a:moveTo>
                  <a:lnTo>
                    <a:pt x="77584" y="0"/>
                  </a:lnTo>
                </a:path>
                <a:path w="82550" h="101600">
                  <a:moveTo>
                    <a:pt x="0" y="25347"/>
                  </a:moveTo>
                  <a:lnTo>
                    <a:pt x="75488" y="25347"/>
                  </a:lnTo>
                </a:path>
                <a:path w="82550" h="101600">
                  <a:moveTo>
                    <a:pt x="0" y="50694"/>
                  </a:moveTo>
                  <a:lnTo>
                    <a:pt x="82461" y="50694"/>
                  </a:lnTo>
                </a:path>
                <a:path w="82550" h="101600">
                  <a:moveTo>
                    <a:pt x="0" y="76042"/>
                  </a:moveTo>
                  <a:lnTo>
                    <a:pt x="65582" y="76042"/>
                  </a:lnTo>
                </a:path>
                <a:path w="82550" h="101600">
                  <a:moveTo>
                    <a:pt x="0" y="101385"/>
                  </a:moveTo>
                  <a:lnTo>
                    <a:pt x="77584" y="101385"/>
                  </a:lnTo>
                </a:path>
              </a:pathLst>
            </a:custGeom>
            <a:ln w="3175">
              <a:solidFill>
                <a:srgbClr val="EBEBEB"/>
              </a:solidFill>
            </a:ln>
          </p:spPr>
          <p:txBody>
            <a:bodyPr wrap="square" lIns="0" tIns="0" rIns="0" bIns="0" rtlCol="0"/>
            <a:lstStyle/>
            <a:p>
              <a:endParaRPr/>
            </a:p>
          </p:txBody>
        </p:sp>
        <p:sp>
          <p:nvSpPr>
            <p:cNvPr id="24" name="object 24"/>
            <p:cNvSpPr/>
            <p:nvPr/>
          </p:nvSpPr>
          <p:spPr>
            <a:xfrm>
              <a:off x="2308110" y="3081654"/>
              <a:ext cx="60325" cy="30480"/>
            </a:xfrm>
            <a:custGeom>
              <a:avLst/>
              <a:gdLst/>
              <a:ahLst/>
              <a:cxnLst/>
              <a:rect l="l" t="t" r="r" b="b"/>
              <a:pathLst>
                <a:path w="60325" h="30480">
                  <a:moveTo>
                    <a:pt x="57569" y="27597"/>
                  </a:moveTo>
                  <a:lnTo>
                    <a:pt x="50368" y="26517"/>
                  </a:lnTo>
                  <a:lnTo>
                    <a:pt x="43167" y="25844"/>
                  </a:lnTo>
                  <a:lnTo>
                    <a:pt x="35966" y="25488"/>
                  </a:lnTo>
                  <a:lnTo>
                    <a:pt x="28778" y="25349"/>
                  </a:lnTo>
                  <a:lnTo>
                    <a:pt x="21577" y="25501"/>
                  </a:lnTo>
                  <a:lnTo>
                    <a:pt x="14389" y="25857"/>
                  </a:lnTo>
                  <a:lnTo>
                    <a:pt x="7188" y="26530"/>
                  </a:lnTo>
                  <a:lnTo>
                    <a:pt x="0" y="27597"/>
                  </a:lnTo>
                  <a:lnTo>
                    <a:pt x="7188" y="28689"/>
                  </a:lnTo>
                  <a:lnTo>
                    <a:pt x="14389" y="29362"/>
                  </a:lnTo>
                  <a:lnTo>
                    <a:pt x="21577" y="29718"/>
                  </a:lnTo>
                  <a:lnTo>
                    <a:pt x="28778" y="29857"/>
                  </a:lnTo>
                  <a:lnTo>
                    <a:pt x="35966" y="29718"/>
                  </a:lnTo>
                  <a:lnTo>
                    <a:pt x="43167" y="29362"/>
                  </a:lnTo>
                  <a:lnTo>
                    <a:pt x="50368" y="28689"/>
                  </a:lnTo>
                  <a:lnTo>
                    <a:pt x="57569" y="27597"/>
                  </a:lnTo>
                  <a:close/>
                </a:path>
                <a:path w="60325" h="30480">
                  <a:moveTo>
                    <a:pt x="60007" y="2260"/>
                  </a:moveTo>
                  <a:lnTo>
                    <a:pt x="52501" y="1168"/>
                  </a:lnTo>
                  <a:lnTo>
                    <a:pt x="44996" y="495"/>
                  </a:lnTo>
                  <a:lnTo>
                    <a:pt x="37503" y="139"/>
                  </a:lnTo>
                  <a:lnTo>
                    <a:pt x="29997" y="0"/>
                  </a:lnTo>
                  <a:lnTo>
                    <a:pt x="22491" y="139"/>
                  </a:lnTo>
                  <a:lnTo>
                    <a:pt x="14998" y="508"/>
                  </a:lnTo>
                  <a:lnTo>
                    <a:pt x="7493" y="1181"/>
                  </a:lnTo>
                  <a:lnTo>
                    <a:pt x="0" y="2260"/>
                  </a:lnTo>
                  <a:lnTo>
                    <a:pt x="7493" y="3340"/>
                  </a:lnTo>
                  <a:lnTo>
                    <a:pt x="14998" y="4013"/>
                  </a:lnTo>
                  <a:lnTo>
                    <a:pt x="22491" y="4368"/>
                  </a:lnTo>
                  <a:lnTo>
                    <a:pt x="29997" y="4521"/>
                  </a:lnTo>
                  <a:lnTo>
                    <a:pt x="37503" y="4368"/>
                  </a:lnTo>
                  <a:lnTo>
                    <a:pt x="44996" y="4013"/>
                  </a:lnTo>
                  <a:lnTo>
                    <a:pt x="52501" y="3340"/>
                  </a:lnTo>
                  <a:lnTo>
                    <a:pt x="60007" y="2260"/>
                  </a:lnTo>
                  <a:close/>
                </a:path>
              </a:pathLst>
            </a:custGeom>
            <a:solidFill>
              <a:srgbClr val="EBEBEB"/>
            </a:solidFill>
          </p:spPr>
          <p:txBody>
            <a:bodyPr wrap="square" lIns="0" tIns="0" rIns="0" bIns="0" rtlCol="0"/>
            <a:lstStyle/>
            <a:p>
              <a:endParaRPr/>
            </a:p>
          </p:txBody>
        </p:sp>
        <p:sp>
          <p:nvSpPr>
            <p:cNvPr id="25" name="object 25"/>
            <p:cNvSpPr/>
            <p:nvPr/>
          </p:nvSpPr>
          <p:spPr>
            <a:xfrm>
              <a:off x="1264259" y="2965424"/>
              <a:ext cx="183515" cy="183515"/>
            </a:xfrm>
            <a:custGeom>
              <a:avLst/>
              <a:gdLst/>
              <a:ahLst/>
              <a:cxnLst/>
              <a:rect l="l" t="t" r="r" b="b"/>
              <a:pathLst>
                <a:path w="183515" h="183514">
                  <a:moveTo>
                    <a:pt x="183362" y="0"/>
                  </a:moveTo>
                  <a:lnTo>
                    <a:pt x="0" y="0"/>
                  </a:lnTo>
                  <a:lnTo>
                    <a:pt x="0" y="183311"/>
                  </a:lnTo>
                  <a:lnTo>
                    <a:pt x="183362" y="183311"/>
                  </a:lnTo>
                  <a:lnTo>
                    <a:pt x="183362" y="0"/>
                  </a:lnTo>
                  <a:close/>
                </a:path>
              </a:pathLst>
            </a:custGeom>
            <a:solidFill>
              <a:srgbClr val="FFC726"/>
            </a:solidFill>
          </p:spPr>
          <p:txBody>
            <a:bodyPr wrap="square" lIns="0" tIns="0" rIns="0" bIns="0" rtlCol="0"/>
            <a:lstStyle/>
            <a:p>
              <a:endParaRPr/>
            </a:p>
          </p:txBody>
        </p:sp>
        <p:sp>
          <p:nvSpPr>
            <p:cNvPr id="26" name="object 26"/>
            <p:cNvSpPr/>
            <p:nvPr/>
          </p:nvSpPr>
          <p:spPr>
            <a:xfrm>
              <a:off x="1344987" y="2973077"/>
              <a:ext cx="22225" cy="22225"/>
            </a:xfrm>
            <a:custGeom>
              <a:avLst/>
              <a:gdLst/>
              <a:ahLst/>
              <a:cxnLst/>
              <a:rect l="l" t="t" r="r" b="b"/>
              <a:pathLst>
                <a:path w="22225" h="22225">
                  <a:moveTo>
                    <a:pt x="17005" y="0"/>
                  </a:moveTo>
                  <a:lnTo>
                    <a:pt x="4902" y="0"/>
                  </a:lnTo>
                  <a:lnTo>
                    <a:pt x="0" y="4902"/>
                  </a:lnTo>
                  <a:lnTo>
                    <a:pt x="0" y="16992"/>
                  </a:lnTo>
                  <a:lnTo>
                    <a:pt x="4902" y="21894"/>
                  </a:lnTo>
                  <a:lnTo>
                    <a:pt x="17005" y="21894"/>
                  </a:lnTo>
                  <a:lnTo>
                    <a:pt x="21907" y="16992"/>
                  </a:lnTo>
                  <a:lnTo>
                    <a:pt x="21907" y="10947"/>
                  </a:lnTo>
                  <a:lnTo>
                    <a:pt x="21907" y="4902"/>
                  </a:lnTo>
                  <a:lnTo>
                    <a:pt x="17005" y="0"/>
                  </a:lnTo>
                  <a:close/>
                </a:path>
              </a:pathLst>
            </a:custGeom>
            <a:solidFill>
              <a:srgbClr val="455963"/>
            </a:solidFill>
          </p:spPr>
          <p:txBody>
            <a:bodyPr wrap="square" lIns="0" tIns="0" rIns="0" bIns="0" rtlCol="0"/>
            <a:lstStyle/>
            <a:p>
              <a:endParaRPr/>
            </a:p>
          </p:txBody>
        </p:sp>
        <p:sp>
          <p:nvSpPr>
            <p:cNvPr id="27" name="object 27"/>
            <p:cNvSpPr/>
            <p:nvPr/>
          </p:nvSpPr>
          <p:spPr>
            <a:xfrm>
              <a:off x="1515529" y="3674744"/>
              <a:ext cx="979169" cy="561340"/>
            </a:xfrm>
            <a:custGeom>
              <a:avLst/>
              <a:gdLst/>
              <a:ahLst/>
              <a:cxnLst/>
              <a:rect l="l" t="t" r="r" b="b"/>
              <a:pathLst>
                <a:path w="979169" h="561339">
                  <a:moveTo>
                    <a:pt x="103543" y="558863"/>
                  </a:moveTo>
                  <a:lnTo>
                    <a:pt x="0" y="558863"/>
                  </a:lnTo>
                  <a:lnTo>
                    <a:pt x="0" y="561340"/>
                  </a:lnTo>
                  <a:lnTo>
                    <a:pt x="103543" y="561340"/>
                  </a:lnTo>
                  <a:lnTo>
                    <a:pt x="103543" y="558863"/>
                  </a:lnTo>
                  <a:close/>
                </a:path>
                <a:path w="979169" h="561339">
                  <a:moveTo>
                    <a:pt x="103543" y="518947"/>
                  </a:moveTo>
                  <a:lnTo>
                    <a:pt x="0" y="518947"/>
                  </a:lnTo>
                  <a:lnTo>
                    <a:pt x="0" y="521411"/>
                  </a:lnTo>
                  <a:lnTo>
                    <a:pt x="103543" y="521411"/>
                  </a:lnTo>
                  <a:lnTo>
                    <a:pt x="103543" y="518947"/>
                  </a:lnTo>
                  <a:close/>
                </a:path>
                <a:path w="979169" h="561339">
                  <a:moveTo>
                    <a:pt x="103543" y="479018"/>
                  </a:moveTo>
                  <a:lnTo>
                    <a:pt x="0" y="479018"/>
                  </a:lnTo>
                  <a:lnTo>
                    <a:pt x="0" y="481495"/>
                  </a:lnTo>
                  <a:lnTo>
                    <a:pt x="103543" y="481495"/>
                  </a:lnTo>
                  <a:lnTo>
                    <a:pt x="103543" y="479018"/>
                  </a:lnTo>
                  <a:close/>
                </a:path>
                <a:path w="979169" h="561339">
                  <a:moveTo>
                    <a:pt x="103543" y="439102"/>
                  </a:moveTo>
                  <a:lnTo>
                    <a:pt x="0" y="439102"/>
                  </a:lnTo>
                  <a:lnTo>
                    <a:pt x="0" y="441579"/>
                  </a:lnTo>
                  <a:lnTo>
                    <a:pt x="103543" y="441579"/>
                  </a:lnTo>
                  <a:lnTo>
                    <a:pt x="103543" y="439102"/>
                  </a:lnTo>
                  <a:close/>
                </a:path>
                <a:path w="979169" h="561339">
                  <a:moveTo>
                    <a:pt x="241287" y="558863"/>
                  </a:moveTo>
                  <a:lnTo>
                    <a:pt x="177800" y="558863"/>
                  </a:lnTo>
                  <a:lnTo>
                    <a:pt x="177800" y="561340"/>
                  </a:lnTo>
                  <a:lnTo>
                    <a:pt x="241287" y="561340"/>
                  </a:lnTo>
                  <a:lnTo>
                    <a:pt x="241287" y="558863"/>
                  </a:lnTo>
                  <a:close/>
                </a:path>
                <a:path w="979169" h="561339">
                  <a:moveTo>
                    <a:pt x="241287" y="518947"/>
                  </a:moveTo>
                  <a:lnTo>
                    <a:pt x="177800" y="518947"/>
                  </a:lnTo>
                  <a:lnTo>
                    <a:pt x="177800" y="521411"/>
                  </a:lnTo>
                  <a:lnTo>
                    <a:pt x="241287" y="521411"/>
                  </a:lnTo>
                  <a:lnTo>
                    <a:pt x="241287" y="518947"/>
                  </a:lnTo>
                  <a:close/>
                </a:path>
                <a:path w="979169" h="561339">
                  <a:moveTo>
                    <a:pt x="241287" y="479018"/>
                  </a:moveTo>
                  <a:lnTo>
                    <a:pt x="177800" y="479018"/>
                  </a:lnTo>
                  <a:lnTo>
                    <a:pt x="177800" y="481495"/>
                  </a:lnTo>
                  <a:lnTo>
                    <a:pt x="241287" y="481495"/>
                  </a:lnTo>
                  <a:lnTo>
                    <a:pt x="241287" y="479018"/>
                  </a:lnTo>
                  <a:close/>
                </a:path>
                <a:path w="979169" h="561339">
                  <a:moveTo>
                    <a:pt x="241287" y="439102"/>
                  </a:moveTo>
                  <a:lnTo>
                    <a:pt x="177800" y="439102"/>
                  </a:lnTo>
                  <a:lnTo>
                    <a:pt x="177800" y="441579"/>
                  </a:lnTo>
                  <a:lnTo>
                    <a:pt x="241287" y="441579"/>
                  </a:lnTo>
                  <a:lnTo>
                    <a:pt x="241287" y="439102"/>
                  </a:lnTo>
                  <a:close/>
                </a:path>
                <a:path w="979169" h="561339">
                  <a:moveTo>
                    <a:pt x="241287" y="399186"/>
                  </a:moveTo>
                  <a:lnTo>
                    <a:pt x="0" y="399186"/>
                  </a:lnTo>
                  <a:lnTo>
                    <a:pt x="0" y="401662"/>
                  </a:lnTo>
                  <a:lnTo>
                    <a:pt x="241287" y="401662"/>
                  </a:lnTo>
                  <a:lnTo>
                    <a:pt x="241287" y="399186"/>
                  </a:lnTo>
                  <a:close/>
                </a:path>
                <a:path w="979169" h="561339">
                  <a:moveTo>
                    <a:pt x="241287" y="359270"/>
                  </a:moveTo>
                  <a:lnTo>
                    <a:pt x="0" y="359270"/>
                  </a:lnTo>
                  <a:lnTo>
                    <a:pt x="0" y="361746"/>
                  </a:lnTo>
                  <a:lnTo>
                    <a:pt x="241287" y="361746"/>
                  </a:lnTo>
                  <a:lnTo>
                    <a:pt x="241287" y="359270"/>
                  </a:lnTo>
                  <a:close/>
                </a:path>
                <a:path w="979169" h="561339">
                  <a:moveTo>
                    <a:pt x="379031" y="558863"/>
                  </a:moveTo>
                  <a:lnTo>
                    <a:pt x="315544" y="558863"/>
                  </a:lnTo>
                  <a:lnTo>
                    <a:pt x="315544" y="561340"/>
                  </a:lnTo>
                  <a:lnTo>
                    <a:pt x="379031" y="561340"/>
                  </a:lnTo>
                  <a:lnTo>
                    <a:pt x="379031" y="558863"/>
                  </a:lnTo>
                  <a:close/>
                </a:path>
                <a:path w="979169" h="561339">
                  <a:moveTo>
                    <a:pt x="379031" y="518947"/>
                  </a:moveTo>
                  <a:lnTo>
                    <a:pt x="315544" y="518947"/>
                  </a:lnTo>
                  <a:lnTo>
                    <a:pt x="315544" y="521411"/>
                  </a:lnTo>
                  <a:lnTo>
                    <a:pt x="379031" y="521411"/>
                  </a:lnTo>
                  <a:lnTo>
                    <a:pt x="379031" y="518947"/>
                  </a:lnTo>
                  <a:close/>
                </a:path>
                <a:path w="979169" h="561339">
                  <a:moveTo>
                    <a:pt x="379031" y="479018"/>
                  </a:moveTo>
                  <a:lnTo>
                    <a:pt x="315544" y="479018"/>
                  </a:lnTo>
                  <a:lnTo>
                    <a:pt x="315544" y="481495"/>
                  </a:lnTo>
                  <a:lnTo>
                    <a:pt x="379031" y="481495"/>
                  </a:lnTo>
                  <a:lnTo>
                    <a:pt x="379031" y="479018"/>
                  </a:lnTo>
                  <a:close/>
                </a:path>
                <a:path w="979169" h="561339">
                  <a:moveTo>
                    <a:pt x="379031" y="439102"/>
                  </a:moveTo>
                  <a:lnTo>
                    <a:pt x="315544" y="439102"/>
                  </a:lnTo>
                  <a:lnTo>
                    <a:pt x="315544" y="441579"/>
                  </a:lnTo>
                  <a:lnTo>
                    <a:pt x="379031" y="441579"/>
                  </a:lnTo>
                  <a:lnTo>
                    <a:pt x="379031" y="439102"/>
                  </a:lnTo>
                  <a:close/>
                </a:path>
                <a:path w="979169" h="561339">
                  <a:moveTo>
                    <a:pt x="379031" y="399186"/>
                  </a:moveTo>
                  <a:lnTo>
                    <a:pt x="315544" y="399186"/>
                  </a:lnTo>
                  <a:lnTo>
                    <a:pt x="315544" y="401662"/>
                  </a:lnTo>
                  <a:lnTo>
                    <a:pt x="379031" y="401662"/>
                  </a:lnTo>
                  <a:lnTo>
                    <a:pt x="379031" y="399186"/>
                  </a:lnTo>
                  <a:close/>
                </a:path>
                <a:path w="979169" h="561339">
                  <a:moveTo>
                    <a:pt x="379031" y="359270"/>
                  </a:moveTo>
                  <a:lnTo>
                    <a:pt x="315544" y="359270"/>
                  </a:lnTo>
                  <a:lnTo>
                    <a:pt x="315544" y="361746"/>
                  </a:lnTo>
                  <a:lnTo>
                    <a:pt x="379031" y="361746"/>
                  </a:lnTo>
                  <a:lnTo>
                    <a:pt x="379031" y="359270"/>
                  </a:lnTo>
                  <a:close/>
                </a:path>
                <a:path w="979169" h="561339">
                  <a:moveTo>
                    <a:pt x="379031" y="319354"/>
                  </a:moveTo>
                  <a:lnTo>
                    <a:pt x="0" y="319354"/>
                  </a:lnTo>
                  <a:lnTo>
                    <a:pt x="0" y="321818"/>
                  </a:lnTo>
                  <a:lnTo>
                    <a:pt x="379031" y="321818"/>
                  </a:lnTo>
                  <a:lnTo>
                    <a:pt x="379031" y="319354"/>
                  </a:lnTo>
                  <a:close/>
                </a:path>
                <a:path w="979169" h="561339">
                  <a:moveTo>
                    <a:pt x="379031" y="279425"/>
                  </a:moveTo>
                  <a:lnTo>
                    <a:pt x="0" y="279425"/>
                  </a:lnTo>
                  <a:lnTo>
                    <a:pt x="0" y="281901"/>
                  </a:lnTo>
                  <a:lnTo>
                    <a:pt x="379031" y="281901"/>
                  </a:lnTo>
                  <a:lnTo>
                    <a:pt x="379031" y="279425"/>
                  </a:lnTo>
                  <a:close/>
                </a:path>
                <a:path w="979169" h="561339">
                  <a:moveTo>
                    <a:pt x="516775" y="558863"/>
                  </a:moveTo>
                  <a:lnTo>
                    <a:pt x="453288" y="558863"/>
                  </a:lnTo>
                  <a:lnTo>
                    <a:pt x="453288" y="561340"/>
                  </a:lnTo>
                  <a:lnTo>
                    <a:pt x="516775" y="561340"/>
                  </a:lnTo>
                  <a:lnTo>
                    <a:pt x="516775" y="558863"/>
                  </a:lnTo>
                  <a:close/>
                </a:path>
                <a:path w="979169" h="561339">
                  <a:moveTo>
                    <a:pt x="516775" y="518947"/>
                  </a:moveTo>
                  <a:lnTo>
                    <a:pt x="453288" y="518947"/>
                  </a:lnTo>
                  <a:lnTo>
                    <a:pt x="453288" y="521411"/>
                  </a:lnTo>
                  <a:lnTo>
                    <a:pt x="516775" y="521411"/>
                  </a:lnTo>
                  <a:lnTo>
                    <a:pt x="516775" y="518947"/>
                  </a:lnTo>
                  <a:close/>
                </a:path>
                <a:path w="979169" h="561339">
                  <a:moveTo>
                    <a:pt x="516775" y="479018"/>
                  </a:moveTo>
                  <a:lnTo>
                    <a:pt x="453288" y="479018"/>
                  </a:lnTo>
                  <a:lnTo>
                    <a:pt x="453288" y="481495"/>
                  </a:lnTo>
                  <a:lnTo>
                    <a:pt x="516775" y="481495"/>
                  </a:lnTo>
                  <a:lnTo>
                    <a:pt x="516775" y="479018"/>
                  </a:lnTo>
                  <a:close/>
                </a:path>
                <a:path w="979169" h="561339">
                  <a:moveTo>
                    <a:pt x="516775" y="439102"/>
                  </a:moveTo>
                  <a:lnTo>
                    <a:pt x="453288" y="439102"/>
                  </a:lnTo>
                  <a:lnTo>
                    <a:pt x="453288" y="441579"/>
                  </a:lnTo>
                  <a:lnTo>
                    <a:pt x="516775" y="441579"/>
                  </a:lnTo>
                  <a:lnTo>
                    <a:pt x="516775" y="439102"/>
                  </a:lnTo>
                  <a:close/>
                </a:path>
                <a:path w="979169" h="561339">
                  <a:moveTo>
                    <a:pt x="516775" y="399186"/>
                  </a:moveTo>
                  <a:lnTo>
                    <a:pt x="453288" y="399186"/>
                  </a:lnTo>
                  <a:lnTo>
                    <a:pt x="453288" y="401662"/>
                  </a:lnTo>
                  <a:lnTo>
                    <a:pt x="516775" y="401662"/>
                  </a:lnTo>
                  <a:lnTo>
                    <a:pt x="516775" y="399186"/>
                  </a:lnTo>
                  <a:close/>
                </a:path>
                <a:path w="979169" h="561339">
                  <a:moveTo>
                    <a:pt x="516775" y="359270"/>
                  </a:moveTo>
                  <a:lnTo>
                    <a:pt x="453288" y="359270"/>
                  </a:lnTo>
                  <a:lnTo>
                    <a:pt x="453288" y="361746"/>
                  </a:lnTo>
                  <a:lnTo>
                    <a:pt x="516775" y="361746"/>
                  </a:lnTo>
                  <a:lnTo>
                    <a:pt x="516775" y="359270"/>
                  </a:lnTo>
                  <a:close/>
                </a:path>
                <a:path w="979169" h="561339">
                  <a:moveTo>
                    <a:pt x="516775" y="319354"/>
                  </a:moveTo>
                  <a:lnTo>
                    <a:pt x="453288" y="319354"/>
                  </a:lnTo>
                  <a:lnTo>
                    <a:pt x="453288" y="321818"/>
                  </a:lnTo>
                  <a:lnTo>
                    <a:pt x="516775" y="321818"/>
                  </a:lnTo>
                  <a:lnTo>
                    <a:pt x="516775" y="319354"/>
                  </a:lnTo>
                  <a:close/>
                </a:path>
                <a:path w="979169" h="561339">
                  <a:moveTo>
                    <a:pt x="516775" y="279425"/>
                  </a:moveTo>
                  <a:lnTo>
                    <a:pt x="453288" y="279425"/>
                  </a:lnTo>
                  <a:lnTo>
                    <a:pt x="453288" y="281901"/>
                  </a:lnTo>
                  <a:lnTo>
                    <a:pt x="516775" y="281901"/>
                  </a:lnTo>
                  <a:lnTo>
                    <a:pt x="516775" y="279425"/>
                  </a:lnTo>
                  <a:close/>
                </a:path>
                <a:path w="979169" h="561339">
                  <a:moveTo>
                    <a:pt x="516775" y="239522"/>
                  </a:moveTo>
                  <a:lnTo>
                    <a:pt x="0" y="239522"/>
                  </a:lnTo>
                  <a:lnTo>
                    <a:pt x="0" y="241985"/>
                  </a:lnTo>
                  <a:lnTo>
                    <a:pt x="516775" y="241985"/>
                  </a:lnTo>
                  <a:lnTo>
                    <a:pt x="516775" y="239522"/>
                  </a:lnTo>
                  <a:close/>
                </a:path>
                <a:path w="979169" h="561339">
                  <a:moveTo>
                    <a:pt x="654519" y="558863"/>
                  </a:moveTo>
                  <a:lnTo>
                    <a:pt x="591032" y="558863"/>
                  </a:lnTo>
                  <a:lnTo>
                    <a:pt x="591032" y="561340"/>
                  </a:lnTo>
                  <a:lnTo>
                    <a:pt x="654519" y="561340"/>
                  </a:lnTo>
                  <a:lnTo>
                    <a:pt x="654519" y="558863"/>
                  </a:lnTo>
                  <a:close/>
                </a:path>
                <a:path w="979169" h="561339">
                  <a:moveTo>
                    <a:pt x="654519" y="518947"/>
                  </a:moveTo>
                  <a:lnTo>
                    <a:pt x="591032" y="518947"/>
                  </a:lnTo>
                  <a:lnTo>
                    <a:pt x="591032" y="521411"/>
                  </a:lnTo>
                  <a:lnTo>
                    <a:pt x="654519" y="521411"/>
                  </a:lnTo>
                  <a:lnTo>
                    <a:pt x="654519" y="518947"/>
                  </a:lnTo>
                  <a:close/>
                </a:path>
                <a:path w="979169" h="561339">
                  <a:moveTo>
                    <a:pt x="654519" y="479018"/>
                  </a:moveTo>
                  <a:lnTo>
                    <a:pt x="591032" y="479018"/>
                  </a:lnTo>
                  <a:lnTo>
                    <a:pt x="591032" y="481495"/>
                  </a:lnTo>
                  <a:lnTo>
                    <a:pt x="654519" y="481495"/>
                  </a:lnTo>
                  <a:lnTo>
                    <a:pt x="654519" y="479018"/>
                  </a:lnTo>
                  <a:close/>
                </a:path>
                <a:path w="979169" h="561339">
                  <a:moveTo>
                    <a:pt x="654519" y="439102"/>
                  </a:moveTo>
                  <a:lnTo>
                    <a:pt x="591032" y="439102"/>
                  </a:lnTo>
                  <a:lnTo>
                    <a:pt x="591032" y="441579"/>
                  </a:lnTo>
                  <a:lnTo>
                    <a:pt x="654519" y="441579"/>
                  </a:lnTo>
                  <a:lnTo>
                    <a:pt x="654519" y="439102"/>
                  </a:lnTo>
                  <a:close/>
                </a:path>
                <a:path w="979169" h="561339">
                  <a:moveTo>
                    <a:pt x="654519" y="399186"/>
                  </a:moveTo>
                  <a:lnTo>
                    <a:pt x="591032" y="399186"/>
                  </a:lnTo>
                  <a:lnTo>
                    <a:pt x="591032" y="401662"/>
                  </a:lnTo>
                  <a:lnTo>
                    <a:pt x="654519" y="401662"/>
                  </a:lnTo>
                  <a:lnTo>
                    <a:pt x="654519" y="399186"/>
                  </a:lnTo>
                  <a:close/>
                </a:path>
                <a:path w="979169" h="561339">
                  <a:moveTo>
                    <a:pt x="654519" y="359270"/>
                  </a:moveTo>
                  <a:lnTo>
                    <a:pt x="591032" y="359270"/>
                  </a:lnTo>
                  <a:lnTo>
                    <a:pt x="591032" y="361746"/>
                  </a:lnTo>
                  <a:lnTo>
                    <a:pt x="654519" y="361746"/>
                  </a:lnTo>
                  <a:lnTo>
                    <a:pt x="654519" y="359270"/>
                  </a:lnTo>
                  <a:close/>
                </a:path>
                <a:path w="979169" h="561339">
                  <a:moveTo>
                    <a:pt x="654519" y="319354"/>
                  </a:moveTo>
                  <a:lnTo>
                    <a:pt x="591032" y="319354"/>
                  </a:lnTo>
                  <a:lnTo>
                    <a:pt x="591032" y="321818"/>
                  </a:lnTo>
                  <a:lnTo>
                    <a:pt x="654519" y="321818"/>
                  </a:lnTo>
                  <a:lnTo>
                    <a:pt x="654519" y="319354"/>
                  </a:lnTo>
                  <a:close/>
                </a:path>
                <a:path w="979169" h="561339">
                  <a:moveTo>
                    <a:pt x="654519" y="279425"/>
                  </a:moveTo>
                  <a:lnTo>
                    <a:pt x="591032" y="279425"/>
                  </a:lnTo>
                  <a:lnTo>
                    <a:pt x="591032" y="281901"/>
                  </a:lnTo>
                  <a:lnTo>
                    <a:pt x="654519" y="281901"/>
                  </a:lnTo>
                  <a:lnTo>
                    <a:pt x="654519" y="279425"/>
                  </a:lnTo>
                  <a:close/>
                </a:path>
                <a:path w="979169" h="561339">
                  <a:moveTo>
                    <a:pt x="654519" y="239522"/>
                  </a:moveTo>
                  <a:lnTo>
                    <a:pt x="591032" y="239522"/>
                  </a:lnTo>
                  <a:lnTo>
                    <a:pt x="591032" y="241985"/>
                  </a:lnTo>
                  <a:lnTo>
                    <a:pt x="654519" y="241985"/>
                  </a:lnTo>
                  <a:lnTo>
                    <a:pt x="654519" y="239522"/>
                  </a:lnTo>
                  <a:close/>
                </a:path>
                <a:path w="979169" h="561339">
                  <a:moveTo>
                    <a:pt x="654519" y="199593"/>
                  </a:moveTo>
                  <a:lnTo>
                    <a:pt x="0" y="199593"/>
                  </a:lnTo>
                  <a:lnTo>
                    <a:pt x="0" y="202069"/>
                  </a:lnTo>
                  <a:lnTo>
                    <a:pt x="654519" y="202069"/>
                  </a:lnTo>
                  <a:lnTo>
                    <a:pt x="654519" y="199593"/>
                  </a:lnTo>
                  <a:close/>
                </a:path>
                <a:path w="979169" h="561339">
                  <a:moveTo>
                    <a:pt x="654519" y="159677"/>
                  </a:moveTo>
                  <a:lnTo>
                    <a:pt x="0" y="159677"/>
                  </a:lnTo>
                  <a:lnTo>
                    <a:pt x="0" y="162140"/>
                  </a:lnTo>
                  <a:lnTo>
                    <a:pt x="654519" y="162140"/>
                  </a:lnTo>
                  <a:lnTo>
                    <a:pt x="654519" y="159677"/>
                  </a:lnTo>
                  <a:close/>
                </a:path>
                <a:path w="979169" h="561339">
                  <a:moveTo>
                    <a:pt x="792264" y="558863"/>
                  </a:moveTo>
                  <a:lnTo>
                    <a:pt x="728789" y="558863"/>
                  </a:lnTo>
                  <a:lnTo>
                    <a:pt x="728789" y="561340"/>
                  </a:lnTo>
                  <a:lnTo>
                    <a:pt x="792264" y="561340"/>
                  </a:lnTo>
                  <a:lnTo>
                    <a:pt x="792264" y="558863"/>
                  </a:lnTo>
                  <a:close/>
                </a:path>
                <a:path w="979169" h="561339">
                  <a:moveTo>
                    <a:pt x="792264" y="518947"/>
                  </a:moveTo>
                  <a:lnTo>
                    <a:pt x="728789" y="518947"/>
                  </a:lnTo>
                  <a:lnTo>
                    <a:pt x="728789" y="521411"/>
                  </a:lnTo>
                  <a:lnTo>
                    <a:pt x="792264" y="521411"/>
                  </a:lnTo>
                  <a:lnTo>
                    <a:pt x="792264" y="518947"/>
                  </a:lnTo>
                  <a:close/>
                </a:path>
                <a:path w="979169" h="561339">
                  <a:moveTo>
                    <a:pt x="792264" y="479018"/>
                  </a:moveTo>
                  <a:lnTo>
                    <a:pt x="728789" y="479018"/>
                  </a:lnTo>
                  <a:lnTo>
                    <a:pt x="728789" y="481495"/>
                  </a:lnTo>
                  <a:lnTo>
                    <a:pt x="792264" y="481495"/>
                  </a:lnTo>
                  <a:lnTo>
                    <a:pt x="792264" y="479018"/>
                  </a:lnTo>
                  <a:close/>
                </a:path>
                <a:path w="979169" h="561339">
                  <a:moveTo>
                    <a:pt x="792264" y="439102"/>
                  </a:moveTo>
                  <a:lnTo>
                    <a:pt x="728789" y="439102"/>
                  </a:lnTo>
                  <a:lnTo>
                    <a:pt x="728789" y="441579"/>
                  </a:lnTo>
                  <a:lnTo>
                    <a:pt x="792264" y="441579"/>
                  </a:lnTo>
                  <a:lnTo>
                    <a:pt x="792264" y="439102"/>
                  </a:lnTo>
                  <a:close/>
                </a:path>
                <a:path w="979169" h="561339">
                  <a:moveTo>
                    <a:pt x="792264" y="399186"/>
                  </a:moveTo>
                  <a:lnTo>
                    <a:pt x="728789" y="399186"/>
                  </a:lnTo>
                  <a:lnTo>
                    <a:pt x="728789" y="401662"/>
                  </a:lnTo>
                  <a:lnTo>
                    <a:pt x="792264" y="401662"/>
                  </a:lnTo>
                  <a:lnTo>
                    <a:pt x="792264" y="399186"/>
                  </a:lnTo>
                  <a:close/>
                </a:path>
                <a:path w="979169" h="561339">
                  <a:moveTo>
                    <a:pt x="792264" y="359270"/>
                  </a:moveTo>
                  <a:lnTo>
                    <a:pt x="728789" y="359270"/>
                  </a:lnTo>
                  <a:lnTo>
                    <a:pt x="728789" y="361746"/>
                  </a:lnTo>
                  <a:lnTo>
                    <a:pt x="792264" y="361746"/>
                  </a:lnTo>
                  <a:lnTo>
                    <a:pt x="792264" y="359270"/>
                  </a:lnTo>
                  <a:close/>
                </a:path>
                <a:path w="979169" h="561339">
                  <a:moveTo>
                    <a:pt x="792264" y="319354"/>
                  </a:moveTo>
                  <a:lnTo>
                    <a:pt x="728789" y="319354"/>
                  </a:lnTo>
                  <a:lnTo>
                    <a:pt x="728789" y="321818"/>
                  </a:lnTo>
                  <a:lnTo>
                    <a:pt x="792264" y="321818"/>
                  </a:lnTo>
                  <a:lnTo>
                    <a:pt x="792264" y="319354"/>
                  </a:lnTo>
                  <a:close/>
                </a:path>
                <a:path w="979169" h="561339">
                  <a:moveTo>
                    <a:pt x="792264" y="279425"/>
                  </a:moveTo>
                  <a:lnTo>
                    <a:pt x="728789" y="279425"/>
                  </a:lnTo>
                  <a:lnTo>
                    <a:pt x="728789" y="281901"/>
                  </a:lnTo>
                  <a:lnTo>
                    <a:pt x="792264" y="281901"/>
                  </a:lnTo>
                  <a:lnTo>
                    <a:pt x="792264" y="279425"/>
                  </a:lnTo>
                  <a:close/>
                </a:path>
                <a:path w="979169" h="561339">
                  <a:moveTo>
                    <a:pt x="792264" y="239522"/>
                  </a:moveTo>
                  <a:lnTo>
                    <a:pt x="728789" y="239522"/>
                  </a:lnTo>
                  <a:lnTo>
                    <a:pt x="728789" y="241985"/>
                  </a:lnTo>
                  <a:lnTo>
                    <a:pt x="792264" y="241985"/>
                  </a:lnTo>
                  <a:lnTo>
                    <a:pt x="792264" y="239522"/>
                  </a:lnTo>
                  <a:close/>
                </a:path>
                <a:path w="979169" h="561339">
                  <a:moveTo>
                    <a:pt x="792264" y="199593"/>
                  </a:moveTo>
                  <a:lnTo>
                    <a:pt x="728789" y="199593"/>
                  </a:lnTo>
                  <a:lnTo>
                    <a:pt x="728789" y="202069"/>
                  </a:lnTo>
                  <a:lnTo>
                    <a:pt x="792264" y="202069"/>
                  </a:lnTo>
                  <a:lnTo>
                    <a:pt x="792264" y="199593"/>
                  </a:lnTo>
                  <a:close/>
                </a:path>
                <a:path w="979169" h="561339">
                  <a:moveTo>
                    <a:pt x="792264" y="159677"/>
                  </a:moveTo>
                  <a:lnTo>
                    <a:pt x="728789" y="159677"/>
                  </a:lnTo>
                  <a:lnTo>
                    <a:pt x="728789" y="162140"/>
                  </a:lnTo>
                  <a:lnTo>
                    <a:pt x="792264" y="162140"/>
                  </a:lnTo>
                  <a:lnTo>
                    <a:pt x="792264" y="159677"/>
                  </a:lnTo>
                  <a:close/>
                </a:path>
                <a:path w="979169" h="561339">
                  <a:moveTo>
                    <a:pt x="792264" y="119748"/>
                  </a:moveTo>
                  <a:lnTo>
                    <a:pt x="0" y="119748"/>
                  </a:lnTo>
                  <a:lnTo>
                    <a:pt x="0" y="122224"/>
                  </a:lnTo>
                  <a:lnTo>
                    <a:pt x="792264" y="122224"/>
                  </a:lnTo>
                  <a:lnTo>
                    <a:pt x="792264" y="119748"/>
                  </a:lnTo>
                  <a:close/>
                </a:path>
                <a:path w="979169" h="561339">
                  <a:moveTo>
                    <a:pt x="792264" y="79844"/>
                  </a:moveTo>
                  <a:lnTo>
                    <a:pt x="0" y="79844"/>
                  </a:lnTo>
                  <a:lnTo>
                    <a:pt x="0" y="82321"/>
                  </a:lnTo>
                  <a:lnTo>
                    <a:pt x="792264" y="82321"/>
                  </a:lnTo>
                  <a:lnTo>
                    <a:pt x="792264" y="79844"/>
                  </a:lnTo>
                  <a:close/>
                </a:path>
                <a:path w="979169" h="561339">
                  <a:moveTo>
                    <a:pt x="979157" y="558863"/>
                  </a:moveTo>
                  <a:lnTo>
                    <a:pt x="866533" y="558863"/>
                  </a:lnTo>
                  <a:lnTo>
                    <a:pt x="866533" y="561340"/>
                  </a:lnTo>
                  <a:lnTo>
                    <a:pt x="979157" y="561340"/>
                  </a:lnTo>
                  <a:lnTo>
                    <a:pt x="979157" y="558863"/>
                  </a:lnTo>
                  <a:close/>
                </a:path>
                <a:path w="979169" h="561339">
                  <a:moveTo>
                    <a:pt x="979157" y="518947"/>
                  </a:moveTo>
                  <a:lnTo>
                    <a:pt x="866533" y="518947"/>
                  </a:lnTo>
                  <a:lnTo>
                    <a:pt x="866533" y="521411"/>
                  </a:lnTo>
                  <a:lnTo>
                    <a:pt x="979157" y="521411"/>
                  </a:lnTo>
                  <a:lnTo>
                    <a:pt x="979157" y="518947"/>
                  </a:lnTo>
                  <a:close/>
                </a:path>
                <a:path w="979169" h="561339">
                  <a:moveTo>
                    <a:pt x="979157" y="479018"/>
                  </a:moveTo>
                  <a:lnTo>
                    <a:pt x="866533" y="479018"/>
                  </a:lnTo>
                  <a:lnTo>
                    <a:pt x="866533" y="481495"/>
                  </a:lnTo>
                  <a:lnTo>
                    <a:pt x="979157" y="481495"/>
                  </a:lnTo>
                  <a:lnTo>
                    <a:pt x="979157" y="479018"/>
                  </a:lnTo>
                  <a:close/>
                </a:path>
                <a:path w="979169" h="561339">
                  <a:moveTo>
                    <a:pt x="979157" y="439102"/>
                  </a:moveTo>
                  <a:lnTo>
                    <a:pt x="866533" y="439102"/>
                  </a:lnTo>
                  <a:lnTo>
                    <a:pt x="866533" y="441579"/>
                  </a:lnTo>
                  <a:lnTo>
                    <a:pt x="979157" y="441579"/>
                  </a:lnTo>
                  <a:lnTo>
                    <a:pt x="979157" y="439102"/>
                  </a:lnTo>
                  <a:close/>
                </a:path>
                <a:path w="979169" h="561339">
                  <a:moveTo>
                    <a:pt x="979157" y="399186"/>
                  </a:moveTo>
                  <a:lnTo>
                    <a:pt x="866533" y="399186"/>
                  </a:lnTo>
                  <a:lnTo>
                    <a:pt x="866533" y="401662"/>
                  </a:lnTo>
                  <a:lnTo>
                    <a:pt x="979157" y="401662"/>
                  </a:lnTo>
                  <a:lnTo>
                    <a:pt x="979157" y="399186"/>
                  </a:lnTo>
                  <a:close/>
                </a:path>
                <a:path w="979169" h="561339">
                  <a:moveTo>
                    <a:pt x="979157" y="359270"/>
                  </a:moveTo>
                  <a:lnTo>
                    <a:pt x="866533" y="359270"/>
                  </a:lnTo>
                  <a:lnTo>
                    <a:pt x="866533" y="361746"/>
                  </a:lnTo>
                  <a:lnTo>
                    <a:pt x="979157" y="361746"/>
                  </a:lnTo>
                  <a:lnTo>
                    <a:pt x="979157" y="359270"/>
                  </a:lnTo>
                  <a:close/>
                </a:path>
                <a:path w="979169" h="561339">
                  <a:moveTo>
                    <a:pt x="979157" y="319354"/>
                  </a:moveTo>
                  <a:lnTo>
                    <a:pt x="866533" y="319354"/>
                  </a:lnTo>
                  <a:lnTo>
                    <a:pt x="866533" y="321818"/>
                  </a:lnTo>
                  <a:lnTo>
                    <a:pt x="979157" y="321818"/>
                  </a:lnTo>
                  <a:lnTo>
                    <a:pt x="979157" y="319354"/>
                  </a:lnTo>
                  <a:close/>
                </a:path>
                <a:path w="979169" h="561339">
                  <a:moveTo>
                    <a:pt x="979157" y="279425"/>
                  </a:moveTo>
                  <a:lnTo>
                    <a:pt x="866533" y="279425"/>
                  </a:lnTo>
                  <a:lnTo>
                    <a:pt x="866533" y="281901"/>
                  </a:lnTo>
                  <a:lnTo>
                    <a:pt x="979157" y="281901"/>
                  </a:lnTo>
                  <a:lnTo>
                    <a:pt x="979157" y="279425"/>
                  </a:lnTo>
                  <a:close/>
                </a:path>
                <a:path w="979169" h="561339">
                  <a:moveTo>
                    <a:pt x="979157" y="239522"/>
                  </a:moveTo>
                  <a:lnTo>
                    <a:pt x="866533" y="239522"/>
                  </a:lnTo>
                  <a:lnTo>
                    <a:pt x="866533" y="241985"/>
                  </a:lnTo>
                  <a:lnTo>
                    <a:pt x="979157" y="241985"/>
                  </a:lnTo>
                  <a:lnTo>
                    <a:pt x="979157" y="239522"/>
                  </a:lnTo>
                  <a:close/>
                </a:path>
                <a:path w="979169" h="561339">
                  <a:moveTo>
                    <a:pt x="979157" y="199593"/>
                  </a:moveTo>
                  <a:lnTo>
                    <a:pt x="866533" y="199593"/>
                  </a:lnTo>
                  <a:lnTo>
                    <a:pt x="866533" y="202069"/>
                  </a:lnTo>
                  <a:lnTo>
                    <a:pt x="979157" y="202069"/>
                  </a:lnTo>
                  <a:lnTo>
                    <a:pt x="979157" y="199593"/>
                  </a:lnTo>
                  <a:close/>
                </a:path>
                <a:path w="979169" h="561339">
                  <a:moveTo>
                    <a:pt x="979157" y="159677"/>
                  </a:moveTo>
                  <a:lnTo>
                    <a:pt x="866533" y="159677"/>
                  </a:lnTo>
                  <a:lnTo>
                    <a:pt x="866533" y="162140"/>
                  </a:lnTo>
                  <a:lnTo>
                    <a:pt x="979157" y="162140"/>
                  </a:lnTo>
                  <a:lnTo>
                    <a:pt x="979157" y="159677"/>
                  </a:lnTo>
                  <a:close/>
                </a:path>
                <a:path w="979169" h="561339">
                  <a:moveTo>
                    <a:pt x="979157" y="119748"/>
                  </a:moveTo>
                  <a:lnTo>
                    <a:pt x="866533" y="119748"/>
                  </a:lnTo>
                  <a:lnTo>
                    <a:pt x="866533" y="122224"/>
                  </a:lnTo>
                  <a:lnTo>
                    <a:pt x="979157" y="122224"/>
                  </a:lnTo>
                  <a:lnTo>
                    <a:pt x="979157" y="119748"/>
                  </a:lnTo>
                  <a:close/>
                </a:path>
                <a:path w="979169" h="561339">
                  <a:moveTo>
                    <a:pt x="979157" y="79844"/>
                  </a:moveTo>
                  <a:lnTo>
                    <a:pt x="866533" y="79844"/>
                  </a:lnTo>
                  <a:lnTo>
                    <a:pt x="866533" y="82321"/>
                  </a:lnTo>
                  <a:lnTo>
                    <a:pt x="979157" y="82321"/>
                  </a:lnTo>
                  <a:lnTo>
                    <a:pt x="979157" y="79844"/>
                  </a:lnTo>
                  <a:close/>
                </a:path>
                <a:path w="979169" h="561339">
                  <a:moveTo>
                    <a:pt x="979157" y="41160"/>
                  </a:moveTo>
                  <a:lnTo>
                    <a:pt x="489585" y="39916"/>
                  </a:lnTo>
                  <a:lnTo>
                    <a:pt x="0" y="41160"/>
                  </a:lnTo>
                  <a:lnTo>
                    <a:pt x="489585" y="42392"/>
                  </a:lnTo>
                  <a:lnTo>
                    <a:pt x="979157" y="41160"/>
                  </a:lnTo>
                  <a:close/>
                </a:path>
                <a:path w="979169" h="561339">
                  <a:moveTo>
                    <a:pt x="979157" y="1231"/>
                  </a:moveTo>
                  <a:lnTo>
                    <a:pt x="489585" y="0"/>
                  </a:lnTo>
                  <a:lnTo>
                    <a:pt x="0" y="1231"/>
                  </a:lnTo>
                  <a:lnTo>
                    <a:pt x="489585" y="2476"/>
                  </a:lnTo>
                  <a:lnTo>
                    <a:pt x="979157" y="1231"/>
                  </a:lnTo>
                  <a:close/>
                </a:path>
              </a:pathLst>
            </a:custGeom>
            <a:solidFill>
              <a:srgbClr val="C7C7C7"/>
            </a:solidFill>
          </p:spPr>
          <p:txBody>
            <a:bodyPr wrap="square" lIns="0" tIns="0" rIns="0" bIns="0" rtlCol="0"/>
            <a:lstStyle/>
            <a:p>
              <a:endParaRPr/>
            </a:p>
          </p:txBody>
        </p:sp>
        <p:sp>
          <p:nvSpPr>
            <p:cNvPr id="28" name="object 28"/>
            <p:cNvSpPr/>
            <p:nvPr/>
          </p:nvSpPr>
          <p:spPr>
            <a:xfrm>
              <a:off x="1619072" y="3729253"/>
              <a:ext cx="763270" cy="552450"/>
            </a:xfrm>
            <a:custGeom>
              <a:avLst/>
              <a:gdLst/>
              <a:ahLst/>
              <a:cxnLst/>
              <a:rect l="l" t="t" r="r" b="b"/>
              <a:pathLst>
                <a:path w="763269" h="552450">
                  <a:moveTo>
                    <a:pt x="74256" y="384594"/>
                  </a:moveTo>
                  <a:lnTo>
                    <a:pt x="0" y="384594"/>
                  </a:lnTo>
                  <a:lnTo>
                    <a:pt x="0" y="552119"/>
                  </a:lnTo>
                  <a:lnTo>
                    <a:pt x="74256" y="552119"/>
                  </a:lnTo>
                  <a:lnTo>
                    <a:pt x="74256" y="384594"/>
                  </a:lnTo>
                  <a:close/>
                </a:path>
                <a:path w="763269" h="552450">
                  <a:moveTo>
                    <a:pt x="212001" y="295224"/>
                  </a:moveTo>
                  <a:lnTo>
                    <a:pt x="137744" y="295224"/>
                  </a:lnTo>
                  <a:lnTo>
                    <a:pt x="137744" y="552132"/>
                  </a:lnTo>
                  <a:lnTo>
                    <a:pt x="212001" y="552132"/>
                  </a:lnTo>
                  <a:lnTo>
                    <a:pt x="212001" y="295224"/>
                  </a:lnTo>
                  <a:close/>
                </a:path>
                <a:path w="763269" h="552450">
                  <a:moveTo>
                    <a:pt x="349745" y="195199"/>
                  </a:moveTo>
                  <a:lnTo>
                    <a:pt x="275488" y="195199"/>
                  </a:lnTo>
                  <a:lnTo>
                    <a:pt x="275488" y="552119"/>
                  </a:lnTo>
                  <a:lnTo>
                    <a:pt x="349745" y="552119"/>
                  </a:lnTo>
                  <a:lnTo>
                    <a:pt x="349745" y="195199"/>
                  </a:lnTo>
                  <a:close/>
                </a:path>
                <a:path w="763269" h="552450">
                  <a:moveTo>
                    <a:pt x="487489" y="152222"/>
                  </a:moveTo>
                  <a:lnTo>
                    <a:pt x="413232" y="152222"/>
                  </a:lnTo>
                  <a:lnTo>
                    <a:pt x="413232" y="552119"/>
                  </a:lnTo>
                  <a:lnTo>
                    <a:pt x="487489" y="552119"/>
                  </a:lnTo>
                  <a:lnTo>
                    <a:pt x="487489" y="152222"/>
                  </a:lnTo>
                  <a:close/>
                </a:path>
                <a:path w="763269" h="552450">
                  <a:moveTo>
                    <a:pt x="625246" y="75653"/>
                  </a:moveTo>
                  <a:lnTo>
                    <a:pt x="550976" y="75653"/>
                  </a:lnTo>
                  <a:lnTo>
                    <a:pt x="550976" y="552132"/>
                  </a:lnTo>
                  <a:lnTo>
                    <a:pt x="625246" y="552132"/>
                  </a:lnTo>
                  <a:lnTo>
                    <a:pt x="625246" y="75653"/>
                  </a:lnTo>
                  <a:close/>
                </a:path>
                <a:path w="763269" h="552450">
                  <a:moveTo>
                    <a:pt x="762990" y="0"/>
                  </a:moveTo>
                  <a:lnTo>
                    <a:pt x="688721" y="0"/>
                  </a:lnTo>
                  <a:lnTo>
                    <a:pt x="688721" y="552132"/>
                  </a:lnTo>
                  <a:lnTo>
                    <a:pt x="762990" y="552132"/>
                  </a:lnTo>
                  <a:lnTo>
                    <a:pt x="762990" y="0"/>
                  </a:lnTo>
                  <a:close/>
                </a:path>
              </a:pathLst>
            </a:custGeom>
            <a:solidFill>
              <a:srgbClr val="FFC726"/>
            </a:solidFill>
          </p:spPr>
          <p:txBody>
            <a:bodyPr wrap="square" lIns="0" tIns="0" rIns="0" bIns="0" rtlCol="0"/>
            <a:lstStyle/>
            <a:p>
              <a:endParaRPr/>
            </a:p>
          </p:txBody>
        </p:sp>
        <p:sp>
          <p:nvSpPr>
            <p:cNvPr id="29" name="object 29"/>
            <p:cNvSpPr/>
            <p:nvPr/>
          </p:nvSpPr>
          <p:spPr>
            <a:xfrm>
              <a:off x="1537500" y="3647973"/>
              <a:ext cx="957580" cy="673735"/>
            </a:xfrm>
            <a:custGeom>
              <a:avLst/>
              <a:gdLst/>
              <a:ahLst/>
              <a:cxnLst/>
              <a:rect l="l" t="t" r="r" b="b"/>
              <a:pathLst>
                <a:path w="957580" h="673735">
                  <a:moveTo>
                    <a:pt x="155829" y="666864"/>
                  </a:moveTo>
                  <a:lnTo>
                    <a:pt x="81584" y="666864"/>
                  </a:lnTo>
                  <a:lnTo>
                    <a:pt x="81584" y="673569"/>
                  </a:lnTo>
                  <a:lnTo>
                    <a:pt x="155829" y="673569"/>
                  </a:lnTo>
                  <a:lnTo>
                    <a:pt x="155829" y="666864"/>
                  </a:lnTo>
                  <a:close/>
                </a:path>
                <a:path w="957580" h="673735">
                  <a:moveTo>
                    <a:pt x="293573" y="666864"/>
                  </a:moveTo>
                  <a:lnTo>
                    <a:pt x="219329" y="666864"/>
                  </a:lnTo>
                  <a:lnTo>
                    <a:pt x="219329" y="673569"/>
                  </a:lnTo>
                  <a:lnTo>
                    <a:pt x="293573" y="673569"/>
                  </a:lnTo>
                  <a:lnTo>
                    <a:pt x="293573" y="666864"/>
                  </a:lnTo>
                  <a:close/>
                </a:path>
                <a:path w="957580" h="673735">
                  <a:moveTo>
                    <a:pt x="431317" y="666864"/>
                  </a:moveTo>
                  <a:lnTo>
                    <a:pt x="357073" y="666864"/>
                  </a:lnTo>
                  <a:lnTo>
                    <a:pt x="357073" y="673569"/>
                  </a:lnTo>
                  <a:lnTo>
                    <a:pt x="431317" y="673569"/>
                  </a:lnTo>
                  <a:lnTo>
                    <a:pt x="431317" y="666864"/>
                  </a:lnTo>
                  <a:close/>
                </a:path>
                <a:path w="957580" h="673735">
                  <a:moveTo>
                    <a:pt x="569074" y="666864"/>
                  </a:moveTo>
                  <a:lnTo>
                    <a:pt x="494817" y="666864"/>
                  </a:lnTo>
                  <a:lnTo>
                    <a:pt x="494817" y="673569"/>
                  </a:lnTo>
                  <a:lnTo>
                    <a:pt x="569074" y="673569"/>
                  </a:lnTo>
                  <a:lnTo>
                    <a:pt x="569074" y="666864"/>
                  </a:lnTo>
                  <a:close/>
                </a:path>
                <a:path w="957580" h="673735">
                  <a:moveTo>
                    <a:pt x="706805" y="666864"/>
                  </a:moveTo>
                  <a:lnTo>
                    <a:pt x="632561" y="666864"/>
                  </a:lnTo>
                  <a:lnTo>
                    <a:pt x="632561" y="673569"/>
                  </a:lnTo>
                  <a:lnTo>
                    <a:pt x="706805" y="673569"/>
                  </a:lnTo>
                  <a:lnTo>
                    <a:pt x="706805" y="666864"/>
                  </a:lnTo>
                  <a:close/>
                </a:path>
                <a:path w="957580" h="673735">
                  <a:moveTo>
                    <a:pt x="844550" y="666864"/>
                  </a:moveTo>
                  <a:lnTo>
                    <a:pt x="770305" y="666864"/>
                  </a:lnTo>
                  <a:lnTo>
                    <a:pt x="770305" y="673569"/>
                  </a:lnTo>
                  <a:lnTo>
                    <a:pt x="844550" y="673569"/>
                  </a:lnTo>
                  <a:lnTo>
                    <a:pt x="844550" y="666864"/>
                  </a:lnTo>
                  <a:close/>
                </a:path>
                <a:path w="957580" h="673735">
                  <a:moveTo>
                    <a:pt x="957199" y="633412"/>
                  </a:moveTo>
                  <a:lnTo>
                    <a:pt x="242747" y="628624"/>
                  </a:lnTo>
                  <a:lnTo>
                    <a:pt x="9194" y="628802"/>
                  </a:lnTo>
                  <a:lnTo>
                    <a:pt x="9105" y="580631"/>
                  </a:lnTo>
                  <a:lnTo>
                    <a:pt x="8978" y="527837"/>
                  </a:lnTo>
                  <a:lnTo>
                    <a:pt x="8813" y="475056"/>
                  </a:lnTo>
                  <a:lnTo>
                    <a:pt x="8572" y="422275"/>
                  </a:lnTo>
                  <a:lnTo>
                    <a:pt x="8255" y="369493"/>
                  </a:lnTo>
                  <a:lnTo>
                    <a:pt x="7848" y="316712"/>
                  </a:lnTo>
                  <a:lnTo>
                    <a:pt x="6527" y="158356"/>
                  </a:lnTo>
                  <a:lnTo>
                    <a:pt x="4597" y="0"/>
                  </a:lnTo>
                  <a:lnTo>
                    <a:pt x="2667" y="158356"/>
                  </a:lnTo>
                  <a:lnTo>
                    <a:pt x="1346" y="316712"/>
                  </a:lnTo>
                  <a:lnTo>
                    <a:pt x="952" y="369493"/>
                  </a:lnTo>
                  <a:lnTo>
                    <a:pt x="635" y="422275"/>
                  </a:lnTo>
                  <a:lnTo>
                    <a:pt x="406" y="475056"/>
                  </a:lnTo>
                  <a:lnTo>
                    <a:pt x="228" y="527837"/>
                  </a:lnTo>
                  <a:lnTo>
                    <a:pt x="101" y="580631"/>
                  </a:lnTo>
                  <a:lnTo>
                    <a:pt x="0" y="637997"/>
                  </a:lnTo>
                  <a:lnTo>
                    <a:pt x="242747" y="638200"/>
                  </a:lnTo>
                  <a:lnTo>
                    <a:pt x="9194" y="633412"/>
                  </a:lnTo>
                  <a:lnTo>
                    <a:pt x="957199" y="633412"/>
                  </a:lnTo>
                  <a:close/>
                </a:path>
              </a:pathLst>
            </a:custGeom>
            <a:solidFill>
              <a:srgbClr val="C7C7C7"/>
            </a:solidFill>
          </p:spPr>
          <p:txBody>
            <a:bodyPr wrap="square" lIns="0" tIns="0" rIns="0" bIns="0" rtlCol="0"/>
            <a:lstStyle/>
            <a:p>
              <a:endParaRPr/>
            </a:p>
          </p:txBody>
        </p:sp>
        <p:sp>
          <p:nvSpPr>
            <p:cNvPr id="30" name="object 30"/>
            <p:cNvSpPr/>
            <p:nvPr/>
          </p:nvSpPr>
          <p:spPr>
            <a:xfrm>
              <a:off x="1627449" y="3744735"/>
              <a:ext cx="732790" cy="390525"/>
            </a:xfrm>
            <a:custGeom>
              <a:avLst/>
              <a:gdLst/>
              <a:ahLst/>
              <a:cxnLst/>
              <a:rect l="l" t="t" r="r" b="b"/>
              <a:pathLst>
                <a:path w="732789" h="390525">
                  <a:moveTo>
                    <a:pt x="731748" y="0"/>
                  </a:moveTo>
                  <a:lnTo>
                    <a:pt x="702949" y="46169"/>
                  </a:lnTo>
                  <a:lnTo>
                    <a:pt x="662644" y="100723"/>
                  </a:lnTo>
                  <a:lnTo>
                    <a:pt x="636041" y="131470"/>
                  </a:lnTo>
                  <a:lnTo>
                    <a:pt x="607593" y="160477"/>
                  </a:lnTo>
                  <a:lnTo>
                    <a:pt x="556557" y="204872"/>
                  </a:lnTo>
                  <a:lnTo>
                    <a:pt x="512967" y="236901"/>
                  </a:lnTo>
                  <a:lnTo>
                    <a:pt x="467112" y="265607"/>
                  </a:lnTo>
                  <a:lnTo>
                    <a:pt x="419303" y="290931"/>
                  </a:lnTo>
                  <a:lnTo>
                    <a:pt x="370113" y="313542"/>
                  </a:lnTo>
                  <a:lnTo>
                    <a:pt x="319498" y="332800"/>
                  </a:lnTo>
                  <a:lnTo>
                    <a:pt x="267786" y="349081"/>
                  </a:lnTo>
                  <a:lnTo>
                    <a:pt x="215303" y="362762"/>
                  </a:lnTo>
                  <a:lnTo>
                    <a:pt x="162145" y="373761"/>
                  </a:lnTo>
                  <a:lnTo>
                    <a:pt x="108445" y="382016"/>
                  </a:lnTo>
                  <a:lnTo>
                    <a:pt x="54379" y="387764"/>
                  </a:lnTo>
                  <a:lnTo>
                    <a:pt x="0" y="390245"/>
                  </a:lnTo>
                  <a:lnTo>
                    <a:pt x="54538" y="390524"/>
                  </a:lnTo>
                  <a:lnTo>
                    <a:pt x="109012" y="387067"/>
                  </a:lnTo>
                  <a:lnTo>
                    <a:pt x="163240" y="380290"/>
                  </a:lnTo>
                  <a:lnTo>
                    <a:pt x="217043" y="370611"/>
                  </a:lnTo>
                  <a:lnTo>
                    <a:pt x="270230" y="357825"/>
                  </a:lnTo>
                  <a:lnTo>
                    <a:pt x="322616" y="341920"/>
                  </a:lnTo>
                  <a:lnTo>
                    <a:pt x="373942" y="322803"/>
                  </a:lnTo>
                  <a:lnTo>
                    <a:pt x="423951" y="300380"/>
                  </a:lnTo>
                  <a:lnTo>
                    <a:pt x="472243" y="274421"/>
                  </a:lnTo>
                  <a:lnTo>
                    <a:pt x="518439" y="244881"/>
                  </a:lnTo>
                  <a:lnTo>
                    <a:pt x="562362" y="212083"/>
                  </a:lnTo>
                  <a:lnTo>
                    <a:pt x="603313" y="175666"/>
                  </a:lnTo>
                  <a:lnTo>
                    <a:pt x="641194" y="136096"/>
                  </a:lnTo>
                  <a:lnTo>
                    <a:pt x="675324" y="93340"/>
                  </a:lnTo>
                  <a:lnTo>
                    <a:pt x="705703" y="47909"/>
                  </a:lnTo>
                  <a:lnTo>
                    <a:pt x="732332" y="317"/>
                  </a:lnTo>
                  <a:lnTo>
                    <a:pt x="731748" y="0"/>
                  </a:lnTo>
                  <a:close/>
                </a:path>
              </a:pathLst>
            </a:custGeom>
            <a:solidFill>
              <a:srgbClr val="263338"/>
            </a:solidFill>
          </p:spPr>
          <p:txBody>
            <a:bodyPr wrap="square" lIns="0" tIns="0" rIns="0" bIns="0" rtlCol="0"/>
            <a:lstStyle/>
            <a:p>
              <a:endParaRPr/>
            </a:p>
          </p:txBody>
        </p:sp>
        <p:pic>
          <p:nvPicPr>
            <p:cNvPr id="31" name="object 31"/>
            <p:cNvPicPr/>
            <p:nvPr/>
          </p:nvPicPr>
          <p:blipFill>
            <a:blip r:embed="rId2" cstate="print"/>
            <a:stretch>
              <a:fillRect/>
            </a:stretch>
          </p:blipFill>
          <p:spPr>
            <a:xfrm>
              <a:off x="2304378" y="3734692"/>
              <a:ext cx="75844" cy="64287"/>
            </a:xfrm>
            <a:prstGeom prst="rect">
              <a:avLst/>
            </a:prstGeom>
          </p:spPr>
        </p:pic>
        <p:sp>
          <p:nvSpPr>
            <p:cNvPr id="32" name="object 32"/>
            <p:cNvSpPr/>
            <p:nvPr/>
          </p:nvSpPr>
          <p:spPr>
            <a:xfrm>
              <a:off x="1707582" y="3293998"/>
              <a:ext cx="648970" cy="486409"/>
            </a:xfrm>
            <a:custGeom>
              <a:avLst/>
              <a:gdLst/>
              <a:ahLst/>
              <a:cxnLst/>
              <a:rect l="l" t="t" r="r" b="b"/>
              <a:pathLst>
                <a:path w="648969" h="486410">
                  <a:moveTo>
                    <a:pt x="345521" y="0"/>
                  </a:moveTo>
                  <a:lnTo>
                    <a:pt x="289769" y="2608"/>
                  </a:lnTo>
                  <a:lnTo>
                    <a:pt x="234675" y="12026"/>
                  </a:lnTo>
                  <a:lnTo>
                    <a:pt x="181003" y="27920"/>
                  </a:lnTo>
                  <a:lnTo>
                    <a:pt x="129913" y="51053"/>
                  </a:lnTo>
                  <a:lnTo>
                    <a:pt x="83443" y="82727"/>
                  </a:lnTo>
                  <a:lnTo>
                    <a:pt x="44594" y="123583"/>
                  </a:lnTo>
                  <a:lnTo>
                    <a:pt x="16824" y="172812"/>
                  </a:lnTo>
                  <a:lnTo>
                    <a:pt x="2341" y="227507"/>
                  </a:lnTo>
                  <a:lnTo>
                    <a:pt x="0" y="255783"/>
                  </a:lnTo>
                  <a:lnTo>
                    <a:pt x="1543" y="284246"/>
                  </a:lnTo>
                  <a:lnTo>
                    <a:pt x="17518" y="338899"/>
                  </a:lnTo>
                  <a:lnTo>
                    <a:pt x="49506" y="385989"/>
                  </a:lnTo>
                  <a:lnTo>
                    <a:pt x="92638" y="422935"/>
                  </a:lnTo>
                  <a:lnTo>
                    <a:pt x="142257" y="450178"/>
                  </a:lnTo>
                  <a:lnTo>
                    <a:pt x="195496" y="469049"/>
                  </a:lnTo>
                  <a:lnTo>
                    <a:pt x="250655" y="480782"/>
                  </a:lnTo>
                  <a:lnTo>
                    <a:pt x="306786" y="486029"/>
                  </a:lnTo>
                  <a:lnTo>
                    <a:pt x="363076" y="484875"/>
                  </a:lnTo>
                  <a:lnTo>
                    <a:pt x="419047" y="477831"/>
                  </a:lnTo>
                  <a:lnTo>
                    <a:pt x="473685" y="464004"/>
                  </a:lnTo>
                  <a:lnTo>
                    <a:pt x="525975" y="442506"/>
                  </a:lnTo>
                  <a:lnTo>
                    <a:pt x="573679" y="411900"/>
                  </a:lnTo>
                  <a:lnTo>
                    <a:pt x="613326" y="371170"/>
                  </a:lnTo>
                  <a:lnTo>
                    <a:pt x="639700" y="320671"/>
                  </a:lnTo>
                  <a:lnTo>
                    <a:pt x="648949" y="264553"/>
                  </a:lnTo>
                  <a:lnTo>
                    <a:pt x="646968" y="236103"/>
                  </a:lnTo>
                  <a:lnTo>
                    <a:pt x="629552" y="182116"/>
                  </a:lnTo>
                  <a:lnTo>
                    <a:pt x="597772" y="135407"/>
                  </a:lnTo>
                  <a:lnTo>
                    <a:pt x="556625" y="96969"/>
                  </a:lnTo>
                  <a:lnTo>
                    <a:pt x="483784" y="54987"/>
                  </a:lnTo>
                  <a:lnTo>
                    <a:pt x="430671" y="37188"/>
                  </a:lnTo>
                  <a:lnTo>
                    <a:pt x="375553" y="27872"/>
                  </a:lnTo>
                  <a:lnTo>
                    <a:pt x="319752" y="27444"/>
                  </a:lnTo>
                  <a:lnTo>
                    <a:pt x="375421" y="29182"/>
                  </a:lnTo>
                  <a:lnTo>
                    <a:pt x="430006" y="39735"/>
                  </a:lnTo>
                  <a:lnTo>
                    <a:pt x="482207" y="58598"/>
                  </a:lnTo>
                  <a:lnTo>
                    <a:pt x="530725" y="85267"/>
                  </a:lnTo>
                  <a:lnTo>
                    <a:pt x="574032" y="119516"/>
                  </a:lnTo>
                  <a:lnTo>
                    <a:pt x="609490" y="161518"/>
                  </a:lnTo>
                  <a:lnTo>
                    <a:pt x="633212" y="210697"/>
                  </a:lnTo>
                  <a:lnTo>
                    <a:pt x="640732" y="264439"/>
                  </a:lnTo>
                  <a:lnTo>
                    <a:pt x="638164" y="291553"/>
                  </a:lnTo>
                  <a:lnTo>
                    <a:pt x="620444" y="342729"/>
                  </a:lnTo>
                  <a:lnTo>
                    <a:pt x="588148" y="386354"/>
                  </a:lnTo>
                  <a:lnTo>
                    <a:pt x="545468" y="420409"/>
                  </a:lnTo>
                  <a:lnTo>
                    <a:pt x="470662" y="454624"/>
                  </a:lnTo>
                  <a:lnTo>
                    <a:pt x="417223" y="467901"/>
                  </a:lnTo>
                  <a:lnTo>
                    <a:pt x="362363" y="474579"/>
                  </a:lnTo>
                  <a:lnTo>
                    <a:pt x="307154" y="475475"/>
                  </a:lnTo>
                  <a:lnTo>
                    <a:pt x="279603" y="473754"/>
                  </a:lnTo>
                  <a:lnTo>
                    <a:pt x="225017" y="465697"/>
                  </a:lnTo>
                  <a:lnTo>
                    <a:pt x="171861" y="451157"/>
                  </a:lnTo>
                  <a:lnTo>
                    <a:pt x="121521" y="429100"/>
                  </a:lnTo>
                  <a:lnTo>
                    <a:pt x="76159" y="398523"/>
                  </a:lnTo>
                  <a:lnTo>
                    <a:pt x="39418" y="358436"/>
                  </a:lnTo>
                  <a:lnTo>
                    <a:pt x="15920" y="309636"/>
                  </a:lnTo>
                  <a:lnTo>
                    <a:pt x="8377" y="255866"/>
                  </a:lnTo>
                  <a:lnTo>
                    <a:pt x="10266" y="228574"/>
                  </a:lnTo>
                  <a:lnTo>
                    <a:pt x="23580" y="175493"/>
                  </a:lnTo>
                  <a:lnTo>
                    <a:pt x="49877" y="127469"/>
                  </a:lnTo>
                  <a:lnTo>
                    <a:pt x="87238" y="87199"/>
                  </a:lnTo>
                  <a:lnTo>
                    <a:pt x="132389" y="55435"/>
                  </a:lnTo>
                  <a:lnTo>
                    <a:pt x="182348" y="31451"/>
                  </a:lnTo>
                  <a:lnTo>
                    <a:pt x="235259" y="14478"/>
                  </a:lnTo>
                  <a:lnTo>
                    <a:pt x="289923" y="3852"/>
                  </a:lnTo>
                  <a:lnTo>
                    <a:pt x="317648" y="1006"/>
                  </a:lnTo>
                  <a:lnTo>
                    <a:pt x="345521" y="0"/>
                  </a:lnTo>
                  <a:close/>
                </a:path>
              </a:pathLst>
            </a:custGeom>
            <a:solidFill>
              <a:srgbClr val="455963"/>
            </a:solidFill>
          </p:spPr>
          <p:txBody>
            <a:bodyPr wrap="square" lIns="0" tIns="0" rIns="0" bIns="0" rtlCol="0"/>
            <a:lstStyle/>
            <a:p>
              <a:endParaRPr/>
            </a:p>
          </p:txBody>
        </p:sp>
        <p:sp>
          <p:nvSpPr>
            <p:cNvPr id="33" name="object 33"/>
            <p:cNvSpPr/>
            <p:nvPr/>
          </p:nvSpPr>
          <p:spPr>
            <a:xfrm>
              <a:off x="1755444" y="2661551"/>
              <a:ext cx="1811655" cy="905510"/>
            </a:xfrm>
            <a:custGeom>
              <a:avLst/>
              <a:gdLst/>
              <a:ahLst/>
              <a:cxnLst/>
              <a:rect l="l" t="t" r="r" b="b"/>
              <a:pathLst>
                <a:path w="1811654" h="905510">
                  <a:moveTo>
                    <a:pt x="341528" y="881202"/>
                  </a:moveTo>
                  <a:lnTo>
                    <a:pt x="157835" y="881202"/>
                  </a:lnTo>
                  <a:lnTo>
                    <a:pt x="157835" y="905217"/>
                  </a:lnTo>
                  <a:lnTo>
                    <a:pt x="341528" y="905217"/>
                  </a:lnTo>
                  <a:lnTo>
                    <a:pt x="341528" y="881202"/>
                  </a:lnTo>
                  <a:close/>
                </a:path>
                <a:path w="1811654" h="905510">
                  <a:moveTo>
                    <a:pt x="499364" y="831024"/>
                  </a:moveTo>
                  <a:lnTo>
                    <a:pt x="0" y="831024"/>
                  </a:lnTo>
                  <a:lnTo>
                    <a:pt x="0" y="855040"/>
                  </a:lnTo>
                  <a:lnTo>
                    <a:pt x="499364" y="855040"/>
                  </a:lnTo>
                  <a:lnTo>
                    <a:pt x="499364" y="831024"/>
                  </a:lnTo>
                  <a:close/>
                </a:path>
                <a:path w="1811654" h="905510">
                  <a:moveTo>
                    <a:pt x="1046505" y="50165"/>
                  </a:moveTo>
                  <a:lnTo>
                    <a:pt x="439102" y="50165"/>
                  </a:lnTo>
                  <a:lnTo>
                    <a:pt x="439102" y="74180"/>
                  </a:lnTo>
                  <a:lnTo>
                    <a:pt x="1046505" y="74180"/>
                  </a:lnTo>
                  <a:lnTo>
                    <a:pt x="1046505" y="50165"/>
                  </a:lnTo>
                  <a:close/>
                </a:path>
                <a:path w="1811654" h="905510">
                  <a:moveTo>
                    <a:pt x="1204341" y="0"/>
                  </a:moveTo>
                  <a:lnTo>
                    <a:pt x="281279" y="0"/>
                  </a:lnTo>
                  <a:lnTo>
                    <a:pt x="281279" y="24015"/>
                  </a:lnTo>
                  <a:lnTo>
                    <a:pt x="1204341" y="24015"/>
                  </a:lnTo>
                  <a:lnTo>
                    <a:pt x="1204341" y="0"/>
                  </a:lnTo>
                  <a:close/>
                </a:path>
                <a:path w="1811654" h="905510">
                  <a:moveTo>
                    <a:pt x="1809750" y="678726"/>
                  </a:moveTo>
                  <a:lnTo>
                    <a:pt x="1766925" y="678726"/>
                  </a:lnTo>
                  <a:lnTo>
                    <a:pt x="1766925" y="677456"/>
                  </a:lnTo>
                  <a:lnTo>
                    <a:pt x="1438452" y="677456"/>
                  </a:lnTo>
                  <a:lnTo>
                    <a:pt x="1438452" y="676186"/>
                  </a:lnTo>
                  <a:lnTo>
                    <a:pt x="1370457" y="676186"/>
                  </a:lnTo>
                  <a:lnTo>
                    <a:pt x="1370457" y="677456"/>
                  </a:lnTo>
                  <a:lnTo>
                    <a:pt x="1042543" y="677456"/>
                  </a:lnTo>
                  <a:lnTo>
                    <a:pt x="1042543" y="678726"/>
                  </a:lnTo>
                  <a:lnTo>
                    <a:pt x="999718" y="678726"/>
                  </a:lnTo>
                  <a:lnTo>
                    <a:pt x="999718" y="679996"/>
                  </a:lnTo>
                  <a:lnTo>
                    <a:pt x="1247432" y="679996"/>
                  </a:lnTo>
                  <a:lnTo>
                    <a:pt x="1247432" y="681266"/>
                  </a:lnTo>
                  <a:lnTo>
                    <a:pt x="1562036" y="681266"/>
                  </a:lnTo>
                  <a:lnTo>
                    <a:pt x="1562036" y="679996"/>
                  </a:lnTo>
                  <a:lnTo>
                    <a:pt x="1809750" y="679996"/>
                  </a:lnTo>
                  <a:lnTo>
                    <a:pt x="1809750" y="678726"/>
                  </a:lnTo>
                  <a:close/>
                </a:path>
                <a:path w="1811654" h="905510">
                  <a:moveTo>
                    <a:pt x="1809750" y="430174"/>
                  </a:moveTo>
                  <a:lnTo>
                    <a:pt x="1766925" y="430174"/>
                  </a:lnTo>
                  <a:lnTo>
                    <a:pt x="1766925" y="428904"/>
                  </a:lnTo>
                  <a:lnTo>
                    <a:pt x="1438452" y="428904"/>
                  </a:lnTo>
                  <a:lnTo>
                    <a:pt x="1438452" y="427634"/>
                  </a:lnTo>
                  <a:lnTo>
                    <a:pt x="1370457" y="427634"/>
                  </a:lnTo>
                  <a:lnTo>
                    <a:pt x="1370457" y="428904"/>
                  </a:lnTo>
                  <a:lnTo>
                    <a:pt x="1042543" y="428904"/>
                  </a:lnTo>
                  <a:lnTo>
                    <a:pt x="1042543" y="430174"/>
                  </a:lnTo>
                  <a:lnTo>
                    <a:pt x="999718" y="430174"/>
                  </a:lnTo>
                  <a:lnTo>
                    <a:pt x="999718" y="431444"/>
                  </a:lnTo>
                  <a:lnTo>
                    <a:pt x="1247432" y="431444"/>
                  </a:lnTo>
                  <a:lnTo>
                    <a:pt x="1247432" y="432714"/>
                  </a:lnTo>
                  <a:lnTo>
                    <a:pt x="1562036" y="432714"/>
                  </a:lnTo>
                  <a:lnTo>
                    <a:pt x="1562036" y="431444"/>
                  </a:lnTo>
                  <a:lnTo>
                    <a:pt x="1809750" y="431444"/>
                  </a:lnTo>
                  <a:lnTo>
                    <a:pt x="1809750" y="430174"/>
                  </a:lnTo>
                  <a:close/>
                </a:path>
                <a:path w="1811654" h="905510">
                  <a:moveTo>
                    <a:pt x="1809750" y="305892"/>
                  </a:moveTo>
                  <a:lnTo>
                    <a:pt x="1767941" y="305892"/>
                  </a:lnTo>
                  <a:lnTo>
                    <a:pt x="1767941" y="304622"/>
                  </a:lnTo>
                  <a:lnTo>
                    <a:pt x="1438821" y="304622"/>
                  </a:lnTo>
                  <a:lnTo>
                    <a:pt x="1438821" y="303352"/>
                  </a:lnTo>
                  <a:lnTo>
                    <a:pt x="1370457" y="303352"/>
                  </a:lnTo>
                  <a:lnTo>
                    <a:pt x="1370457" y="304622"/>
                  </a:lnTo>
                  <a:lnTo>
                    <a:pt x="1042543" y="304622"/>
                  </a:lnTo>
                  <a:lnTo>
                    <a:pt x="1042543" y="305892"/>
                  </a:lnTo>
                  <a:lnTo>
                    <a:pt x="999718" y="305892"/>
                  </a:lnTo>
                  <a:lnTo>
                    <a:pt x="999718" y="307162"/>
                  </a:lnTo>
                  <a:lnTo>
                    <a:pt x="1247432" y="307162"/>
                  </a:lnTo>
                  <a:lnTo>
                    <a:pt x="1247432" y="308432"/>
                  </a:lnTo>
                  <a:lnTo>
                    <a:pt x="1562036" y="308432"/>
                  </a:lnTo>
                  <a:lnTo>
                    <a:pt x="1562036" y="307162"/>
                  </a:lnTo>
                  <a:lnTo>
                    <a:pt x="1809750" y="307162"/>
                  </a:lnTo>
                  <a:lnTo>
                    <a:pt x="1809750" y="305892"/>
                  </a:lnTo>
                  <a:close/>
                </a:path>
                <a:path w="1811654" h="905510">
                  <a:moveTo>
                    <a:pt x="1809750" y="243763"/>
                  </a:moveTo>
                  <a:lnTo>
                    <a:pt x="1767941" y="243763"/>
                  </a:lnTo>
                  <a:lnTo>
                    <a:pt x="1767941" y="242493"/>
                  </a:lnTo>
                  <a:lnTo>
                    <a:pt x="1438821" y="242493"/>
                  </a:lnTo>
                  <a:lnTo>
                    <a:pt x="1438821" y="241223"/>
                  </a:lnTo>
                  <a:lnTo>
                    <a:pt x="1370457" y="241223"/>
                  </a:lnTo>
                  <a:lnTo>
                    <a:pt x="1370457" y="242493"/>
                  </a:lnTo>
                  <a:lnTo>
                    <a:pt x="1042543" y="242493"/>
                  </a:lnTo>
                  <a:lnTo>
                    <a:pt x="1042543" y="243763"/>
                  </a:lnTo>
                  <a:lnTo>
                    <a:pt x="999718" y="243763"/>
                  </a:lnTo>
                  <a:lnTo>
                    <a:pt x="999718" y="245033"/>
                  </a:lnTo>
                  <a:lnTo>
                    <a:pt x="1247432" y="245033"/>
                  </a:lnTo>
                  <a:lnTo>
                    <a:pt x="1247432" y="246303"/>
                  </a:lnTo>
                  <a:lnTo>
                    <a:pt x="1562036" y="246303"/>
                  </a:lnTo>
                  <a:lnTo>
                    <a:pt x="1562036" y="245033"/>
                  </a:lnTo>
                  <a:lnTo>
                    <a:pt x="1809750" y="245033"/>
                  </a:lnTo>
                  <a:lnTo>
                    <a:pt x="1809750" y="243763"/>
                  </a:lnTo>
                  <a:close/>
                </a:path>
                <a:path w="1811654" h="905510">
                  <a:moveTo>
                    <a:pt x="1810258" y="554443"/>
                  </a:moveTo>
                  <a:lnTo>
                    <a:pt x="1766925" y="554443"/>
                  </a:lnTo>
                  <a:lnTo>
                    <a:pt x="1766925" y="553173"/>
                  </a:lnTo>
                  <a:lnTo>
                    <a:pt x="1438452" y="553173"/>
                  </a:lnTo>
                  <a:lnTo>
                    <a:pt x="1438452" y="551903"/>
                  </a:lnTo>
                  <a:lnTo>
                    <a:pt x="1370457" y="551903"/>
                  </a:lnTo>
                  <a:lnTo>
                    <a:pt x="1370457" y="553173"/>
                  </a:lnTo>
                  <a:lnTo>
                    <a:pt x="1042543" y="553173"/>
                  </a:lnTo>
                  <a:lnTo>
                    <a:pt x="1042543" y="554443"/>
                  </a:lnTo>
                  <a:lnTo>
                    <a:pt x="999718" y="554443"/>
                  </a:lnTo>
                  <a:lnTo>
                    <a:pt x="999718" y="555713"/>
                  </a:lnTo>
                  <a:lnTo>
                    <a:pt x="1245463" y="555713"/>
                  </a:lnTo>
                  <a:lnTo>
                    <a:pt x="1245463" y="556983"/>
                  </a:lnTo>
                  <a:lnTo>
                    <a:pt x="1565783" y="556983"/>
                  </a:lnTo>
                  <a:lnTo>
                    <a:pt x="1565783" y="555713"/>
                  </a:lnTo>
                  <a:lnTo>
                    <a:pt x="1810258" y="555713"/>
                  </a:lnTo>
                  <a:lnTo>
                    <a:pt x="1810258" y="554443"/>
                  </a:lnTo>
                  <a:close/>
                </a:path>
                <a:path w="1811654" h="905510">
                  <a:moveTo>
                    <a:pt x="1810550" y="368020"/>
                  </a:moveTo>
                  <a:lnTo>
                    <a:pt x="1766633" y="368020"/>
                  </a:lnTo>
                  <a:lnTo>
                    <a:pt x="1766633" y="366750"/>
                  </a:lnTo>
                  <a:lnTo>
                    <a:pt x="1438452" y="366750"/>
                  </a:lnTo>
                  <a:lnTo>
                    <a:pt x="1438452" y="365480"/>
                  </a:lnTo>
                  <a:lnTo>
                    <a:pt x="1370457" y="365480"/>
                  </a:lnTo>
                  <a:lnTo>
                    <a:pt x="1370457" y="366750"/>
                  </a:lnTo>
                  <a:lnTo>
                    <a:pt x="1042835" y="366750"/>
                  </a:lnTo>
                  <a:lnTo>
                    <a:pt x="1042835" y="368020"/>
                  </a:lnTo>
                  <a:lnTo>
                    <a:pt x="998918" y="368020"/>
                  </a:lnTo>
                  <a:lnTo>
                    <a:pt x="998918" y="369290"/>
                  </a:lnTo>
                  <a:lnTo>
                    <a:pt x="1247432" y="369290"/>
                  </a:lnTo>
                  <a:lnTo>
                    <a:pt x="1247432" y="370560"/>
                  </a:lnTo>
                  <a:lnTo>
                    <a:pt x="1562036" y="370560"/>
                  </a:lnTo>
                  <a:lnTo>
                    <a:pt x="1562036" y="369290"/>
                  </a:lnTo>
                  <a:lnTo>
                    <a:pt x="1810550" y="369290"/>
                  </a:lnTo>
                  <a:lnTo>
                    <a:pt x="1810550" y="368020"/>
                  </a:lnTo>
                  <a:close/>
                </a:path>
                <a:path w="1811654" h="905510">
                  <a:moveTo>
                    <a:pt x="1811058" y="740867"/>
                  </a:moveTo>
                  <a:lnTo>
                    <a:pt x="1766633" y="740867"/>
                  </a:lnTo>
                  <a:lnTo>
                    <a:pt x="1766633" y="739597"/>
                  </a:lnTo>
                  <a:lnTo>
                    <a:pt x="1435036" y="739597"/>
                  </a:lnTo>
                  <a:lnTo>
                    <a:pt x="1435036" y="738327"/>
                  </a:lnTo>
                  <a:lnTo>
                    <a:pt x="1373746" y="738327"/>
                  </a:lnTo>
                  <a:lnTo>
                    <a:pt x="1373746" y="739597"/>
                  </a:lnTo>
                  <a:lnTo>
                    <a:pt x="1043863" y="739597"/>
                  </a:lnTo>
                  <a:lnTo>
                    <a:pt x="1043863" y="740867"/>
                  </a:lnTo>
                  <a:lnTo>
                    <a:pt x="998410" y="740867"/>
                  </a:lnTo>
                  <a:lnTo>
                    <a:pt x="998410" y="742137"/>
                  </a:lnTo>
                  <a:lnTo>
                    <a:pt x="1243685" y="742137"/>
                  </a:lnTo>
                  <a:lnTo>
                    <a:pt x="1243685" y="743407"/>
                  </a:lnTo>
                  <a:lnTo>
                    <a:pt x="1565783" y="743407"/>
                  </a:lnTo>
                  <a:lnTo>
                    <a:pt x="1565783" y="742137"/>
                  </a:lnTo>
                  <a:lnTo>
                    <a:pt x="1811058" y="742137"/>
                  </a:lnTo>
                  <a:lnTo>
                    <a:pt x="1811058" y="740867"/>
                  </a:lnTo>
                  <a:close/>
                </a:path>
                <a:path w="1811654" h="905510">
                  <a:moveTo>
                    <a:pt x="1811058" y="616585"/>
                  </a:moveTo>
                  <a:lnTo>
                    <a:pt x="1766633" y="616585"/>
                  </a:lnTo>
                  <a:lnTo>
                    <a:pt x="1766633" y="615315"/>
                  </a:lnTo>
                  <a:lnTo>
                    <a:pt x="1438452" y="615315"/>
                  </a:lnTo>
                  <a:lnTo>
                    <a:pt x="1438452" y="614045"/>
                  </a:lnTo>
                  <a:lnTo>
                    <a:pt x="1370457" y="614045"/>
                  </a:lnTo>
                  <a:lnTo>
                    <a:pt x="1370457" y="615315"/>
                  </a:lnTo>
                  <a:lnTo>
                    <a:pt x="1042835" y="615315"/>
                  </a:lnTo>
                  <a:lnTo>
                    <a:pt x="1042835" y="616585"/>
                  </a:lnTo>
                  <a:lnTo>
                    <a:pt x="998918" y="616585"/>
                  </a:lnTo>
                  <a:lnTo>
                    <a:pt x="998918" y="617855"/>
                  </a:lnTo>
                  <a:lnTo>
                    <a:pt x="1247432" y="617855"/>
                  </a:lnTo>
                  <a:lnTo>
                    <a:pt x="1247432" y="619125"/>
                  </a:lnTo>
                  <a:lnTo>
                    <a:pt x="1563801" y="619125"/>
                  </a:lnTo>
                  <a:lnTo>
                    <a:pt x="1563801" y="617855"/>
                  </a:lnTo>
                  <a:lnTo>
                    <a:pt x="1811058" y="617855"/>
                  </a:lnTo>
                  <a:lnTo>
                    <a:pt x="1811058" y="616585"/>
                  </a:lnTo>
                  <a:close/>
                </a:path>
                <a:path w="1811654" h="905510">
                  <a:moveTo>
                    <a:pt x="1811058" y="492302"/>
                  </a:moveTo>
                  <a:lnTo>
                    <a:pt x="1766633" y="492302"/>
                  </a:lnTo>
                  <a:lnTo>
                    <a:pt x="1766633" y="491032"/>
                  </a:lnTo>
                  <a:lnTo>
                    <a:pt x="1438452" y="491032"/>
                  </a:lnTo>
                  <a:lnTo>
                    <a:pt x="1438452" y="489762"/>
                  </a:lnTo>
                  <a:lnTo>
                    <a:pt x="1370457" y="489762"/>
                  </a:lnTo>
                  <a:lnTo>
                    <a:pt x="1370457" y="491032"/>
                  </a:lnTo>
                  <a:lnTo>
                    <a:pt x="1043863" y="491032"/>
                  </a:lnTo>
                  <a:lnTo>
                    <a:pt x="1043863" y="492302"/>
                  </a:lnTo>
                  <a:lnTo>
                    <a:pt x="998918" y="492302"/>
                  </a:lnTo>
                  <a:lnTo>
                    <a:pt x="998918" y="493572"/>
                  </a:lnTo>
                  <a:lnTo>
                    <a:pt x="1247432" y="493572"/>
                  </a:lnTo>
                  <a:lnTo>
                    <a:pt x="1247432" y="494842"/>
                  </a:lnTo>
                  <a:lnTo>
                    <a:pt x="1563801" y="494842"/>
                  </a:lnTo>
                  <a:lnTo>
                    <a:pt x="1563801" y="493572"/>
                  </a:lnTo>
                  <a:lnTo>
                    <a:pt x="1811058" y="493572"/>
                  </a:lnTo>
                  <a:lnTo>
                    <a:pt x="1811058" y="492302"/>
                  </a:lnTo>
                  <a:close/>
                </a:path>
              </a:pathLst>
            </a:custGeom>
            <a:solidFill>
              <a:srgbClr val="C7C7C7"/>
            </a:solidFill>
          </p:spPr>
          <p:txBody>
            <a:bodyPr wrap="square" lIns="0" tIns="0" rIns="0" bIns="0" rtlCol="0"/>
            <a:lstStyle/>
            <a:p>
              <a:endParaRPr/>
            </a:p>
          </p:txBody>
        </p:sp>
        <p:sp>
          <p:nvSpPr>
            <p:cNvPr id="34" name="object 34"/>
            <p:cNvSpPr/>
            <p:nvPr/>
          </p:nvSpPr>
          <p:spPr>
            <a:xfrm>
              <a:off x="2741726" y="3125799"/>
              <a:ext cx="870585" cy="253365"/>
            </a:xfrm>
            <a:custGeom>
              <a:avLst/>
              <a:gdLst/>
              <a:ahLst/>
              <a:cxnLst/>
              <a:rect l="l" t="t" r="r" b="b"/>
              <a:pathLst>
                <a:path w="870585" h="253364">
                  <a:moveTo>
                    <a:pt x="870343" y="56769"/>
                  </a:moveTo>
                  <a:lnTo>
                    <a:pt x="865073" y="51498"/>
                  </a:lnTo>
                  <a:lnTo>
                    <a:pt x="852068" y="51498"/>
                  </a:lnTo>
                  <a:lnTo>
                    <a:pt x="846785" y="56769"/>
                  </a:lnTo>
                  <a:lnTo>
                    <a:pt x="846785" y="62128"/>
                  </a:lnTo>
                  <a:lnTo>
                    <a:pt x="755865" y="103670"/>
                  </a:lnTo>
                  <a:lnTo>
                    <a:pt x="752589" y="100380"/>
                  </a:lnTo>
                  <a:lnTo>
                    <a:pt x="739571" y="100380"/>
                  </a:lnTo>
                  <a:lnTo>
                    <a:pt x="738670" y="101282"/>
                  </a:lnTo>
                  <a:lnTo>
                    <a:pt x="659104" y="16649"/>
                  </a:lnTo>
                  <a:lnTo>
                    <a:pt x="659104" y="11772"/>
                  </a:lnTo>
                  <a:lnTo>
                    <a:pt x="659104" y="5270"/>
                  </a:lnTo>
                  <a:lnTo>
                    <a:pt x="653834" y="0"/>
                  </a:lnTo>
                  <a:lnTo>
                    <a:pt x="640816" y="0"/>
                  </a:lnTo>
                  <a:lnTo>
                    <a:pt x="635546" y="5270"/>
                  </a:lnTo>
                  <a:lnTo>
                    <a:pt x="635546" y="18275"/>
                  </a:lnTo>
                  <a:lnTo>
                    <a:pt x="636435" y="19177"/>
                  </a:lnTo>
                  <a:lnTo>
                    <a:pt x="536638" y="139077"/>
                  </a:lnTo>
                  <a:lnTo>
                    <a:pt x="525995" y="139077"/>
                  </a:lnTo>
                  <a:lnTo>
                    <a:pt x="454698" y="63868"/>
                  </a:lnTo>
                  <a:lnTo>
                    <a:pt x="454698" y="58686"/>
                  </a:lnTo>
                  <a:lnTo>
                    <a:pt x="454698" y="52184"/>
                  </a:lnTo>
                  <a:lnTo>
                    <a:pt x="449427" y="46913"/>
                  </a:lnTo>
                  <a:lnTo>
                    <a:pt x="436410" y="46913"/>
                  </a:lnTo>
                  <a:lnTo>
                    <a:pt x="431139" y="52184"/>
                  </a:lnTo>
                  <a:lnTo>
                    <a:pt x="431139" y="61734"/>
                  </a:lnTo>
                  <a:lnTo>
                    <a:pt x="418109" y="72605"/>
                  </a:lnTo>
                  <a:lnTo>
                    <a:pt x="405168" y="72605"/>
                  </a:lnTo>
                  <a:lnTo>
                    <a:pt x="403758" y="74015"/>
                  </a:lnTo>
                  <a:lnTo>
                    <a:pt x="375602" y="57162"/>
                  </a:lnTo>
                  <a:lnTo>
                    <a:pt x="375602" y="55664"/>
                  </a:lnTo>
                  <a:lnTo>
                    <a:pt x="375602" y="49161"/>
                  </a:lnTo>
                  <a:lnTo>
                    <a:pt x="370332" y="43891"/>
                  </a:lnTo>
                  <a:lnTo>
                    <a:pt x="357327" y="43891"/>
                  </a:lnTo>
                  <a:lnTo>
                    <a:pt x="352044" y="49161"/>
                  </a:lnTo>
                  <a:lnTo>
                    <a:pt x="352044" y="59220"/>
                  </a:lnTo>
                  <a:lnTo>
                    <a:pt x="273177" y="137985"/>
                  </a:lnTo>
                  <a:lnTo>
                    <a:pt x="239445" y="115544"/>
                  </a:lnTo>
                  <a:lnTo>
                    <a:pt x="239445" y="114757"/>
                  </a:lnTo>
                  <a:lnTo>
                    <a:pt x="239445" y="108254"/>
                  </a:lnTo>
                  <a:lnTo>
                    <a:pt x="234175" y="102984"/>
                  </a:lnTo>
                  <a:lnTo>
                    <a:pt x="221157" y="102984"/>
                  </a:lnTo>
                  <a:lnTo>
                    <a:pt x="215887" y="108254"/>
                  </a:lnTo>
                  <a:lnTo>
                    <a:pt x="215887" y="120281"/>
                  </a:lnTo>
                  <a:lnTo>
                    <a:pt x="125056" y="209346"/>
                  </a:lnTo>
                  <a:lnTo>
                    <a:pt x="112052" y="209346"/>
                  </a:lnTo>
                  <a:lnTo>
                    <a:pt x="106768" y="214617"/>
                  </a:lnTo>
                  <a:lnTo>
                    <a:pt x="106768" y="220205"/>
                  </a:lnTo>
                  <a:lnTo>
                    <a:pt x="0" y="244475"/>
                  </a:lnTo>
                  <a:lnTo>
                    <a:pt x="1981" y="253187"/>
                  </a:lnTo>
                  <a:lnTo>
                    <a:pt x="108178" y="229044"/>
                  </a:lnTo>
                  <a:lnTo>
                    <a:pt x="112052" y="232892"/>
                  </a:lnTo>
                  <a:lnTo>
                    <a:pt x="125056" y="232892"/>
                  </a:lnTo>
                  <a:lnTo>
                    <a:pt x="130327" y="227622"/>
                  </a:lnTo>
                  <a:lnTo>
                    <a:pt x="130327" y="221119"/>
                  </a:lnTo>
                  <a:lnTo>
                    <a:pt x="130327" y="216700"/>
                  </a:lnTo>
                  <a:lnTo>
                    <a:pt x="222275" y="126530"/>
                  </a:lnTo>
                  <a:lnTo>
                    <a:pt x="234175" y="126530"/>
                  </a:lnTo>
                  <a:lnTo>
                    <a:pt x="236435" y="124269"/>
                  </a:lnTo>
                  <a:lnTo>
                    <a:pt x="274332" y="149479"/>
                  </a:lnTo>
                  <a:lnTo>
                    <a:pt x="356882" y="67005"/>
                  </a:lnTo>
                  <a:lnTo>
                    <a:pt x="357327" y="67437"/>
                  </a:lnTo>
                  <a:lnTo>
                    <a:pt x="370332" y="67437"/>
                  </a:lnTo>
                  <a:lnTo>
                    <a:pt x="372211" y="65557"/>
                  </a:lnTo>
                  <a:lnTo>
                    <a:pt x="399884" y="82105"/>
                  </a:lnTo>
                  <a:lnTo>
                    <a:pt x="399884" y="90881"/>
                  </a:lnTo>
                  <a:lnTo>
                    <a:pt x="405168" y="96151"/>
                  </a:lnTo>
                  <a:lnTo>
                    <a:pt x="418172" y="96151"/>
                  </a:lnTo>
                  <a:lnTo>
                    <a:pt x="423443" y="90881"/>
                  </a:lnTo>
                  <a:lnTo>
                    <a:pt x="423443" y="84378"/>
                  </a:lnTo>
                  <a:lnTo>
                    <a:pt x="423443" y="79806"/>
                  </a:lnTo>
                  <a:lnTo>
                    <a:pt x="435597" y="69659"/>
                  </a:lnTo>
                  <a:lnTo>
                    <a:pt x="436410" y="70459"/>
                  </a:lnTo>
                  <a:lnTo>
                    <a:pt x="448627" y="70459"/>
                  </a:lnTo>
                  <a:lnTo>
                    <a:pt x="519823" y="145567"/>
                  </a:lnTo>
                  <a:lnTo>
                    <a:pt x="519823" y="157353"/>
                  </a:lnTo>
                  <a:lnTo>
                    <a:pt x="525106" y="162623"/>
                  </a:lnTo>
                  <a:lnTo>
                    <a:pt x="538111" y="162623"/>
                  </a:lnTo>
                  <a:lnTo>
                    <a:pt x="543382" y="157353"/>
                  </a:lnTo>
                  <a:lnTo>
                    <a:pt x="543382" y="150850"/>
                  </a:lnTo>
                  <a:lnTo>
                    <a:pt x="543382" y="144957"/>
                  </a:lnTo>
                  <a:lnTo>
                    <a:pt x="644410" y="23545"/>
                  </a:lnTo>
                  <a:lnTo>
                    <a:pt x="653326" y="23545"/>
                  </a:lnTo>
                  <a:lnTo>
                    <a:pt x="734301" y="109677"/>
                  </a:lnTo>
                  <a:lnTo>
                    <a:pt x="734301" y="118656"/>
                  </a:lnTo>
                  <a:lnTo>
                    <a:pt x="739571" y="123926"/>
                  </a:lnTo>
                  <a:lnTo>
                    <a:pt x="752589" y="123926"/>
                  </a:lnTo>
                  <a:lnTo>
                    <a:pt x="757859" y="118656"/>
                  </a:lnTo>
                  <a:lnTo>
                    <a:pt x="757859" y="112585"/>
                  </a:lnTo>
                  <a:lnTo>
                    <a:pt x="848271" y="71272"/>
                  </a:lnTo>
                  <a:lnTo>
                    <a:pt x="852068" y="75044"/>
                  </a:lnTo>
                  <a:lnTo>
                    <a:pt x="865073" y="75044"/>
                  </a:lnTo>
                  <a:lnTo>
                    <a:pt x="870343" y="69773"/>
                  </a:lnTo>
                  <a:lnTo>
                    <a:pt x="870343" y="63271"/>
                  </a:lnTo>
                  <a:lnTo>
                    <a:pt x="870343" y="56769"/>
                  </a:lnTo>
                  <a:close/>
                </a:path>
              </a:pathLst>
            </a:custGeom>
            <a:solidFill>
              <a:srgbClr val="455963"/>
            </a:solidFill>
          </p:spPr>
          <p:txBody>
            <a:bodyPr wrap="square" lIns="0" tIns="0" rIns="0" bIns="0" rtlCol="0"/>
            <a:lstStyle/>
            <a:p>
              <a:endParaRPr/>
            </a:p>
          </p:txBody>
        </p:sp>
        <p:sp>
          <p:nvSpPr>
            <p:cNvPr id="35" name="object 35"/>
            <p:cNvSpPr/>
            <p:nvPr/>
          </p:nvSpPr>
          <p:spPr>
            <a:xfrm>
              <a:off x="2741726" y="3095497"/>
              <a:ext cx="870585" cy="283845"/>
            </a:xfrm>
            <a:custGeom>
              <a:avLst/>
              <a:gdLst/>
              <a:ahLst/>
              <a:cxnLst/>
              <a:rect l="l" t="t" r="r" b="b"/>
              <a:pathLst>
                <a:path w="870585" h="283845">
                  <a:moveTo>
                    <a:pt x="870343" y="67691"/>
                  </a:moveTo>
                  <a:lnTo>
                    <a:pt x="865073" y="62420"/>
                  </a:lnTo>
                  <a:lnTo>
                    <a:pt x="852068" y="62420"/>
                  </a:lnTo>
                  <a:lnTo>
                    <a:pt x="846785" y="67691"/>
                  </a:lnTo>
                  <a:lnTo>
                    <a:pt x="846785" y="73621"/>
                  </a:lnTo>
                  <a:lnTo>
                    <a:pt x="792657" y="88201"/>
                  </a:lnTo>
                  <a:lnTo>
                    <a:pt x="788708" y="84239"/>
                  </a:lnTo>
                  <a:lnTo>
                    <a:pt x="775703" y="84239"/>
                  </a:lnTo>
                  <a:lnTo>
                    <a:pt x="775385" y="84556"/>
                  </a:lnTo>
                  <a:lnTo>
                    <a:pt x="731393" y="46939"/>
                  </a:lnTo>
                  <a:lnTo>
                    <a:pt x="731393" y="44996"/>
                  </a:lnTo>
                  <a:lnTo>
                    <a:pt x="731393" y="38493"/>
                  </a:lnTo>
                  <a:lnTo>
                    <a:pt x="726122" y="33223"/>
                  </a:lnTo>
                  <a:lnTo>
                    <a:pt x="713117" y="33223"/>
                  </a:lnTo>
                  <a:lnTo>
                    <a:pt x="707834" y="38493"/>
                  </a:lnTo>
                  <a:lnTo>
                    <a:pt x="707834" y="45885"/>
                  </a:lnTo>
                  <a:lnTo>
                    <a:pt x="625017" y="119405"/>
                  </a:lnTo>
                  <a:lnTo>
                    <a:pt x="624522" y="118897"/>
                  </a:lnTo>
                  <a:lnTo>
                    <a:pt x="613676" y="118897"/>
                  </a:lnTo>
                  <a:lnTo>
                    <a:pt x="562432" y="71653"/>
                  </a:lnTo>
                  <a:lnTo>
                    <a:pt x="562432" y="68541"/>
                  </a:lnTo>
                  <a:lnTo>
                    <a:pt x="562432" y="62039"/>
                  </a:lnTo>
                  <a:lnTo>
                    <a:pt x="557161" y="56769"/>
                  </a:lnTo>
                  <a:lnTo>
                    <a:pt x="544156" y="56769"/>
                  </a:lnTo>
                  <a:lnTo>
                    <a:pt x="538873" y="62039"/>
                  </a:lnTo>
                  <a:lnTo>
                    <a:pt x="538873" y="75044"/>
                  </a:lnTo>
                  <a:lnTo>
                    <a:pt x="539508" y="75692"/>
                  </a:lnTo>
                  <a:lnTo>
                    <a:pt x="530491" y="85966"/>
                  </a:lnTo>
                  <a:lnTo>
                    <a:pt x="518553" y="85966"/>
                  </a:lnTo>
                  <a:lnTo>
                    <a:pt x="517728" y="86779"/>
                  </a:lnTo>
                  <a:lnTo>
                    <a:pt x="417753" y="14833"/>
                  </a:lnTo>
                  <a:lnTo>
                    <a:pt x="417753" y="11772"/>
                  </a:lnTo>
                  <a:lnTo>
                    <a:pt x="417753" y="5270"/>
                  </a:lnTo>
                  <a:lnTo>
                    <a:pt x="412483" y="0"/>
                  </a:lnTo>
                  <a:lnTo>
                    <a:pt x="399465" y="0"/>
                  </a:lnTo>
                  <a:lnTo>
                    <a:pt x="394195" y="5270"/>
                  </a:lnTo>
                  <a:lnTo>
                    <a:pt x="394195" y="15925"/>
                  </a:lnTo>
                  <a:lnTo>
                    <a:pt x="350367" y="53657"/>
                  </a:lnTo>
                  <a:lnTo>
                    <a:pt x="337959" y="53657"/>
                  </a:lnTo>
                  <a:lnTo>
                    <a:pt x="336702" y="54914"/>
                  </a:lnTo>
                  <a:lnTo>
                    <a:pt x="316687" y="38519"/>
                  </a:lnTo>
                  <a:lnTo>
                    <a:pt x="316687" y="36753"/>
                  </a:lnTo>
                  <a:lnTo>
                    <a:pt x="316687" y="30251"/>
                  </a:lnTo>
                  <a:lnTo>
                    <a:pt x="311416" y="24980"/>
                  </a:lnTo>
                  <a:lnTo>
                    <a:pt x="298399" y="24980"/>
                  </a:lnTo>
                  <a:lnTo>
                    <a:pt x="293128" y="30251"/>
                  </a:lnTo>
                  <a:lnTo>
                    <a:pt x="293128" y="43167"/>
                  </a:lnTo>
                  <a:lnTo>
                    <a:pt x="179908" y="158229"/>
                  </a:lnTo>
                  <a:lnTo>
                    <a:pt x="166839" y="158153"/>
                  </a:lnTo>
                  <a:lnTo>
                    <a:pt x="164465" y="160528"/>
                  </a:lnTo>
                  <a:lnTo>
                    <a:pt x="134581" y="144805"/>
                  </a:lnTo>
                  <a:lnTo>
                    <a:pt x="134581" y="139877"/>
                  </a:lnTo>
                  <a:lnTo>
                    <a:pt x="129311" y="134594"/>
                  </a:lnTo>
                  <a:lnTo>
                    <a:pt x="116306" y="134594"/>
                  </a:lnTo>
                  <a:lnTo>
                    <a:pt x="111023" y="139877"/>
                  </a:lnTo>
                  <a:lnTo>
                    <a:pt x="111023" y="151434"/>
                  </a:lnTo>
                  <a:lnTo>
                    <a:pt x="0" y="272808"/>
                  </a:lnTo>
                  <a:lnTo>
                    <a:pt x="1981" y="283489"/>
                  </a:lnTo>
                  <a:lnTo>
                    <a:pt x="116954" y="158153"/>
                  </a:lnTo>
                  <a:lnTo>
                    <a:pt x="129311" y="158153"/>
                  </a:lnTo>
                  <a:lnTo>
                    <a:pt x="133248" y="154216"/>
                  </a:lnTo>
                  <a:lnTo>
                    <a:pt x="161556" y="169100"/>
                  </a:lnTo>
                  <a:lnTo>
                    <a:pt x="161556" y="176428"/>
                  </a:lnTo>
                  <a:lnTo>
                    <a:pt x="166839" y="181698"/>
                  </a:lnTo>
                  <a:lnTo>
                    <a:pt x="179844" y="181698"/>
                  </a:lnTo>
                  <a:lnTo>
                    <a:pt x="185115" y="176428"/>
                  </a:lnTo>
                  <a:lnTo>
                    <a:pt x="185115" y="169926"/>
                  </a:lnTo>
                  <a:lnTo>
                    <a:pt x="185115" y="165658"/>
                  </a:lnTo>
                  <a:lnTo>
                    <a:pt x="300380" y="48526"/>
                  </a:lnTo>
                  <a:lnTo>
                    <a:pt x="311416" y="48526"/>
                  </a:lnTo>
                  <a:lnTo>
                    <a:pt x="312940" y="47002"/>
                  </a:lnTo>
                  <a:lnTo>
                    <a:pt x="332676" y="63157"/>
                  </a:lnTo>
                  <a:lnTo>
                    <a:pt x="332676" y="71945"/>
                  </a:lnTo>
                  <a:lnTo>
                    <a:pt x="337959" y="77216"/>
                  </a:lnTo>
                  <a:lnTo>
                    <a:pt x="350964" y="77216"/>
                  </a:lnTo>
                  <a:lnTo>
                    <a:pt x="356235" y="71945"/>
                  </a:lnTo>
                  <a:lnTo>
                    <a:pt x="356235" y="65443"/>
                  </a:lnTo>
                  <a:lnTo>
                    <a:pt x="356235" y="60426"/>
                  </a:lnTo>
                  <a:lnTo>
                    <a:pt x="399262" y="23355"/>
                  </a:lnTo>
                  <a:lnTo>
                    <a:pt x="399465" y="23545"/>
                  </a:lnTo>
                  <a:lnTo>
                    <a:pt x="412483" y="23545"/>
                  </a:lnTo>
                  <a:lnTo>
                    <a:pt x="413346" y="22682"/>
                  </a:lnTo>
                  <a:lnTo>
                    <a:pt x="513270" y="94576"/>
                  </a:lnTo>
                  <a:lnTo>
                    <a:pt x="513270" y="104241"/>
                  </a:lnTo>
                  <a:lnTo>
                    <a:pt x="518553" y="109512"/>
                  </a:lnTo>
                  <a:lnTo>
                    <a:pt x="531558" y="109512"/>
                  </a:lnTo>
                  <a:lnTo>
                    <a:pt x="536829" y="104241"/>
                  </a:lnTo>
                  <a:lnTo>
                    <a:pt x="536829" y="97739"/>
                  </a:lnTo>
                  <a:lnTo>
                    <a:pt x="536829" y="92303"/>
                  </a:lnTo>
                  <a:lnTo>
                    <a:pt x="547357" y="80314"/>
                  </a:lnTo>
                  <a:lnTo>
                    <a:pt x="557161" y="80314"/>
                  </a:lnTo>
                  <a:lnTo>
                    <a:pt x="557872" y="79603"/>
                  </a:lnTo>
                  <a:lnTo>
                    <a:pt x="606234" y="124193"/>
                  </a:lnTo>
                  <a:lnTo>
                    <a:pt x="606234" y="137172"/>
                  </a:lnTo>
                  <a:lnTo>
                    <a:pt x="611517" y="142443"/>
                  </a:lnTo>
                  <a:lnTo>
                    <a:pt x="624522" y="142443"/>
                  </a:lnTo>
                  <a:lnTo>
                    <a:pt x="629793" y="137172"/>
                  </a:lnTo>
                  <a:lnTo>
                    <a:pt x="629793" y="130670"/>
                  </a:lnTo>
                  <a:lnTo>
                    <a:pt x="629793" y="127114"/>
                  </a:lnTo>
                  <a:lnTo>
                    <a:pt x="711187" y="54851"/>
                  </a:lnTo>
                  <a:lnTo>
                    <a:pt x="713117" y="56769"/>
                  </a:lnTo>
                  <a:lnTo>
                    <a:pt x="726122" y="56769"/>
                  </a:lnTo>
                  <a:lnTo>
                    <a:pt x="727506" y="55384"/>
                  </a:lnTo>
                  <a:lnTo>
                    <a:pt x="770420" y="92062"/>
                  </a:lnTo>
                  <a:lnTo>
                    <a:pt x="770420" y="102514"/>
                  </a:lnTo>
                  <a:lnTo>
                    <a:pt x="775703" y="107784"/>
                  </a:lnTo>
                  <a:lnTo>
                    <a:pt x="788708" y="107784"/>
                  </a:lnTo>
                  <a:lnTo>
                    <a:pt x="793978" y="102514"/>
                  </a:lnTo>
                  <a:lnTo>
                    <a:pt x="793978" y="97104"/>
                  </a:lnTo>
                  <a:lnTo>
                    <a:pt x="848499" y="82423"/>
                  </a:lnTo>
                  <a:lnTo>
                    <a:pt x="852068" y="85966"/>
                  </a:lnTo>
                  <a:lnTo>
                    <a:pt x="865073" y="85966"/>
                  </a:lnTo>
                  <a:lnTo>
                    <a:pt x="870343" y="80695"/>
                  </a:lnTo>
                  <a:lnTo>
                    <a:pt x="870343" y="74193"/>
                  </a:lnTo>
                  <a:lnTo>
                    <a:pt x="870343" y="67691"/>
                  </a:lnTo>
                  <a:close/>
                </a:path>
              </a:pathLst>
            </a:custGeom>
            <a:solidFill>
              <a:srgbClr val="263338"/>
            </a:solidFill>
          </p:spPr>
          <p:txBody>
            <a:bodyPr wrap="square" lIns="0" tIns="0" rIns="0" bIns="0" rtlCol="0"/>
            <a:lstStyle/>
            <a:p>
              <a:endParaRPr/>
            </a:p>
          </p:txBody>
        </p:sp>
        <p:sp>
          <p:nvSpPr>
            <p:cNvPr id="36" name="object 36"/>
            <p:cNvSpPr/>
            <p:nvPr/>
          </p:nvSpPr>
          <p:spPr>
            <a:xfrm>
              <a:off x="2741726" y="3224478"/>
              <a:ext cx="870585" cy="153670"/>
            </a:xfrm>
            <a:custGeom>
              <a:avLst/>
              <a:gdLst/>
              <a:ahLst/>
              <a:cxnLst/>
              <a:rect l="l" t="t" r="r" b="b"/>
              <a:pathLst>
                <a:path w="870585" h="153670">
                  <a:moveTo>
                    <a:pt x="870343" y="5270"/>
                  </a:moveTo>
                  <a:lnTo>
                    <a:pt x="865073" y="0"/>
                  </a:lnTo>
                  <a:lnTo>
                    <a:pt x="852068" y="0"/>
                  </a:lnTo>
                  <a:lnTo>
                    <a:pt x="846785" y="5270"/>
                  </a:lnTo>
                  <a:lnTo>
                    <a:pt x="846785" y="14757"/>
                  </a:lnTo>
                  <a:lnTo>
                    <a:pt x="748804" y="85191"/>
                  </a:lnTo>
                  <a:lnTo>
                    <a:pt x="748017" y="84391"/>
                  </a:lnTo>
                  <a:lnTo>
                    <a:pt x="735012" y="84391"/>
                  </a:lnTo>
                  <a:lnTo>
                    <a:pt x="732917" y="86487"/>
                  </a:lnTo>
                  <a:lnTo>
                    <a:pt x="683564" y="49555"/>
                  </a:lnTo>
                  <a:lnTo>
                    <a:pt x="683564" y="46355"/>
                  </a:lnTo>
                  <a:lnTo>
                    <a:pt x="683564" y="39852"/>
                  </a:lnTo>
                  <a:lnTo>
                    <a:pt x="678294" y="34582"/>
                  </a:lnTo>
                  <a:lnTo>
                    <a:pt x="665276" y="34582"/>
                  </a:lnTo>
                  <a:lnTo>
                    <a:pt x="659993" y="39852"/>
                  </a:lnTo>
                  <a:lnTo>
                    <a:pt x="659993" y="48196"/>
                  </a:lnTo>
                  <a:lnTo>
                    <a:pt x="577049" y="87757"/>
                  </a:lnTo>
                  <a:lnTo>
                    <a:pt x="573697" y="84391"/>
                  </a:lnTo>
                  <a:lnTo>
                    <a:pt x="560692" y="84391"/>
                  </a:lnTo>
                  <a:lnTo>
                    <a:pt x="558317" y="86766"/>
                  </a:lnTo>
                  <a:lnTo>
                    <a:pt x="513283" y="61315"/>
                  </a:lnTo>
                  <a:lnTo>
                    <a:pt x="513283" y="60845"/>
                  </a:lnTo>
                  <a:lnTo>
                    <a:pt x="513283" y="54343"/>
                  </a:lnTo>
                  <a:lnTo>
                    <a:pt x="508012" y="49072"/>
                  </a:lnTo>
                  <a:lnTo>
                    <a:pt x="495007" y="49072"/>
                  </a:lnTo>
                  <a:lnTo>
                    <a:pt x="489724" y="54343"/>
                  </a:lnTo>
                  <a:lnTo>
                    <a:pt x="489724" y="57924"/>
                  </a:lnTo>
                  <a:lnTo>
                    <a:pt x="470827" y="63563"/>
                  </a:lnTo>
                  <a:lnTo>
                    <a:pt x="470827" y="63411"/>
                  </a:lnTo>
                  <a:lnTo>
                    <a:pt x="465556" y="58127"/>
                  </a:lnTo>
                  <a:lnTo>
                    <a:pt x="452551" y="58127"/>
                  </a:lnTo>
                  <a:lnTo>
                    <a:pt x="451408" y="59270"/>
                  </a:lnTo>
                  <a:lnTo>
                    <a:pt x="432689" y="44119"/>
                  </a:lnTo>
                  <a:lnTo>
                    <a:pt x="432689" y="40398"/>
                  </a:lnTo>
                  <a:lnTo>
                    <a:pt x="432689" y="33896"/>
                  </a:lnTo>
                  <a:lnTo>
                    <a:pt x="427418" y="28613"/>
                  </a:lnTo>
                  <a:lnTo>
                    <a:pt x="414413" y="28613"/>
                  </a:lnTo>
                  <a:lnTo>
                    <a:pt x="409130" y="33896"/>
                  </a:lnTo>
                  <a:lnTo>
                    <a:pt x="409130" y="44538"/>
                  </a:lnTo>
                  <a:lnTo>
                    <a:pt x="333692" y="99936"/>
                  </a:lnTo>
                  <a:lnTo>
                    <a:pt x="332663" y="98894"/>
                  </a:lnTo>
                  <a:lnTo>
                    <a:pt x="319659" y="98894"/>
                  </a:lnTo>
                  <a:lnTo>
                    <a:pt x="317360" y="101193"/>
                  </a:lnTo>
                  <a:lnTo>
                    <a:pt x="290220" y="84429"/>
                  </a:lnTo>
                  <a:lnTo>
                    <a:pt x="290220" y="77889"/>
                  </a:lnTo>
                  <a:lnTo>
                    <a:pt x="284949" y="72618"/>
                  </a:lnTo>
                  <a:lnTo>
                    <a:pt x="271932" y="72618"/>
                  </a:lnTo>
                  <a:lnTo>
                    <a:pt x="266661" y="77889"/>
                  </a:lnTo>
                  <a:lnTo>
                    <a:pt x="266661" y="81534"/>
                  </a:lnTo>
                  <a:lnTo>
                    <a:pt x="244614" y="88950"/>
                  </a:lnTo>
                  <a:lnTo>
                    <a:pt x="240665" y="84988"/>
                  </a:lnTo>
                  <a:lnTo>
                    <a:pt x="227647" y="84988"/>
                  </a:lnTo>
                  <a:lnTo>
                    <a:pt x="224637" y="87998"/>
                  </a:lnTo>
                  <a:lnTo>
                    <a:pt x="165214" y="61264"/>
                  </a:lnTo>
                  <a:lnTo>
                    <a:pt x="165214" y="60845"/>
                  </a:lnTo>
                  <a:lnTo>
                    <a:pt x="165214" y="54343"/>
                  </a:lnTo>
                  <a:lnTo>
                    <a:pt x="159943" y="49072"/>
                  </a:lnTo>
                  <a:lnTo>
                    <a:pt x="146939" y="49072"/>
                  </a:lnTo>
                  <a:lnTo>
                    <a:pt x="141655" y="54343"/>
                  </a:lnTo>
                  <a:lnTo>
                    <a:pt x="141655" y="62471"/>
                  </a:lnTo>
                  <a:lnTo>
                    <a:pt x="0" y="143827"/>
                  </a:lnTo>
                  <a:lnTo>
                    <a:pt x="838" y="153568"/>
                  </a:lnTo>
                  <a:lnTo>
                    <a:pt x="145097" y="70789"/>
                  </a:lnTo>
                  <a:lnTo>
                    <a:pt x="146939" y="72618"/>
                  </a:lnTo>
                  <a:lnTo>
                    <a:pt x="159943" y="72618"/>
                  </a:lnTo>
                  <a:lnTo>
                    <a:pt x="162648" y="69913"/>
                  </a:lnTo>
                  <a:lnTo>
                    <a:pt x="222377" y="96799"/>
                  </a:lnTo>
                  <a:lnTo>
                    <a:pt x="222377" y="103263"/>
                  </a:lnTo>
                  <a:lnTo>
                    <a:pt x="227647" y="108534"/>
                  </a:lnTo>
                  <a:lnTo>
                    <a:pt x="240665" y="108534"/>
                  </a:lnTo>
                  <a:lnTo>
                    <a:pt x="245935" y="103263"/>
                  </a:lnTo>
                  <a:lnTo>
                    <a:pt x="245935" y="97942"/>
                  </a:lnTo>
                  <a:lnTo>
                    <a:pt x="266712" y="90957"/>
                  </a:lnTo>
                  <a:lnTo>
                    <a:pt x="271932" y="96164"/>
                  </a:lnTo>
                  <a:lnTo>
                    <a:pt x="284949" y="96164"/>
                  </a:lnTo>
                  <a:lnTo>
                    <a:pt x="287718" y="93395"/>
                  </a:lnTo>
                  <a:lnTo>
                    <a:pt x="314375" y="109855"/>
                  </a:lnTo>
                  <a:lnTo>
                    <a:pt x="314375" y="117170"/>
                  </a:lnTo>
                  <a:lnTo>
                    <a:pt x="319659" y="122440"/>
                  </a:lnTo>
                  <a:lnTo>
                    <a:pt x="332663" y="122440"/>
                  </a:lnTo>
                  <a:lnTo>
                    <a:pt x="337934" y="117170"/>
                  </a:lnTo>
                  <a:lnTo>
                    <a:pt x="337934" y="110667"/>
                  </a:lnTo>
                  <a:lnTo>
                    <a:pt x="337934" y="107924"/>
                  </a:lnTo>
                  <a:lnTo>
                    <a:pt x="414159" y="51930"/>
                  </a:lnTo>
                  <a:lnTo>
                    <a:pt x="414413" y="52171"/>
                  </a:lnTo>
                  <a:lnTo>
                    <a:pt x="427418" y="52171"/>
                  </a:lnTo>
                  <a:lnTo>
                    <a:pt x="427875" y="51714"/>
                  </a:lnTo>
                  <a:lnTo>
                    <a:pt x="447268" y="67398"/>
                  </a:lnTo>
                  <a:lnTo>
                    <a:pt x="447268" y="76415"/>
                  </a:lnTo>
                  <a:lnTo>
                    <a:pt x="452551" y="81686"/>
                  </a:lnTo>
                  <a:lnTo>
                    <a:pt x="465556" y="81686"/>
                  </a:lnTo>
                  <a:lnTo>
                    <a:pt x="470827" y="76415"/>
                  </a:lnTo>
                  <a:lnTo>
                    <a:pt x="470827" y="72898"/>
                  </a:lnTo>
                  <a:lnTo>
                    <a:pt x="489724" y="67259"/>
                  </a:lnTo>
                  <a:lnTo>
                    <a:pt x="495007" y="72618"/>
                  </a:lnTo>
                  <a:lnTo>
                    <a:pt x="508012" y="72618"/>
                  </a:lnTo>
                  <a:lnTo>
                    <a:pt x="510565" y="70065"/>
                  </a:lnTo>
                  <a:lnTo>
                    <a:pt x="555409" y="95389"/>
                  </a:lnTo>
                  <a:lnTo>
                    <a:pt x="555409" y="102666"/>
                  </a:lnTo>
                  <a:lnTo>
                    <a:pt x="560692" y="107937"/>
                  </a:lnTo>
                  <a:lnTo>
                    <a:pt x="573697" y="107937"/>
                  </a:lnTo>
                  <a:lnTo>
                    <a:pt x="578967" y="102666"/>
                  </a:lnTo>
                  <a:lnTo>
                    <a:pt x="578967" y="96761"/>
                  </a:lnTo>
                  <a:lnTo>
                    <a:pt x="663536" y="56400"/>
                  </a:lnTo>
                  <a:lnTo>
                    <a:pt x="665276" y="58127"/>
                  </a:lnTo>
                  <a:lnTo>
                    <a:pt x="678294" y="58127"/>
                  </a:lnTo>
                  <a:lnTo>
                    <a:pt x="679069" y="57353"/>
                  </a:lnTo>
                  <a:lnTo>
                    <a:pt x="729729" y="95250"/>
                  </a:lnTo>
                  <a:lnTo>
                    <a:pt x="729729" y="102666"/>
                  </a:lnTo>
                  <a:lnTo>
                    <a:pt x="735012" y="107937"/>
                  </a:lnTo>
                  <a:lnTo>
                    <a:pt x="748017" y="107937"/>
                  </a:lnTo>
                  <a:lnTo>
                    <a:pt x="753287" y="102666"/>
                  </a:lnTo>
                  <a:lnTo>
                    <a:pt x="753287" y="96164"/>
                  </a:lnTo>
                  <a:lnTo>
                    <a:pt x="753287" y="92976"/>
                  </a:lnTo>
                  <a:lnTo>
                    <a:pt x="851128" y="22631"/>
                  </a:lnTo>
                  <a:lnTo>
                    <a:pt x="852068" y="23545"/>
                  </a:lnTo>
                  <a:lnTo>
                    <a:pt x="865073" y="23545"/>
                  </a:lnTo>
                  <a:lnTo>
                    <a:pt x="870343" y="18275"/>
                  </a:lnTo>
                  <a:lnTo>
                    <a:pt x="870343" y="11772"/>
                  </a:lnTo>
                  <a:lnTo>
                    <a:pt x="870343" y="5270"/>
                  </a:lnTo>
                  <a:close/>
                </a:path>
              </a:pathLst>
            </a:custGeom>
            <a:solidFill>
              <a:srgbClr val="FFC726"/>
            </a:solidFill>
          </p:spPr>
          <p:txBody>
            <a:bodyPr wrap="square" lIns="0" tIns="0" rIns="0" bIns="0" rtlCol="0"/>
            <a:lstStyle/>
            <a:p>
              <a:endParaRPr/>
            </a:p>
          </p:txBody>
        </p:sp>
        <p:sp>
          <p:nvSpPr>
            <p:cNvPr id="37" name="object 37"/>
            <p:cNvSpPr/>
            <p:nvPr/>
          </p:nvSpPr>
          <p:spPr>
            <a:xfrm>
              <a:off x="2740257" y="2876387"/>
              <a:ext cx="857885" cy="589280"/>
            </a:xfrm>
            <a:custGeom>
              <a:avLst/>
              <a:gdLst/>
              <a:ahLst/>
              <a:cxnLst/>
              <a:rect l="l" t="t" r="r" b="b"/>
              <a:pathLst>
                <a:path w="857885" h="589279">
                  <a:moveTo>
                    <a:pt x="1955" y="0"/>
                  </a:moveTo>
                  <a:lnTo>
                    <a:pt x="1079" y="146646"/>
                  </a:lnTo>
                  <a:lnTo>
                    <a:pt x="609" y="293293"/>
                  </a:lnTo>
                  <a:lnTo>
                    <a:pt x="0" y="588543"/>
                  </a:lnTo>
                  <a:lnTo>
                    <a:pt x="215861" y="588670"/>
                  </a:lnTo>
                  <a:lnTo>
                    <a:pt x="3911" y="586587"/>
                  </a:lnTo>
                  <a:lnTo>
                    <a:pt x="1955" y="584644"/>
                  </a:lnTo>
                  <a:lnTo>
                    <a:pt x="3907" y="584643"/>
                  </a:lnTo>
                  <a:lnTo>
                    <a:pt x="3301" y="293293"/>
                  </a:lnTo>
                  <a:lnTo>
                    <a:pt x="2844" y="146646"/>
                  </a:lnTo>
                  <a:lnTo>
                    <a:pt x="1955" y="0"/>
                  </a:lnTo>
                  <a:close/>
                </a:path>
                <a:path w="857885" h="589279">
                  <a:moveTo>
                    <a:pt x="3907" y="584643"/>
                  </a:moveTo>
                  <a:lnTo>
                    <a:pt x="1955" y="584644"/>
                  </a:lnTo>
                  <a:lnTo>
                    <a:pt x="3911" y="586587"/>
                  </a:lnTo>
                  <a:lnTo>
                    <a:pt x="3907" y="584643"/>
                  </a:lnTo>
                  <a:close/>
                </a:path>
                <a:path w="857885" h="589279">
                  <a:moveTo>
                    <a:pt x="215861" y="584517"/>
                  </a:moveTo>
                  <a:lnTo>
                    <a:pt x="3907" y="584643"/>
                  </a:lnTo>
                  <a:lnTo>
                    <a:pt x="3911" y="586587"/>
                  </a:lnTo>
                  <a:lnTo>
                    <a:pt x="857580" y="586587"/>
                  </a:lnTo>
                  <a:lnTo>
                    <a:pt x="215861" y="584517"/>
                  </a:lnTo>
                  <a:close/>
                </a:path>
              </a:pathLst>
            </a:custGeom>
            <a:solidFill>
              <a:srgbClr val="C7C7C7"/>
            </a:solidFill>
          </p:spPr>
          <p:txBody>
            <a:bodyPr wrap="square" lIns="0" tIns="0" rIns="0" bIns="0" rtlCol="0"/>
            <a:lstStyle/>
            <a:p>
              <a:endParaRPr/>
            </a:p>
          </p:txBody>
        </p:sp>
        <p:sp>
          <p:nvSpPr>
            <p:cNvPr id="38" name="object 38"/>
            <p:cNvSpPr/>
            <p:nvPr/>
          </p:nvSpPr>
          <p:spPr>
            <a:xfrm>
              <a:off x="2710743" y="3703980"/>
              <a:ext cx="484505" cy="484505"/>
            </a:xfrm>
            <a:custGeom>
              <a:avLst/>
              <a:gdLst/>
              <a:ahLst/>
              <a:cxnLst/>
              <a:rect l="l" t="t" r="r" b="b"/>
              <a:pathLst>
                <a:path w="484505" h="484504">
                  <a:moveTo>
                    <a:pt x="242125" y="0"/>
                  </a:moveTo>
                  <a:lnTo>
                    <a:pt x="193329" y="4917"/>
                  </a:lnTo>
                  <a:lnTo>
                    <a:pt x="147880" y="19021"/>
                  </a:lnTo>
                  <a:lnTo>
                    <a:pt x="106752" y="41338"/>
                  </a:lnTo>
                  <a:lnTo>
                    <a:pt x="70918" y="70896"/>
                  </a:lnTo>
                  <a:lnTo>
                    <a:pt x="41352" y="106720"/>
                  </a:lnTo>
                  <a:lnTo>
                    <a:pt x="19027" y="147838"/>
                  </a:lnTo>
                  <a:lnTo>
                    <a:pt x="4919" y="193276"/>
                  </a:lnTo>
                  <a:lnTo>
                    <a:pt x="0" y="242062"/>
                  </a:lnTo>
                  <a:lnTo>
                    <a:pt x="4919" y="290847"/>
                  </a:lnTo>
                  <a:lnTo>
                    <a:pt x="19027" y="336285"/>
                  </a:lnTo>
                  <a:lnTo>
                    <a:pt x="41352" y="377403"/>
                  </a:lnTo>
                  <a:lnTo>
                    <a:pt x="70918" y="413227"/>
                  </a:lnTo>
                  <a:lnTo>
                    <a:pt x="106752" y="442785"/>
                  </a:lnTo>
                  <a:lnTo>
                    <a:pt x="147880" y="465102"/>
                  </a:lnTo>
                  <a:lnTo>
                    <a:pt x="193329" y="479206"/>
                  </a:lnTo>
                  <a:lnTo>
                    <a:pt x="242125" y="484124"/>
                  </a:lnTo>
                  <a:lnTo>
                    <a:pt x="290921" y="479206"/>
                  </a:lnTo>
                  <a:lnTo>
                    <a:pt x="336370" y="465102"/>
                  </a:lnTo>
                  <a:lnTo>
                    <a:pt x="377498" y="442785"/>
                  </a:lnTo>
                  <a:lnTo>
                    <a:pt x="413332" y="413227"/>
                  </a:lnTo>
                  <a:lnTo>
                    <a:pt x="442898" y="377403"/>
                  </a:lnTo>
                  <a:lnTo>
                    <a:pt x="465223" y="336285"/>
                  </a:lnTo>
                  <a:lnTo>
                    <a:pt x="479331" y="290847"/>
                  </a:lnTo>
                  <a:lnTo>
                    <a:pt x="484250" y="242062"/>
                  </a:lnTo>
                  <a:lnTo>
                    <a:pt x="479331" y="193276"/>
                  </a:lnTo>
                  <a:lnTo>
                    <a:pt x="465223" y="147838"/>
                  </a:lnTo>
                  <a:lnTo>
                    <a:pt x="442898" y="106720"/>
                  </a:lnTo>
                  <a:lnTo>
                    <a:pt x="413332" y="70896"/>
                  </a:lnTo>
                  <a:lnTo>
                    <a:pt x="377498" y="41338"/>
                  </a:lnTo>
                  <a:lnTo>
                    <a:pt x="336370" y="19021"/>
                  </a:lnTo>
                  <a:lnTo>
                    <a:pt x="290921" y="4917"/>
                  </a:lnTo>
                  <a:lnTo>
                    <a:pt x="242125" y="0"/>
                  </a:lnTo>
                  <a:close/>
                </a:path>
              </a:pathLst>
            </a:custGeom>
            <a:solidFill>
              <a:srgbClr val="455963"/>
            </a:solidFill>
          </p:spPr>
          <p:txBody>
            <a:bodyPr wrap="square" lIns="0" tIns="0" rIns="0" bIns="0" rtlCol="0"/>
            <a:lstStyle/>
            <a:p>
              <a:endParaRPr/>
            </a:p>
          </p:txBody>
        </p:sp>
        <p:sp>
          <p:nvSpPr>
            <p:cNvPr id="39" name="object 39"/>
            <p:cNvSpPr/>
            <p:nvPr/>
          </p:nvSpPr>
          <p:spPr>
            <a:xfrm>
              <a:off x="2710738" y="3703980"/>
              <a:ext cx="484505" cy="484505"/>
            </a:xfrm>
            <a:custGeom>
              <a:avLst/>
              <a:gdLst/>
              <a:ahLst/>
              <a:cxnLst/>
              <a:rect l="l" t="t" r="r" b="b"/>
              <a:pathLst>
                <a:path w="484505" h="484504">
                  <a:moveTo>
                    <a:pt x="484251" y="242062"/>
                  </a:moveTo>
                  <a:lnTo>
                    <a:pt x="479285" y="193535"/>
                  </a:lnTo>
                  <a:lnTo>
                    <a:pt x="465086" y="148221"/>
                  </a:lnTo>
                  <a:lnTo>
                    <a:pt x="442658" y="107124"/>
                  </a:lnTo>
                  <a:lnTo>
                    <a:pt x="412991" y="71234"/>
                  </a:lnTo>
                  <a:lnTo>
                    <a:pt x="377101" y="41579"/>
                  </a:lnTo>
                  <a:lnTo>
                    <a:pt x="335991" y="19151"/>
                  </a:lnTo>
                  <a:lnTo>
                    <a:pt x="290664" y="4965"/>
                  </a:lnTo>
                  <a:lnTo>
                    <a:pt x="242125" y="0"/>
                  </a:lnTo>
                  <a:lnTo>
                    <a:pt x="193586" y="4965"/>
                  </a:lnTo>
                  <a:lnTo>
                    <a:pt x="148259" y="19151"/>
                  </a:lnTo>
                  <a:lnTo>
                    <a:pt x="107149" y="41579"/>
                  </a:lnTo>
                  <a:lnTo>
                    <a:pt x="71247" y="71234"/>
                  </a:lnTo>
                  <a:lnTo>
                    <a:pt x="41579" y="107124"/>
                  </a:lnTo>
                  <a:lnTo>
                    <a:pt x="19151" y="148221"/>
                  </a:lnTo>
                  <a:lnTo>
                    <a:pt x="4953" y="193535"/>
                  </a:lnTo>
                  <a:lnTo>
                    <a:pt x="0" y="242062"/>
                  </a:lnTo>
                  <a:lnTo>
                    <a:pt x="4953" y="290588"/>
                  </a:lnTo>
                  <a:lnTo>
                    <a:pt x="5029" y="291109"/>
                  </a:lnTo>
                  <a:lnTo>
                    <a:pt x="18059" y="332460"/>
                  </a:lnTo>
                  <a:lnTo>
                    <a:pt x="19151" y="335915"/>
                  </a:lnTo>
                  <a:lnTo>
                    <a:pt x="19583" y="337261"/>
                  </a:lnTo>
                  <a:lnTo>
                    <a:pt x="42773" y="379285"/>
                  </a:lnTo>
                  <a:lnTo>
                    <a:pt x="73774" y="415937"/>
                  </a:lnTo>
                  <a:lnTo>
                    <a:pt x="101815" y="438162"/>
                  </a:lnTo>
                  <a:lnTo>
                    <a:pt x="107149" y="442556"/>
                  </a:lnTo>
                  <a:lnTo>
                    <a:pt x="107886" y="442963"/>
                  </a:lnTo>
                  <a:lnTo>
                    <a:pt x="111709" y="445985"/>
                  </a:lnTo>
                  <a:lnTo>
                    <a:pt x="134454" y="457466"/>
                  </a:lnTo>
                  <a:lnTo>
                    <a:pt x="148259" y="464985"/>
                  </a:lnTo>
                  <a:lnTo>
                    <a:pt x="151244" y="465924"/>
                  </a:lnTo>
                  <a:lnTo>
                    <a:pt x="155740" y="468185"/>
                  </a:lnTo>
                  <a:lnTo>
                    <a:pt x="156032" y="467423"/>
                  </a:lnTo>
                  <a:lnTo>
                    <a:pt x="193586" y="479171"/>
                  </a:lnTo>
                  <a:lnTo>
                    <a:pt x="242125" y="484124"/>
                  </a:lnTo>
                  <a:lnTo>
                    <a:pt x="287388" y="479856"/>
                  </a:lnTo>
                  <a:lnTo>
                    <a:pt x="330542" y="467398"/>
                  </a:lnTo>
                  <a:lnTo>
                    <a:pt x="370509" y="447281"/>
                  </a:lnTo>
                  <a:lnTo>
                    <a:pt x="406222" y="420052"/>
                  </a:lnTo>
                  <a:lnTo>
                    <a:pt x="436613" y="386232"/>
                  </a:lnTo>
                  <a:lnTo>
                    <a:pt x="242125" y="242062"/>
                  </a:lnTo>
                  <a:lnTo>
                    <a:pt x="484251" y="242062"/>
                  </a:lnTo>
                  <a:close/>
                </a:path>
              </a:pathLst>
            </a:custGeom>
            <a:solidFill>
              <a:srgbClr val="DBDBDB"/>
            </a:solidFill>
          </p:spPr>
          <p:txBody>
            <a:bodyPr wrap="square" lIns="0" tIns="0" rIns="0" bIns="0" rtlCol="0"/>
            <a:lstStyle/>
            <a:p>
              <a:endParaRPr/>
            </a:p>
          </p:txBody>
        </p:sp>
        <p:sp>
          <p:nvSpPr>
            <p:cNvPr id="40" name="object 40"/>
            <p:cNvSpPr/>
            <p:nvPr/>
          </p:nvSpPr>
          <p:spPr>
            <a:xfrm>
              <a:off x="2710740" y="3703980"/>
              <a:ext cx="484505" cy="353695"/>
            </a:xfrm>
            <a:custGeom>
              <a:avLst/>
              <a:gdLst/>
              <a:ahLst/>
              <a:cxnLst/>
              <a:rect l="l" t="t" r="r" b="b"/>
              <a:pathLst>
                <a:path w="484505" h="353695">
                  <a:moveTo>
                    <a:pt x="242125" y="0"/>
                  </a:moveTo>
                  <a:lnTo>
                    <a:pt x="193588" y="4954"/>
                  </a:lnTo>
                  <a:lnTo>
                    <a:pt x="148261" y="19148"/>
                  </a:lnTo>
                  <a:lnTo>
                    <a:pt x="107148" y="41576"/>
                  </a:lnTo>
                  <a:lnTo>
                    <a:pt x="71256" y="71234"/>
                  </a:lnTo>
                  <a:lnTo>
                    <a:pt x="41590" y="107116"/>
                  </a:lnTo>
                  <a:lnTo>
                    <a:pt x="19154" y="148218"/>
                  </a:lnTo>
                  <a:lnTo>
                    <a:pt x="4956" y="193535"/>
                  </a:lnTo>
                  <a:lnTo>
                    <a:pt x="0" y="242062"/>
                  </a:lnTo>
                  <a:lnTo>
                    <a:pt x="1735" y="270993"/>
                  </a:lnTo>
                  <a:lnTo>
                    <a:pt x="6894" y="299410"/>
                  </a:lnTo>
                  <a:lnTo>
                    <a:pt x="15403" y="327010"/>
                  </a:lnTo>
                  <a:lnTo>
                    <a:pt x="27190" y="353491"/>
                  </a:lnTo>
                  <a:lnTo>
                    <a:pt x="242125" y="242062"/>
                  </a:lnTo>
                  <a:lnTo>
                    <a:pt x="484250" y="242062"/>
                  </a:lnTo>
                  <a:lnTo>
                    <a:pt x="479295" y="193535"/>
                  </a:lnTo>
                  <a:lnTo>
                    <a:pt x="465098" y="148218"/>
                  </a:lnTo>
                  <a:lnTo>
                    <a:pt x="442664" y="107116"/>
                  </a:lnTo>
                  <a:lnTo>
                    <a:pt x="412999" y="71234"/>
                  </a:lnTo>
                  <a:lnTo>
                    <a:pt x="377107" y="41576"/>
                  </a:lnTo>
                  <a:lnTo>
                    <a:pt x="335994" y="19148"/>
                  </a:lnTo>
                  <a:lnTo>
                    <a:pt x="290665" y="4954"/>
                  </a:lnTo>
                  <a:lnTo>
                    <a:pt x="242125" y="0"/>
                  </a:lnTo>
                  <a:close/>
                </a:path>
              </a:pathLst>
            </a:custGeom>
            <a:solidFill>
              <a:srgbClr val="FFC726"/>
            </a:solidFill>
          </p:spPr>
          <p:txBody>
            <a:bodyPr wrap="square" lIns="0" tIns="0" rIns="0" bIns="0" rtlCol="0"/>
            <a:lstStyle/>
            <a:p>
              <a:endParaRPr/>
            </a:p>
          </p:txBody>
        </p:sp>
        <p:sp>
          <p:nvSpPr>
            <p:cNvPr id="41" name="object 41"/>
            <p:cNvSpPr/>
            <p:nvPr/>
          </p:nvSpPr>
          <p:spPr>
            <a:xfrm>
              <a:off x="1635442" y="2920606"/>
              <a:ext cx="1872614" cy="1401445"/>
            </a:xfrm>
            <a:custGeom>
              <a:avLst/>
              <a:gdLst/>
              <a:ahLst/>
              <a:cxnLst/>
              <a:rect l="l" t="t" r="r" b="b"/>
              <a:pathLst>
                <a:path w="1872614" h="1401445">
                  <a:moveTo>
                    <a:pt x="199212" y="99707"/>
                  </a:moveTo>
                  <a:lnTo>
                    <a:pt x="12" y="99707"/>
                  </a:lnTo>
                  <a:lnTo>
                    <a:pt x="12" y="123558"/>
                  </a:lnTo>
                  <a:lnTo>
                    <a:pt x="199212" y="123558"/>
                  </a:lnTo>
                  <a:lnTo>
                    <a:pt x="199212" y="99707"/>
                  </a:lnTo>
                  <a:close/>
                </a:path>
                <a:path w="1872614" h="1401445">
                  <a:moveTo>
                    <a:pt x="277850" y="0"/>
                  </a:moveTo>
                  <a:lnTo>
                    <a:pt x="0" y="0"/>
                  </a:lnTo>
                  <a:lnTo>
                    <a:pt x="0" y="23850"/>
                  </a:lnTo>
                  <a:lnTo>
                    <a:pt x="277850" y="23850"/>
                  </a:lnTo>
                  <a:lnTo>
                    <a:pt x="277850" y="0"/>
                  </a:lnTo>
                  <a:close/>
                </a:path>
                <a:path w="1872614" h="1401445">
                  <a:moveTo>
                    <a:pt x="375399" y="49847"/>
                  </a:moveTo>
                  <a:lnTo>
                    <a:pt x="12" y="49847"/>
                  </a:lnTo>
                  <a:lnTo>
                    <a:pt x="12" y="73710"/>
                  </a:lnTo>
                  <a:lnTo>
                    <a:pt x="375399" y="73710"/>
                  </a:lnTo>
                  <a:lnTo>
                    <a:pt x="375399" y="49847"/>
                  </a:lnTo>
                  <a:close/>
                </a:path>
                <a:path w="1872614" h="1401445">
                  <a:moveTo>
                    <a:pt x="1686775" y="1308760"/>
                  </a:moveTo>
                  <a:lnTo>
                    <a:pt x="1681772" y="1303743"/>
                  </a:lnTo>
                  <a:lnTo>
                    <a:pt x="1669402" y="1303743"/>
                  </a:lnTo>
                  <a:lnTo>
                    <a:pt x="1664385" y="1308760"/>
                  </a:lnTo>
                  <a:lnTo>
                    <a:pt x="1664385" y="1312354"/>
                  </a:lnTo>
                  <a:lnTo>
                    <a:pt x="1524685" y="1312354"/>
                  </a:lnTo>
                  <a:lnTo>
                    <a:pt x="1415935" y="1179131"/>
                  </a:lnTo>
                  <a:lnTo>
                    <a:pt x="1411897" y="1182433"/>
                  </a:lnTo>
                  <a:lnTo>
                    <a:pt x="1522209" y="1317561"/>
                  </a:lnTo>
                  <a:lnTo>
                    <a:pt x="1664385" y="1317561"/>
                  </a:lnTo>
                  <a:lnTo>
                    <a:pt x="1664385" y="1321130"/>
                  </a:lnTo>
                  <a:lnTo>
                    <a:pt x="1669402" y="1326146"/>
                  </a:lnTo>
                  <a:lnTo>
                    <a:pt x="1681772" y="1326146"/>
                  </a:lnTo>
                  <a:lnTo>
                    <a:pt x="1686775" y="1321130"/>
                  </a:lnTo>
                  <a:lnTo>
                    <a:pt x="1686775" y="1314945"/>
                  </a:lnTo>
                  <a:lnTo>
                    <a:pt x="1686775" y="1308760"/>
                  </a:lnTo>
                  <a:close/>
                </a:path>
                <a:path w="1872614" h="1401445">
                  <a:moveTo>
                    <a:pt x="1686775" y="1059014"/>
                  </a:moveTo>
                  <a:lnTo>
                    <a:pt x="1681772" y="1053998"/>
                  </a:lnTo>
                  <a:lnTo>
                    <a:pt x="1669402" y="1053998"/>
                  </a:lnTo>
                  <a:lnTo>
                    <a:pt x="1664385" y="1059014"/>
                  </a:lnTo>
                  <a:lnTo>
                    <a:pt x="1664385" y="1062583"/>
                  </a:lnTo>
                  <a:lnTo>
                    <a:pt x="1449755" y="1062583"/>
                  </a:lnTo>
                  <a:lnTo>
                    <a:pt x="1449755" y="1067790"/>
                  </a:lnTo>
                  <a:lnTo>
                    <a:pt x="1664385" y="1067790"/>
                  </a:lnTo>
                  <a:lnTo>
                    <a:pt x="1664385" y="1071384"/>
                  </a:lnTo>
                  <a:lnTo>
                    <a:pt x="1669402" y="1076401"/>
                  </a:lnTo>
                  <a:lnTo>
                    <a:pt x="1681772" y="1076401"/>
                  </a:lnTo>
                  <a:lnTo>
                    <a:pt x="1686775" y="1071384"/>
                  </a:lnTo>
                  <a:lnTo>
                    <a:pt x="1686775" y="1065199"/>
                  </a:lnTo>
                  <a:lnTo>
                    <a:pt x="1686775" y="1059014"/>
                  </a:lnTo>
                  <a:close/>
                </a:path>
                <a:path w="1872614" h="1401445">
                  <a:moveTo>
                    <a:pt x="1686775" y="796404"/>
                  </a:moveTo>
                  <a:lnTo>
                    <a:pt x="1681772" y="791400"/>
                  </a:lnTo>
                  <a:lnTo>
                    <a:pt x="1669402" y="791400"/>
                  </a:lnTo>
                  <a:lnTo>
                    <a:pt x="1664385" y="796404"/>
                  </a:lnTo>
                  <a:lnTo>
                    <a:pt x="1664385" y="799985"/>
                  </a:lnTo>
                  <a:lnTo>
                    <a:pt x="1528127" y="799985"/>
                  </a:lnTo>
                  <a:lnTo>
                    <a:pt x="1412074" y="916000"/>
                  </a:lnTo>
                  <a:lnTo>
                    <a:pt x="1415770" y="919683"/>
                  </a:lnTo>
                  <a:lnTo>
                    <a:pt x="1530273" y="805205"/>
                  </a:lnTo>
                  <a:lnTo>
                    <a:pt x="1664385" y="805205"/>
                  </a:lnTo>
                  <a:lnTo>
                    <a:pt x="1664385" y="808774"/>
                  </a:lnTo>
                  <a:lnTo>
                    <a:pt x="1669402" y="813790"/>
                  </a:lnTo>
                  <a:lnTo>
                    <a:pt x="1681772" y="813790"/>
                  </a:lnTo>
                  <a:lnTo>
                    <a:pt x="1686775" y="808774"/>
                  </a:lnTo>
                  <a:lnTo>
                    <a:pt x="1686775" y="802589"/>
                  </a:lnTo>
                  <a:lnTo>
                    <a:pt x="1686775" y="796404"/>
                  </a:lnTo>
                  <a:close/>
                </a:path>
                <a:path w="1872614" h="1401445">
                  <a:moveTo>
                    <a:pt x="1800072" y="1395730"/>
                  </a:moveTo>
                  <a:lnTo>
                    <a:pt x="1718005" y="1395730"/>
                  </a:lnTo>
                  <a:lnTo>
                    <a:pt x="1718005" y="1400937"/>
                  </a:lnTo>
                  <a:lnTo>
                    <a:pt x="1800072" y="1400937"/>
                  </a:lnTo>
                  <a:lnTo>
                    <a:pt x="1800072" y="1395730"/>
                  </a:lnTo>
                  <a:close/>
                </a:path>
                <a:path w="1872614" h="1401445">
                  <a:moveTo>
                    <a:pt x="1812099" y="1079258"/>
                  </a:moveTo>
                  <a:lnTo>
                    <a:pt x="1718005" y="1079258"/>
                  </a:lnTo>
                  <a:lnTo>
                    <a:pt x="1718005" y="1084465"/>
                  </a:lnTo>
                  <a:lnTo>
                    <a:pt x="1812099" y="1084465"/>
                  </a:lnTo>
                  <a:lnTo>
                    <a:pt x="1812099" y="1079258"/>
                  </a:lnTo>
                  <a:close/>
                </a:path>
                <a:path w="1872614" h="1401445">
                  <a:moveTo>
                    <a:pt x="1815426" y="1345692"/>
                  </a:moveTo>
                  <a:lnTo>
                    <a:pt x="1718005" y="1345692"/>
                  </a:lnTo>
                  <a:lnTo>
                    <a:pt x="1718005" y="1350899"/>
                  </a:lnTo>
                  <a:lnTo>
                    <a:pt x="1815426" y="1350899"/>
                  </a:lnTo>
                  <a:lnTo>
                    <a:pt x="1815426" y="1345692"/>
                  </a:lnTo>
                  <a:close/>
                </a:path>
                <a:path w="1872614" h="1401445">
                  <a:moveTo>
                    <a:pt x="1818843" y="799985"/>
                  </a:moveTo>
                  <a:lnTo>
                    <a:pt x="1718005" y="799985"/>
                  </a:lnTo>
                  <a:lnTo>
                    <a:pt x="1718005" y="805192"/>
                  </a:lnTo>
                  <a:lnTo>
                    <a:pt x="1818843" y="805192"/>
                  </a:lnTo>
                  <a:lnTo>
                    <a:pt x="1818843" y="799985"/>
                  </a:lnTo>
                  <a:close/>
                </a:path>
                <a:path w="1872614" h="1401445">
                  <a:moveTo>
                    <a:pt x="1832381" y="1145984"/>
                  </a:moveTo>
                  <a:lnTo>
                    <a:pt x="1718005" y="1145984"/>
                  </a:lnTo>
                  <a:lnTo>
                    <a:pt x="1718005" y="1151191"/>
                  </a:lnTo>
                  <a:lnTo>
                    <a:pt x="1832381" y="1151191"/>
                  </a:lnTo>
                  <a:lnTo>
                    <a:pt x="1832381" y="1145984"/>
                  </a:lnTo>
                  <a:close/>
                </a:path>
                <a:path w="1872614" h="1401445">
                  <a:moveTo>
                    <a:pt x="1832381" y="883386"/>
                  </a:moveTo>
                  <a:lnTo>
                    <a:pt x="1718005" y="883386"/>
                  </a:lnTo>
                  <a:lnTo>
                    <a:pt x="1718005" y="888593"/>
                  </a:lnTo>
                  <a:lnTo>
                    <a:pt x="1832381" y="888593"/>
                  </a:lnTo>
                  <a:lnTo>
                    <a:pt x="1832381" y="883386"/>
                  </a:lnTo>
                  <a:close/>
                </a:path>
                <a:path w="1872614" h="1401445">
                  <a:moveTo>
                    <a:pt x="1834642" y="1312341"/>
                  </a:moveTo>
                  <a:lnTo>
                    <a:pt x="1718005" y="1312341"/>
                  </a:lnTo>
                  <a:lnTo>
                    <a:pt x="1718005" y="1317548"/>
                  </a:lnTo>
                  <a:lnTo>
                    <a:pt x="1834642" y="1317548"/>
                  </a:lnTo>
                  <a:lnTo>
                    <a:pt x="1834642" y="1312341"/>
                  </a:lnTo>
                  <a:close/>
                </a:path>
                <a:path w="1872614" h="1401445">
                  <a:moveTo>
                    <a:pt x="1839137" y="833348"/>
                  </a:moveTo>
                  <a:lnTo>
                    <a:pt x="1718005" y="833348"/>
                  </a:lnTo>
                  <a:lnTo>
                    <a:pt x="1718005" y="838555"/>
                  </a:lnTo>
                  <a:lnTo>
                    <a:pt x="1839137" y="838555"/>
                  </a:lnTo>
                  <a:lnTo>
                    <a:pt x="1839137" y="833348"/>
                  </a:lnTo>
                  <a:close/>
                </a:path>
                <a:path w="1872614" h="1401445">
                  <a:moveTo>
                    <a:pt x="1845906" y="1095959"/>
                  </a:moveTo>
                  <a:lnTo>
                    <a:pt x="1718005" y="1095959"/>
                  </a:lnTo>
                  <a:lnTo>
                    <a:pt x="1718005" y="1101153"/>
                  </a:lnTo>
                  <a:lnTo>
                    <a:pt x="1845906" y="1101153"/>
                  </a:lnTo>
                  <a:lnTo>
                    <a:pt x="1845906" y="1095959"/>
                  </a:lnTo>
                  <a:close/>
                </a:path>
                <a:path w="1872614" h="1401445">
                  <a:moveTo>
                    <a:pt x="1851164" y="1379054"/>
                  </a:moveTo>
                  <a:lnTo>
                    <a:pt x="1718005" y="1379054"/>
                  </a:lnTo>
                  <a:lnTo>
                    <a:pt x="1718005" y="1384261"/>
                  </a:lnTo>
                  <a:lnTo>
                    <a:pt x="1851164" y="1384261"/>
                  </a:lnTo>
                  <a:lnTo>
                    <a:pt x="1851164" y="1379054"/>
                  </a:lnTo>
                  <a:close/>
                </a:path>
                <a:path w="1872614" h="1401445">
                  <a:moveTo>
                    <a:pt x="1851545" y="866711"/>
                  </a:moveTo>
                  <a:lnTo>
                    <a:pt x="1718005" y="866711"/>
                  </a:lnTo>
                  <a:lnTo>
                    <a:pt x="1718005" y="871918"/>
                  </a:lnTo>
                  <a:lnTo>
                    <a:pt x="1851545" y="871918"/>
                  </a:lnTo>
                  <a:lnTo>
                    <a:pt x="1851545" y="866711"/>
                  </a:lnTo>
                  <a:close/>
                </a:path>
                <a:path w="1872614" h="1401445">
                  <a:moveTo>
                    <a:pt x="1857171" y="1112621"/>
                  </a:moveTo>
                  <a:lnTo>
                    <a:pt x="1718005" y="1112621"/>
                  </a:lnTo>
                  <a:lnTo>
                    <a:pt x="1718005" y="1117828"/>
                  </a:lnTo>
                  <a:lnTo>
                    <a:pt x="1857171" y="1117828"/>
                  </a:lnTo>
                  <a:lnTo>
                    <a:pt x="1857171" y="1112621"/>
                  </a:lnTo>
                  <a:close/>
                </a:path>
                <a:path w="1872614" h="1401445">
                  <a:moveTo>
                    <a:pt x="1857171" y="1062583"/>
                  </a:moveTo>
                  <a:lnTo>
                    <a:pt x="1718005" y="1062583"/>
                  </a:lnTo>
                  <a:lnTo>
                    <a:pt x="1718005" y="1067790"/>
                  </a:lnTo>
                  <a:lnTo>
                    <a:pt x="1857171" y="1067790"/>
                  </a:lnTo>
                  <a:lnTo>
                    <a:pt x="1857171" y="1062583"/>
                  </a:lnTo>
                  <a:close/>
                </a:path>
                <a:path w="1872614" h="1401445">
                  <a:moveTo>
                    <a:pt x="1858873" y="816673"/>
                  </a:moveTo>
                  <a:lnTo>
                    <a:pt x="1718005" y="816673"/>
                  </a:lnTo>
                  <a:lnTo>
                    <a:pt x="1718005" y="821880"/>
                  </a:lnTo>
                  <a:lnTo>
                    <a:pt x="1858873" y="821880"/>
                  </a:lnTo>
                  <a:lnTo>
                    <a:pt x="1858873" y="816673"/>
                  </a:lnTo>
                  <a:close/>
                </a:path>
                <a:path w="1872614" h="1401445">
                  <a:moveTo>
                    <a:pt x="1872145" y="1362367"/>
                  </a:moveTo>
                  <a:lnTo>
                    <a:pt x="1718005" y="1362367"/>
                  </a:lnTo>
                  <a:lnTo>
                    <a:pt x="1718005" y="1367574"/>
                  </a:lnTo>
                  <a:lnTo>
                    <a:pt x="1872145" y="1367574"/>
                  </a:lnTo>
                  <a:lnTo>
                    <a:pt x="1872145" y="1362367"/>
                  </a:lnTo>
                  <a:close/>
                </a:path>
                <a:path w="1872614" h="1401445">
                  <a:moveTo>
                    <a:pt x="1872145" y="1329016"/>
                  </a:moveTo>
                  <a:lnTo>
                    <a:pt x="1718005" y="1329016"/>
                  </a:lnTo>
                  <a:lnTo>
                    <a:pt x="1718005" y="1334223"/>
                  </a:lnTo>
                  <a:lnTo>
                    <a:pt x="1872145" y="1334223"/>
                  </a:lnTo>
                  <a:lnTo>
                    <a:pt x="1872145" y="1329016"/>
                  </a:lnTo>
                  <a:close/>
                </a:path>
                <a:path w="1872614" h="1401445">
                  <a:moveTo>
                    <a:pt x="1872145" y="1129296"/>
                  </a:moveTo>
                  <a:lnTo>
                    <a:pt x="1718005" y="1129296"/>
                  </a:lnTo>
                  <a:lnTo>
                    <a:pt x="1718005" y="1134503"/>
                  </a:lnTo>
                  <a:lnTo>
                    <a:pt x="1872145" y="1134503"/>
                  </a:lnTo>
                  <a:lnTo>
                    <a:pt x="1872145" y="1129296"/>
                  </a:lnTo>
                  <a:close/>
                </a:path>
                <a:path w="1872614" h="1401445">
                  <a:moveTo>
                    <a:pt x="1872145" y="850023"/>
                  </a:moveTo>
                  <a:lnTo>
                    <a:pt x="1718005" y="850023"/>
                  </a:lnTo>
                  <a:lnTo>
                    <a:pt x="1718005" y="855230"/>
                  </a:lnTo>
                  <a:lnTo>
                    <a:pt x="1872145" y="855230"/>
                  </a:lnTo>
                  <a:lnTo>
                    <a:pt x="1872145" y="850023"/>
                  </a:lnTo>
                  <a:close/>
                </a:path>
              </a:pathLst>
            </a:custGeom>
            <a:solidFill>
              <a:srgbClr val="C7C7C7"/>
            </a:solidFill>
          </p:spPr>
          <p:txBody>
            <a:bodyPr wrap="square" lIns="0" tIns="0" rIns="0" bIns="0" rtlCol="0"/>
            <a:lstStyle/>
            <a:p>
              <a:endParaRPr/>
            </a:p>
          </p:txBody>
        </p:sp>
        <p:sp>
          <p:nvSpPr>
            <p:cNvPr id="42" name="object 42"/>
            <p:cNvSpPr/>
            <p:nvPr/>
          </p:nvSpPr>
          <p:spPr>
            <a:xfrm>
              <a:off x="1515529" y="2920593"/>
              <a:ext cx="58419" cy="58419"/>
            </a:xfrm>
            <a:custGeom>
              <a:avLst/>
              <a:gdLst/>
              <a:ahLst/>
              <a:cxnLst/>
              <a:rect l="l" t="t" r="r" b="b"/>
              <a:pathLst>
                <a:path w="58419" h="58419">
                  <a:moveTo>
                    <a:pt x="57937" y="0"/>
                  </a:moveTo>
                  <a:lnTo>
                    <a:pt x="0" y="0"/>
                  </a:lnTo>
                  <a:lnTo>
                    <a:pt x="0" y="57924"/>
                  </a:lnTo>
                  <a:lnTo>
                    <a:pt x="57937" y="57924"/>
                  </a:lnTo>
                  <a:lnTo>
                    <a:pt x="57937" y="0"/>
                  </a:lnTo>
                  <a:close/>
                </a:path>
              </a:pathLst>
            </a:custGeom>
            <a:solidFill>
              <a:srgbClr val="FFC726"/>
            </a:solidFill>
          </p:spPr>
          <p:txBody>
            <a:bodyPr wrap="square" lIns="0" tIns="0" rIns="0" bIns="0" rtlCol="0"/>
            <a:lstStyle/>
            <a:p>
              <a:endParaRPr/>
            </a:p>
          </p:txBody>
        </p:sp>
        <p:sp>
          <p:nvSpPr>
            <p:cNvPr id="43" name="object 43"/>
            <p:cNvSpPr/>
            <p:nvPr/>
          </p:nvSpPr>
          <p:spPr>
            <a:xfrm>
              <a:off x="1635442" y="3113455"/>
              <a:ext cx="375920" cy="123825"/>
            </a:xfrm>
            <a:custGeom>
              <a:avLst/>
              <a:gdLst/>
              <a:ahLst/>
              <a:cxnLst/>
              <a:rect l="l" t="t" r="r" b="b"/>
              <a:pathLst>
                <a:path w="375919" h="123825">
                  <a:moveTo>
                    <a:pt x="261264" y="49847"/>
                  </a:moveTo>
                  <a:lnTo>
                    <a:pt x="0" y="49847"/>
                  </a:lnTo>
                  <a:lnTo>
                    <a:pt x="0" y="73710"/>
                  </a:lnTo>
                  <a:lnTo>
                    <a:pt x="261264" y="73710"/>
                  </a:lnTo>
                  <a:lnTo>
                    <a:pt x="261264" y="49847"/>
                  </a:lnTo>
                  <a:close/>
                </a:path>
                <a:path w="375919" h="123825">
                  <a:moveTo>
                    <a:pt x="330250" y="0"/>
                  </a:moveTo>
                  <a:lnTo>
                    <a:pt x="12" y="0"/>
                  </a:lnTo>
                  <a:lnTo>
                    <a:pt x="12" y="23850"/>
                  </a:lnTo>
                  <a:lnTo>
                    <a:pt x="330250" y="23850"/>
                  </a:lnTo>
                  <a:lnTo>
                    <a:pt x="330250" y="0"/>
                  </a:lnTo>
                  <a:close/>
                </a:path>
                <a:path w="375919" h="123825">
                  <a:moveTo>
                    <a:pt x="375399" y="99707"/>
                  </a:moveTo>
                  <a:lnTo>
                    <a:pt x="12" y="99707"/>
                  </a:lnTo>
                  <a:lnTo>
                    <a:pt x="12" y="123558"/>
                  </a:lnTo>
                  <a:lnTo>
                    <a:pt x="375399" y="123558"/>
                  </a:lnTo>
                  <a:lnTo>
                    <a:pt x="375399" y="99707"/>
                  </a:lnTo>
                  <a:close/>
                </a:path>
              </a:pathLst>
            </a:custGeom>
            <a:solidFill>
              <a:srgbClr val="C7C7C7"/>
            </a:solidFill>
          </p:spPr>
          <p:txBody>
            <a:bodyPr wrap="square" lIns="0" tIns="0" rIns="0" bIns="0" rtlCol="0"/>
            <a:lstStyle/>
            <a:p>
              <a:endParaRPr/>
            </a:p>
          </p:txBody>
        </p:sp>
        <p:sp>
          <p:nvSpPr>
            <p:cNvPr id="44" name="object 44"/>
            <p:cNvSpPr/>
            <p:nvPr/>
          </p:nvSpPr>
          <p:spPr>
            <a:xfrm>
              <a:off x="1515529" y="3113442"/>
              <a:ext cx="58419" cy="58419"/>
            </a:xfrm>
            <a:custGeom>
              <a:avLst/>
              <a:gdLst/>
              <a:ahLst/>
              <a:cxnLst/>
              <a:rect l="l" t="t" r="r" b="b"/>
              <a:pathLst>
                <a:path w="58419" h="58419">
                  <a:moveTo>
                    <a:pt x="57937" y="0"/>
                  </a:moveTo>
                  <a:lnTo>
                    <a:pt x="0" y="0"/>
                  </a:lnTo>
                  <a:lnTo>
                    <a:pt x="0" y="57924"/>
                  </a:lnTo>
                  <a:lnTo>
                    <a:pt x="57937" y="57924"/>
                  </a:lnTo>
                  <a:lnTo>
                    <a:pt x="57937" y="0"/>
                  </a:lnTo>
                  <a:close/>
                </a:path>
              </a:pathLst>
            </a:custGeom>
            <a:solidFill>
              <a:srgbClr val="FFFFFF"/>
            </a:solidFill>
          </p:spPr>
          <p:txBody>
            <a:bodyPr wrap="square" lIns="0" tIns="0" rIns="0" bIns="0" rtlCol="0"/>
            <a:lstStyle/>
            <a:p>
              <a:endParaRPr/>
            </a:p>
          </p:txBody>
        </p:sp>
        <p:sp>
          <p:nvSpPr>
            <p:cNvPr id="45" name="object 45"/>
            <p:cNvSpPr/>
            <p:nvPr/>
          </p:nvSpPr>
          <p:spPr>
            <a:xfrm>
              <a:off x="1523822" y="3196284"/>
              <a:ext cx="1200150" cy="697230"/>
            </a:xfrm>
            <a:custGeom>
              <a:avLst/>
              <a:gdLst/>
              <a:ahLst/>
              <a:cxnLst/>
              <a:rect l="l" t="t" r="r" b="b"/>
              <a:pathLst>
                <a:path w="1200150" h="697229">
                  <a:moveTo>
                    <a:pt x="110896" y="331292"/>
                  </a:moveTo>
                  <a:lnTo>
                    <a:pt x="84988" y="308940"/>
                  </a:lnTo>
                  <a:lnTo>
                    <a:pt x="80581" y="303707"/>
                  </a:lnTo>
                  <a:lnTo>
                    <a:pt x="66802" y="288734"/>
                  </a:lnTo>
                  <a:lnTo>
                    <a:pt x="62547" y="283464"/>
                  </a:lnTo>
                  <a:lnTo>
                    <a:pt x="58902" y="277710"/>
                  </a:lnTo>
                  <a:lnTo>
                    <a:pt x="54940" y="272262"/>
                  </a:lnTo>
                  <a:lnTo>
                    <a:pt x="34658" y="237375"/>
                  </a:lnTo>
                  <a:lnTo>
                    <a:pt x="20497" y="199567"/>
                  </a:lnTo>
                  <a:lnTo>
                    <a:pt x="11811" y="160045"/>
                  </a:lnTo>
                  <a:lnTo>
                    <a:pt x="7924" y="119545"/>
                  </a:lnTo>
                  <a:lnTo>
                    <a:pt x="7670" y="109334"/>
                  </a:lnTo>
                  <a:lnTo>
                    <a:pt x="7696" y="99110"/>
                  </a:lnTo>
                  <a:lnTo>
                    <a:pt x="8013" y="88874"/>
                  </a:lnTo>
                  <a:lnTo>
                    <a:pt x="9283" y="68389"/>
                  </a:lnTo>
                  <a:lnTo>
                    <a:pt x="10337" y="58166"/>
                  </a:lnTo>
                  <a:lnTo>
                    <a:pt x="13296" y="37744"/>
                  </a:lnTo>
                  <a:lnTo>
                    <a:pt x="7658" y="57696"/>
                  </a:lnTo>
                  <a:lnTo>
                    <a:pt x="3670" y="78092"/>
                  </a:lnTo>
                  <a:lnTo>
                    <a:pt x="1168" y="98767"/>
                  </a:lnTo>
                  <a:lnTo>
                    <a:pt x="0" y="119595"/>
                  </a:lnTo>
                  <a:lnTo>
                    <a:pt x="215" y="140512"/>
                  </a:lnTo>
                  <a:lnTo>
                    <a:pt x="2044" y="161378"/>
                  </a:lnTo>
                  <a:lnTo>
                    <a:pt x="5448" y="182092"/>
                  </a:lnTo>
                  <a:lnTo>
                    <a:pt x="10401" y="202514"/>
                  </a:lnTo>
                  <a:lnTo>
                    <a:pt x="12534" y="209194"/>
                  </a:lnTo>
                  <a:lnTo>
                    <a:pt x="14351" y="216001"/>
                  </a:lnTo>
                  <a:lnTo>
                    <a:pt x="16992" y="222504"/>
                  </a:lnTo>
                  <a:lnTo>
                    <a:pt x="28295" y="248246"/>
                  </a:lnTo>
                  <a:lnTo>
                    <a:pt x="32486" y="254000"/>
                  </a:lnTo>
                  <a:lnTo>
                    <a:pt x="41351" y="269125"/>
                  </a:lnTo>
                  <a:lnTo>
                    <a:pt x="76479" y="307962"/>
                  </a:lnTo>
                  <a:lnTo>
                    <a:pt x="109943" y="332701"/>
                  </a:lnTo>
                  <a:lnTo>
                    <a:pt x="110896" y="331292"/>
                  </a:lnTo>
                  <a:close/>
                </a:path>
                <a:path w="1200150" h="697229">
                  <a:moveTo>
                    <a:pt x="1133360" y="23647"/>
                  </a:moveTo>
                  <a:lnTo>
                    <a:pt x="1074305" y="0"/>
                  </a:lnTo>
                  <a:lnTo>
                    <a:pt x="1070356" y="9829"/>
                  </a:lnTo>
                  <a:lnTo>
                    <a:pt x="1117130" y="28575"/>
                  </a:lnTo>
                  <a:lnTo>
                    <a:pt x="1077709" y="42875"/>
                  </a:lnTo>
                  <a:lnTo>
                    <a:pt x="1035265" y="64338"/>
                  </a:lnTo>
                  <a:lnTo>
                    <a:pt x="1001395" y="87337"/>
                  </a:lnTo>
                  <a:lnTo>
                    <a:pt x="977455" y="108458"/>
                  </a:lnTo>
                  <a:lnTo>
                    <a:pt x="973912" y="111353"/>
                  </a:lnTo>
                  <a:lnTo>
                    <a:pt x="948143" y="140411"/>
                  </a:lnTo>
                  <a:lnTo>
                    <a:pt x="916165" y="193078"/>
                  </a:lnTo>
                  <a:lnTo>
                    <a:pt x="897928" y="244576"/>
                  </a:lnTo>
                  <a:lnTo>
                    <a:pt x="889330" y="298297"/>
                  </a:lnTo>
                  <a:lnTo>
                    <a:pt x="888974" y="325424"/>
                  </a:lnTo>
                  <a:lnTo>
                    <a:pt x="891514" y="352348"/>
                  </a:lnTo>
                  <a:lnTo>
                    <a:pt x="891311" y="338874"/>
                  </a:lnTo>
                  <a:lnTo>
                    <a:pt x="891705" y="325450"/>
                  </a:lnTo>
                  <a:lnTo>
                    <a:pt x="898829" y="272465"/>
                  </a:lnTo>
                  <a:lnTo>
                    <a:pt x="914412" y="221665"/>
                  </a:lnTo>
                  <a:lnTo>
                    <a:pt x="937780" y="174155"/>
                  </a:lnTo>
                  <a:lnTo>
                    <a:pt x="978128" y="121780"/>
                  </a:lnTo>
                  <a:lnTo>
                    <a:pt x="984592" y="115760"/>
                  </a:lnTo>
                  <a:lnTo>
                    <a:pt x="1007325" y="94754"/>
                  </a:lnTo>
                  <a:lnTo>
                    <a:pt x="1039456" y="71031"/>
                  </a:lnTo>
                  <a:lnTo>
                    <a:pt x="1074102" y="50850"/>
                  </a:lnTo>
                  <a:lnTo>
                    <a:pt x="1086104" y="44970"/>
                  </a:lnTo>
                  <a:lnTo>
                    <a:pt x="1118514" y="29921"/>
                  </a:lnTo>
                  <a:lnTo>
                    <a:pt x="1095946" y="76174"/>
                  </a:lnTo>
                  <a:lnTo>
                    <a:pt x="1105471" y="80810"/>
                  </a:lnTo>
                  <a:lnTo>
                    <a:pt x="1133360" y="23647"/>
                  </a:lnTo>
                  <a:close/>
                </a:path>
                <a:path w="1200150" h="697229">
                  <a:moveTo>
                    <a:pt x="1199629" y="323202"/>
                  </a:moveTo>
                  <a:lnTo>
                    <a:pt x="1168819" y="360667"/>
                  </a:lnTo>
                  <a:lnTo>
                    <a:pt x="1144447" y="402869"/>
                  </a:lnTo>
                  <a:lnTo>
                    <a:pt x="1126299" y="448259"/>
                  </a:lnTo>
                  <a:lnTo>
                    <a:pt x="1115453" y="496023"/>
                  </a:lnTo>
                  <a:lnTo>
                    <a:pt x="1111707" y="544868"/>
                  </a:lnTo>
                  <a:lnTo>
                    <a:pt x="1112647" y="569341"/>
                  </a:lnTo>
                  <a:lnTo>
                    <a:pt x="1115809" y="593610"/>
                  </a:lnTo>
                  <a:lnTo>
                    <a:pt x="1117739" y="605675"/>
                  </a:lnTo>
                  <a:lnTo>
                    <a:pt x="1120482" y="617562"/>
                  </a:lnTo>
                  <a:lnTo>
                    <a:pt x="1126820" y="641108"/>
                  </a:lnTo>
                  <a:lnTo>
                    <a:pt x="1128496" y="649071"/>
                  </a:lnTo>
                  <a:lnTo>
                    <a:pt x="1132319" y="656361"/>
                  </a:lnTo>
                  <a:lnTo>
                    <a:pt x="1135176" y="663930"/>
                  </a:lnTo>
                  <a:lnTo>
                    <a:pt x="1142263" y="681316"/>
                  </a:lnTo>
                  <a:lnTo>
                    <a:pt x="1097076" y="659117"/>
                  </a:lnTo>
                  <a:lnTo>
                    <a:pt x="1092415" y="668629"/>
                  </a:lnTo>
                  <a:lnTo>
                    <a:pt x="1149515" y="696671"/>
                  </a:lnTo>
                  <a:lnTo>
                    <a:pt x="1173340" y="637692"/>
                  </a:lnTo>
                  <a:lnTo>
                    <a:pt x="1163510" y="633717"/>
                  </a:lnTo>
                  <a:lnTo>
                    <a:pt x="1144333" y="681228"/>
                  </a:lnTo>
                  <a:lnTo>
                    <a:pt x="1135392" y="651179"/>
                  </a:lnTo>
                  <a:lnTo>
                    <a:pt x="1125562" y="604342"/>
                  </a:lnTo>
                  <a:lnTo>
                    <a:pt x="1121829" y="544944"/>
                  </a:lnTo>
                  <a:lnTo>
                    <a:pt x="1123137" y="521208"/>
                  </a:lnTo>
                  <a:lnTo>
                    <a:pt x="1129969" y="474192"/>
                  </a:lnTo>
                  <a:lnTo>
                    <a:pt x="1143038" y="428409"/>
                  </a:lnTo>
                  <a:lnTo>
                    <a:pt x="1158328" y="391680"/>
                  </a:lnTo>
                  <a:lnTo>
                    <a:pt x="1161630" y="384403"/>
                  </a:lnTo>
                  <a:lnTo>
                    <a:pt x="1169098" y="370281"/>
                  </a:lnTo>
                  <a:lnTo>
                    <a:pt x="1179131" y="352958"/>
                  </a:lnTo>
                  <a:lnTo>
                    <a:pt x="1185595" y="342823"/>
                  </a:lnTo>
                  <a:lnTo>
                    <a:pt x="1192428" y="332905"/>
                  </a:lnTo>
                  <a:lnTo>
                    <a:pt x="1199629" y="323202"/>
                  </a:lnTo>
                  <a:close/>
                </a:path>
              </a:pathLst>
            </a:custGeom>
            <a:solidFill>
              <a:srgbClr val="455963"/>
            </a:solidFill>
          </p:spPr>
          <p:txBody>
            <a:bodyPr wrap="square" lIns="0" tIns="0" rIns="0" bIns="0" rtlCol="0"/>
            <a:lstStyle/>
            <a:p>
              <a:endParaRPr/>
            </a:p>
          </p:txBody>
        </p:sp>
        <p:pic>
          <p:nvPicPr>
            <p:cNvPr id="46" name="object 46"/>
            <p:cNvPicPr/>
            <p:nvPr/>
          </p:nvPicPr>
          <p:blipFill>
            <a:blip r:embed="rId3" cstate="print"/>
            <a:stretch>
              <a:fillRect/>
            </a:stretch>
          </p:blipFill>
          <p:spPr>
            <a:xfrm>
              <a:off x="1579465" y="3472052"/>
              <a:ext cx="64414" cy="69811"/>
            </a:xfrm>
            <a:prstGeom prst="rect">
              <a:avLst/>
            </a:prstGeom>
          </p:spPr>
        </p:pic>
        <p:sp>
          <p:nvSpPr>
            <p:cNvPr id="47" name="object 47"/>
            <p:cNvSpPr/>
            <p:nvPr/>
          </p:nvSpPr>
          <p:spPr>
            <a:xfrm>
              <a:off x="3838596" y="4044685"/>
              <a:ext cx="541655" cy="487680"/>
            </a:xfrm>
            <a:custGeom>
              <a:avLst/>
              <a:gdLst/>
              <a:ahLst/>
              <a:cxnLst/>
              <a:rect l="l" t="t" r="r" b="b"/>
              <a:pathLst>
                <a:path w="541654" h="487679">
                  <a:moveTo>
                    <a:pt x="541147" y="0"/>
                  </a:moveTo>
                  <a:lnTo>
                    <a:pt x="150177" y="0"/>
                  </a:lnTo>
                  <a:lnTo>
                    <a:pt x="103139" y="149836"/>
                  </a:lnTo>
                  <a:lnTo>
                    <a:pt x="0" y="487451"/>
                  </a:lnTo>
                  <a:lnTo>
                    <a:pt x="414489" y="487451"/>
                  </a:lnTo>
                  <a:lnTo>
                    <a:pt x="541147" y="0"/>
                  </a:lnTo>
                  <a:close/>
                </a:path>
              </a:pathLst>
            </a:custGeom>
            <a:solidFill>
              <a:srgbClr val="263338"/>
            </a:solidFill>
          </p:spPr>
          <p:txBody>
            <a:bodyPr wrap="square" lIns="0" tIns="0" rIns="0" bIns="0" rtlCol="0"/>
            <a:lstStyle/>
            <a:p>
              <a:endParaRPr/>
            </a:p>
          </p:txBody>
        </p:sp>
        <p:sp>
          <p:nvSpPr>
            <p:cNvPr id="48" name="object 48"/>
            <p:cNvSpPr/>
            <p:nvPr/>
          </p:nvSpPr>
          <p:spPr>
            <a:xfrm>
              <a:off x="4033151" y="4044695"/>
              <a:ext cx="346710" cy="487680"/>
            </a:xfrm>
            <a:custGeom>
              <a:avLst/>
              <a:gdLst/>
              <a:ahLst/>
              <a:cxnLst/>
              <a:rect l="l" t="t" r="r" b="b"/>
              <a:pathLst>
                <a:path w="346710" h="487679">
                  <a:moveTo>
                    <a:pt x="346583" y="0"/>
                  </a:moveTo>
                  <a:lnTo>
                    <a:pt x="0" y="0"/>
                  </a:lnTo>
                  <a:lnTo>
                    <a:pt x="63690" y="487451"/>
                  </a:lnTo>
                  <a:lnTo>
                    <a:pt x="144449" y="487451"/>
                  </a:lnTo>
                  <a:lnTo>
                    <a:pt x="155346" y="487451"/>
                  </a:lnTo>
                  <a:lnTo>
                    <a:pt x="219925" y="487451"/>
                  </a:lnTo>
                  <a:lnTo>
                    <a:pt x="346583" y="0"/>
                  </a:lnTo>
                  <a:close/>
                </a:path>
              </a:pathLst>
            </a:custGeom>
            <a:solidFill>
              <a:srgbClr val="38474F"/>
            </a:solidFill>
          </p:spPr>
          <p:txBody>
            <a:bodyPr wrap="square" lIns="0" tIns="0" rIns="0" bIns="0" rtlCol="0"/>
            <a:lstStyle/>
            <a:p>
              <a:endParaRPr/>
            </a:p>
          </p:txBody>
        </p:sp>
        <p:sp>
          <p:nvSpPr>
            <p:cNvPr id="49" name="object 49"/>
            <p:cNvSpPr/>
            <p:nvPr/>
          </p:nvSpPr>
          <p:spPr>
            <a:xfrm>
              <a:off x="4001423" y="4044693"/>
              <a:ext cx="561340" cy="487680"/>
            </a:xfrm>
            <a:custGeom>
              <a:avLst/>
              <a:gdLst/>
              <a:ahLst/>
              <a:cxnLst/>
              <a:rect l="l" t="t" r="r" b="b"/>
              <a:pathLst>
                <a:path w="561339" h="487679">
                  <a:moveTo>
                    <a:pt x="532752" y="0"/>
                  </a:moveTo>
                  <a:lnTo>
                    <a:pt x="0" y="0"/>
                  </a:lnTo>
                  <a:lnTo>
                    <a:pt x="5881" y="110428"/>
                  </a:lnTo>
                  <a:lnTo>
                    <a:pt x="13241" y="182146"/>
                  </a:lnTo>
                  <a:lnTo>
                    <a:pt x="26937" y="246573"/>
                  </a:lnTo>
                  <a:lnTo>
                    <a:pt x="54462" y="344269"/>
                  </a:lnTo>
                  <a:lnTo>
                    <a:pt x="89846" y="380978"/>
                  </a:lnTo>
                  <a:lnTo>
                    <a:pt x="110531" y="390342"/>
                  </a:lnTo>
                  <a:lnTo>
                    <a:pt x="135620" y="404499"/>
                  </a:lnTo>
                  <a:lnTo>
                    <a:pt x="175679" y="428878"/>
                  </a:lnTo>
                  <a:lnTo>
                    <a:pt x="177419" y="487438"/>
                  </a:lnTo>
                  <a:lnTo>
                    <a:pt x="560819" y="487438"/>
                  </a:lnTo>
                  <a:lnTo>
                    <a:pt x="532752" y="0"/>
                  </a:lnTo>
                  <a:close/>
                </a:path>
              </a:pathLst>
            </a:custGeom>
            <a:solidFill>
              <a:srgbClr val="263338"/>
            </a:solidFill>
          </p:spPr>
          <p:txBody>
            <a:bodyPr wrap="square" lIns="0" tIns="0" rIns="0" bIns="0" rtlCol="0"/>
            <a:lstStyle/>
            <a:p>
              <a:endParaRPr/>
            </a:p>
          </p:txBody>
        </p:sp>
        <p:sp>
          <p:nvSpPr>
            <p:cNvPr id="50" name="object 50"/>
            <p:cNvSpPr/>
            <p:nvPr/>
          </p:nvSpPr>
          <p:spPr>
            <a:xfrm>
              <a:off x="4492146" y="4109265"/>
              <a:ext cx="18415" cy="422909"/>
            </a:xfrm>
            <a:custGeom>
              <a:avLst/>
              <a:gdLst/>
              <a:ahLst/>
              <a:cxnLst/>
              <a:rect l="l" t="t" r="r" b="b"/>
              <a:pathLst>
                <a:path w="18414" h="422910">
                  <a:moveTo>
                    <a:pt x="0" y="0"/>
                  </a:moveTo>
                  <a:lnTo>
                    <a:pt x="10951" y="370277"/>
                  </a:lnTo>
                  <a:lnTo>
                    <a:pt x="12674" y="422871"/>
                  </a:lnTo>
                  <a:lnTo>
                    <a:pt x="18110" y="422871"/>
                  </a:lnTo>
                  <a:lnTo>
                    <a:pt x="3200" y="190"/>
                  </a:lnTo>
                  <a:lnTo>
                    <a:pt x="0" y="0"/>
                  </a:lnTo>
                  <a:close/>
                </a:path>
              </a:pathLst>
            </a:custGeom>
            <a:solidFill>
              <a:srgbClr val="38474F"/>
            </a:solidFill>
          </p:spPr>
          <p:txBody>
            <a:bodyPr wrap="square" lIns="0" tIns="0" rIns="0" bIns="0" rtlCol="0"/>
            <a:lstStyle/>
            <a:p>
              <a:endParaRPr/>
            </a:p>
          </p:txBody>
        </p:sp>
        <p:pic>
          <p:nvPicPr>
            <p:cNvPr id="51" name="object 51"/>
            <p:cNvPicPr/>
            <p:nvPr/>
          </p:nvPicPr>
          <p:blipFill>
            <a:blip r:embed="rId4" cstate="print"/>
            <a:stretch>
              <a:fillRect/>
            </a:stretch>
          </p:blipFill>
          <p:spPr>
            <a:xfrm>
              <a:off x="4039150" y="4244747"/>
              <a:ext cx="139598" cy="232413"/>
            </a:xfrm>
            <a:prstGeom prst="rect">
              <a:avLst/>
            </a:prstGeom>
          </p:spPr>
        </p:pic>
        <p:sp>
          <p:nvSpPr>
            <p:cNvPr id="52" name="object 52"/>
            <p:cNvSpPr/>
            <p:nvPr/>
          </p:nvSpPr>
          <p:spPr>
            <a:xfrm>
              <a:off x="3153460" y="3440404"/>
              <a:ext cx="980440" cy="551815"/>
            </a:xfrm>
            <a:custGeom>
              <a:avLst/>
              <a:gdLst/>
              <a:ahLst/>
              <a:cxnLst/>
              <a:rect l="l" t="t" r="r" b="b"/>
              <a:pathLst>
                <a:path w="980439" h="551814">
                  <a:moveTo>
                    <a:pt x="980186" y="105549"/>
                  </a:moveTo>
                  <a:lnTo>
                    <a:pt x="974534" y="74320"/>
                  </a:lnTo>
                  <a:lnTo>
                    <a:pt x="954798" y="57010"/>
                  </a:lnTo>
                  <a:lnTo>
                    <a:pt x="921397" y="59601"/>
                  </a:lnTo>
                  <a:lnTo>
                    <a:pt x="874750" y="87998"/>
                  </a:lnTo>
                  <a:lnTo>
                    <a:pt x="809612" y="140296"/>
                  </a:lnTo>
                  <a:lnTo>
                    <a:pt x="751751" y="185254"/>
                  </a:lnTo>
                  <a:lnTo>
                    <a:pt x="701713" y="222605"/>
                  </a:lnTo>
                  <a:lnTo>
                    <a:pt x="660031" y="252107"/>
                  </a:lnTo>
                  <a:lnTo>
                    <a:pt x="627253" y="273481"/>
                  </a:lnTo>
                  <a:lnTo>
                    <a:pt x="590588" y="290855"/>
                  </a:lnTo>
                  <a:lnTo>
                    <a:pt x="568261" y="281622"/>
                  </a:lnTo>
                  <a:lnTo>
                    <a:pt x="532091" y="257771"/>
                  </a:lnTo>
                  <a:lnTo>
                    <a:pt x="487502" y="224955"/>
                  </a:lnTo>
                  <a:lnTo>
                    <a:pt x="439940" y="188810"/>
                  </a:lnTo>
                  <a:lnTo>
                    <a:pt x="394843" y="154965"/>
                  </a:lnTo>
                  <a:lnTo>
                    <a:pt x="357682" y="129095"/>
                  </a:lnTo>
                  <a:lnTo>
                    <a:pt x="334810" y="128866"/>
                  </a:lnTo>
                  <a:lnTo>
                    <a:pt x="302793" y="146354"/>
                  </a:lnTo>
                  <a:lnTo>
                    <a:pt x="293001" y="154609"/>
                  </a:lnTo>
                  <a:lnTo>
                    <a:pt x="261251" y="43065"/>
                  </a:lnTo>
                  <a:lnTo>
                    <a:pt x="229209" y="31140"/>
                  </a:lnTo>
                  <a:lnTo>
                    <a:pt x="195808" y="19634"/>
                  </a:lnTo>
                  <a:lnTo>
                    <a:pt x="161505" y="11049"/>
                  </a:lnTo>
                  <a:lnTo>
                    <a:pt x="135661" y="8712"/>
                  </a:lnTo>
                  <a:lnTo>
                    <a:pt x="131635" y="7493"/>
                  </a:lnTo>
                  <a:lnTo>
                    <a:pt x="85458" y="0"/>
                  </a:lnTo>
                  <a:lnTo>
                    <a:pt x="25387" y="33070"/>
                  </a:lnTo>
                  <a:lnTo>
                    <a:pt x="0" y="78905"/>
                  </a:lnTo>
                  <a:lnTo>
                    <a:pt x="3238" y="106133"/>
                  </a:lnTo>
                  <a:lnTo>
                    <a:pt x="13995" y="148983"/>
                  </a:lnTo>
                  <a:lnTo>
                    <a:pt x="33464" y="188607"/>
                  </a:lnTo>
                  <a:lnTo>
                    <a:pt x="62865" y="206184"/>
                  </a:lnTo>
                  <a:lnTo>
                    <a:pt x="77127" y="197916"/>
                  </a:lnTo>
                  <a:lnTo>
                    <a:pt x="104190" y="214083"/>
                  </a:lnTo>
                  <a:lnTo>
                    <a:pt x="126746" y="200990"/>
                  </a:lnTo>
                  <a:lnTo>
                    <a:pt x="131318" y="171119"/>
                  </a:lnTo>
                  <a:lnTo>
                    <a:pt x="127533" y="139382"/>
                  </a:lnTo>
                  <a:lnTo>
                    <a:pt x="125044" y="120688"/>
                  </a:lnTo>
                  <a:lnTo>
                    <a:pt x="126517" y="113220"/>
                  </a:lnTo>
                  <a:lnTo>
                    <a:pt x="128651" y="106248"/>
                  </a:lnTo>
                  <a:lnTo>
                    <a:pt x="128955" y="105803"/>
                  </a:lnTo>
                  <a:lnTo>
                    <a:pt x="179997" y="129590"/>
                  </a:lnTo>
                  <a:lnTo>
                    <a:pt x="257340" y="166598"/>
                  </a:lnTo>
                  <a:lnTo>
                    <a:pt x="257429" y="154787"/>
                  </a:lnTo>
                  <a:lnTo>
                    <a:pt x="279984" y="165582"/>
                  </a:lnTo>
                  <a:lnTo>
                    <a:pt x="266509" y="176936"/>
                  </a:lnTo>
                  <a:lnTo>
                    <a:pt x="230822" y="215976"/>
                  </a:lnTo>
                  <a:lnTo>
                    <a:pt x="200596" y="258826"/>
                  </a:lnTo>
                  <a:lnTo>
                    <a:pt x="180695" y="300888"/>
                  </a:lnTo>
                  <a:lnTo>
                    <a:pt x="175983" y="337515"/>
                  </a:lnTo>
                  <a:lnTo>
                    <a:pt x="191350" y="364070"/>
                  </a:lnTo>
                  <a:lnTo>
                    <a:pt x="222872" y="385559"/>
                  </a:lnTo>
                  <a:lnTo>
                    <a:pt x="265506" y="411797"/>
                  </a:lnTo>
                  <a:lnTo>
                    <a:pt x="316001" y="440690"/>
                  </a:lnTo>
                  <a:lnTo>
                    <a:pt x="371106" y="470115"/>
                  </a:lnTo>
                  <a:lnTo>
                    <a:pt x="427583" y="497979"/>
                  </a:lnTo>
                  <a:lnTo>
                    <a:pt x="482168" y="522173"/>
                  </a:lnTo>
                  <a:lnTo>
                    <a:pt x="531622" y="540613"/>
                  </a:lnTo>
                  <a:lnTo>
                    <a:pt x="572706" y="551167"/>
                  </a:lnTo>
                  <a:lnTo>
                    <a:pt x="602157" y="551751"/>
                  </a:lnTo>
                  <a:lnTo>
                    <a:pt x="630809" y="540092"/>
                  </a:lnTo>
                  <a:lnTo>
                    <a:pt x="664806" y="517893"/>
                  </a:lnTo>
                  <a:lnTo>
                    <a:pt x="702678" y="486968"/>
                  </a:lnTo>
                  <a:lnTo>
                    <a:pt x="742975" y="449148"/>
                  </a:lnTo>
                  <a:lnTo>
                    <a:pt x="784263" y="406260"/>
                  </a:lnTo>
                  <a:lnTo>
                    <a:pt x="825080" y="360133"/>
                  </a:lnTo>
                  <a:lnTo>
                    <a:pt x="863968" y="312597"/>
                  </a:lnTo>
                  <a:lnTo>
                    <a:pt x="899490" y="265455"/>
                  </a:lnTo>
                  <a:lnTo>
                    <a:pt x="930198" y="220560"/>
                  </a:lnTo>
                  <a:lnTo>
                    <a:pt x="954633" y="179717"/>
                  </a:lnTo>
                  <a:lnTo>
                    <a:pt x="971346" y="144767"/>
                  </a:lnTo>
                  <a:lnTo>
                    <a:pt x="980186" y="105549"/>
                  </a:lnTo>
                  <a:close/>
                </a:path>
              </a:pathLst>
            </a:custGeom>
            <a:solidFill>
              <a:srgbClr val="C95E4F"/>
            </a:solidFill>
          </p:spPr>
          <p:txBody>
            <a:bodyPr wrap="square" lIns="0" tIns="0" rIns="0" bIns="0" rtlCol="0"/>
            <a:lstStyle/>
            <a:p>
              <a:endParaRPr/>
            </a:p>
          </p:txBody>
        </p:sp>
        <p:pic>
          <p:nvPicPr>
            <p:cNvPr id="53" name="object 53"/>
            <p:cNvPicPr/>
            <p:nvPr/>
          </p:nvPicPr>
          <p:blipFill>
            <a:blip r:embed="rId5" cstate="print"/>
            <a:stretch>
              <a:fillRect/>
            </a:stretch>
          </p:blipFill>
          <p:spPr>
            <a:xfrm>
              <a:off x="3232100" y="3527450"/>
              <a:ext cx="102171" cy="114261"/>
            </a:xfrm>
            <a:prstGeom prst="rect">
              <a:avLst/>
            </a:prstGeom>
          </p:spPr>
        </p:pic>
        <p:sp>
          <p:nvSpPr>
            <p:cNvPr id="54" name="object 54"/>
            <p:cNvSpPr/>
            <p:nvPr/>
          </p:nvSpPr>
          <p:spPr>
            <a:xfrm>
              <a:off x="3074672" y="3326463"/>
              <a:ext cx="483234" cy="501015"/>
            </a:xfrm>
            <a:custGeom>
              <a:avLst/>
              <a:gdLst/>
              <a:ahLst/>
              <a:cxnLst/>
              <a:rect l="l" t="t" r="r" b="b"/>
              <a:pathLst>
                <a:path w="483235" h="501014">
                  <a:moveTo>
                    <a:pt x="19056" y="0"/>
                  </a:moveTo>
                  <a:lnTo>
                    <a:pt x="3697" y="5501"/>
                  </a:lnTo>
                  <a:lnTo>
                    <a:pt x="0" y="24245"/>
                  </a:lnTo>
                  <a:lnTo>
                    <a:pt x="14932" y="53149"/>
                  </a:lnTo>
                  <a:lnTo>
                    <a:pt x="55461" y="89127"/>
                  </a:lnTo>
                  <a:lnTo>
                    <a:pt x="128555" y="129095"/>
                  </a:lnTo>
                  <a:lnTo>
                    <a:pt x="177290" y="157536"/>
                  </a:lnTo>
                  <a:lnTo>
                    <a:pt x="205834" y="186961"/>
                  </a:lnTo>
                  <a:lnTo>
                    <a:pt x="218948" y="214450"/>
                  </a:lnTo>
                  <a:lnTo>
                    <a:pt x="221392" y="237083"/>
                  </a:lnTo>
                  <a:lnTo>
                    <a:pt x="215827" y="259321"/>
                  </a:lnTo>
                  <a:lnTo>
                    <a:pt x="202045" y="283132"/>
                  </a:lnTo>
                  <a:lnTo>
                    <a:pt x="180503" y="301854"/>
                  </a:lnTo>
                  <a:lnTo>
                    <a:pt x="151656" y="308825"/>
                  </a:lnTo>
                  <a:lnTo>
                    <a:pt x="121795" y="297975"/>
                  </a:lnTo>
                  <a:lnTo>
                    <a:pt x="95205" y="275016"/>
                  </a:lnTo>
                  <a:lnTo>
                    <a:pt x="69282" y="250970"/>
                  </a:lnTo>
                  <a:lnTo>
                    <a:pt x="41420" y="236855"/>
                  </a:lnTo>
                  <a:lnTo>
                    <a:pt x="22962" y="244674"/>
                  </a:lnTo>
                  <a:lnTo>
                    <a:pt x="23037" y="272162"/>
                  </a:lnTo>
                  <a:lnTo>
                    <a:pt x="35723" y="308930"/>
                  </a:lnTo>
                  <a:lnTo>
                    <a:pt x="55098" y="344589"/>
                  </a:lnTo>
                  <a:lnTo>
                    <a:pt x="79565" y="374672"/>
                  </a:lnTo>
                  <a:lnTo>
                    <a:pt x="109213" y="400791"/>
                  </a:lnTo>
                  <a:lnTo>
                    <a:pt x="170490" y="436067"/>
                  </a:lnTo>
                  <a:lnTo>
                    <a:pt x="209982" y="452233"/>
                  </a:lnTo>
                  <a:lnTo>
                    <a:pt x="260595" y="473881"/>
                  </a:lnTo>
                  <a:lnTo>
                    <a:pt x="322801" y="500989"/>
                  </a:lnTo>
                  <a:lnTo>
                    <a:pt x="483139" y="286143"/>
                  </a:lnTo>
                  <a:lnTo>
                    <a:pt x="368206" y="179922"/>
                  </a:lnTo>
                  <a:lnTo>
                    <a:pt x="329024" y="144653"/>
                  </a:lnTo>
                  <a:lnTo>
                    <a:pt x="296731" y="122008"/>
                  </a:lnTo>
                  <a:lnTo>
                    <a:pt x="249779" y="96019"/>
                  </a:lnTo>
                  <a:lnTo>
                    <a:pt x="194567" y="69087"/>
                  </a:lnTo>
                  <a:lnTo>
                    <a:pt x="137492" y="43617"/>
                  </a:lnTo>
                  <a:lnTo>
                    <a:pt x="84950" y="22010"/>
                  </a:lnTo>
                  <a:lnTo>
                    <a:pt x="43339" y="6670"/>
                  </a:lnTo>
                  <a:lnTo>
                    <a:pt x="19056" y="0"/>
                  </a:lnTo>
                  <a:close/>
                </a:path>
              </a:pathLst>
            </a:custGeom>
            <a:solidFill>
              <a:srgbClr val="C95E4F"/>
            </a:solidFill>
          </p:spPr>
          <p:txBody>
            <a:bodyPr wrap="square" lIns="0" tIns="0" rIns="0" bIns="0" rtlCol="0"/>
            <a:lstStyle/>
            <a:p>
              <a:endParaRPr/>
            </a:p>
          </p:txBody>
        </p:sp>
        <p:pic>
          <p:nvPicPr>
            <p:cNvPr id="55" name="object 55"/>
            <p:cNvPicPr/>
            <p:nvPr/>
          </p:nvPicPr>
          <p:blipFill>
            <a:blip r:embed="rId6" cstate="print"/>
            <a:stretch>
              <a:fillRect/>
            </a:stretch>
          </p:blipFill>
          <p:spPr>
            <a:xfrm>
              <a:off x="3171752" y="3454153"/>
              <a:ext cx="124222" cy="185623"/>
            </a:xfrm>
            <a:prstGeom prst="rect">
              <a:avLst/>
            </a:prstGeom>
          </p:spPr>
        </p:pic>
        <p:sp>
          <p:nvSpPr>
            <p:cNvPr id="56" name="object 56"/>
            <p:cNvSpPr/>
            <p:nvPr/>
          </p:nvSpPr>
          <p:spPr>
            <a:xfrm>
              <a:off x="3395698" y="3488512"/>
              <a:ext cx="746125" cy="522605"/>
            </a:xfrm>
            <a:custGeom>
              <a:avLst/>
              <a:gdLst/>
              <a:ahLst/>
              <a:cxnLst/>
              <a:rect l="l" t="t" r="r" b="b"/>
              <a:pathLst>
                <a:path w="746125" h="522604">
                  <a:moveTo>
                    <a:pt x="705722" y="0"/>
                  </a:moveTo>
                  <a:lnTo>
                    <a:pt x="668474" y="8035"/>
                  </a:lnTo>
                  <a:lnTo>
                    <a:pt x="621436" y="35945"/>
                  </a:lnTo>
                  <a:lnTo>
                    <a:pt x="507956" y="120933"/>
                  </a:lnTo>
                  <a:lnTo>
                    <a:pt x="453021" y="161558"/>
                  </a:lnTo>
                  <a:lnTo>
                    <a:pt x="405969" y="195856"/>
                  </a:lnTo>
                  <a:lnTo>
                    <a:pt x="371808" y="220017"/>
                  </a:lnTo>
                  <a:lnTo>
                    <a:pt x="355549" y="230230"/>
                  </a:lnTo>
                  <a:lnTo>
                    <a:pt x="314074" y="209068"/>
                  </a:lnTo>
                  <a:lnTo>
                    <a:pt x="233826" y="158661"/>
                  </a:lnTo>
                  <a:lnTo>
                    <a:pt x="155692" y="107513"/>
                  </a:lnTo>
                  <a:lnTo>
                    <a:pt x="120561" y="84129"/>
                  </a:lnTo>
                  <a:lnTo>
                    <a:pt x="0" y="424502"/>
                  </a:lnTo>
                  <a:lnTo>
                    <a:pt x="165335" y="487195"/>
                  </a:lnTo>
                  <a:lnTo>
                    <a:pt x="258552" y="517137"/>
                  </a:lnTo>
                  <a:lnTo>
                    <a:pt x="313946" y="522469"/>
                  </a:lnTo>
                  <a:lnTo>
                    <a:pt x="365810" y="511332"/>
                  </a:lnTo>
                  <a:lnTo>
                    <a:pt x="421677" y="479670"/>
                  </a:lnTo>
                  <a:lnTo>
                    <a:pt x="456158" y="451268"/>
                  </a:lnTo>
                  <a:lnTo>
                    <a:pt x="493411" y="416342"/>
                  </a:lnTo>
                  <a:lnTo>
                    <a:pt x="532244" y="376284"/>
                  </a:lnTo>
                  <a:lnTo>
                    <a:pt x="571462" y="332487"/>
                  </a:lnTo>
                  <a:lnTo>
                    <a:pt x="609873" y="286344"/>
                  </a:lnTo>
                  <a:lnTo>
                    <a:pt x="646281" y="239246"/>
                  </a:lnTo>
                  <a:lnTo>
                    <a:pt x="679494" y="192586"/>
                  </a:lnTo>
                  <a:lnTo>
                    <a:pt x="708317" y="147757"/>
                  </a:lnTo>
                  <a:lnTo>
                    <a:pt x="731558" y="106151"/>
                  </a:lnTo>
                  <a:lnTo>
                    <a:pt x="746099" y="64915"/>
                  </a:lnTo>
                  <a:lnTo>
                    <a:pt x="745798" y="31463"/>
                  </a:lnTo>
                  <a:lnTo>
                    <a:pt x="731918" y="8816"/>
                  </a:lnTo>
                  <a:lnTo>
                    <a:pt x="705722" y="0"/>
                  </a:lnTo>
                  <a:close/>
                </a:path>
              </a:pathLst>
            </a:custGeom>
            <a:solidFill>
              <a:srgbClr val="FF735E"/>
            </a:solidFill>
          </p:spPr>
          <p:txBody>
            <a:bodyPr wrap="square" lIns="0" tIns="0" rIns="0" bIns="0" rtlCol="0"/>
            <a:lstStyle/>
            <a:p>
              <a:endParaRPr/>
            </a:p>
          </p:txBody>
        </p:sp>
        <p:sp>
          <p:nvSpPr>
            <p:cNvPr id="57" name="object 57"/>
            <p:cNvSpPr/>
            <p:nvPr/>
          </p:nvSpPr>
          <p:spPr>
            <a:xfrm>
              <a:off x="3481574" y="3623628"/>
              <a:ext cx="95885" cy="304165"/>
            </a:xfrm>
            <a:custGeom>
              <a:avLst/>
              <a:gdLst/>
              <a:ahLst/>
              <a:cxnLst/>
              <a:rect l="l" t="t" r="r" b="b"/>
              <a:pathLst>
                <a:path w="95885" h="304164">
                  <a:moveTo>
                    <a:pt x="94564" y="0"/>
                  </a:moveTo>
                  <a:lnTo>
                    <a:pt x="67945" y="73606"/>
                  </a:lnTo>
                  <a:lnTo>
                    <a:pt x="53023" y="117950"/>
                  </a:lnTo>
                  <a:lnTo>
                    <a:pt x="31138" y="186581"/>
                  </a:lnTo>
                  <a:lnTo>
                    <a:pt x="19513" y="224737"/>
                  </a:lnTo>
                  <a:lnTo>
                    <a:pt x="8945" y="263177"/>
                  </a:lnTo>
                  <a:lnTo>
                    <a:pt x="0" y="302958"/>
                  </a:lnTo>
                  <a:lnTo>
                    <a:pt x="1409" y="303618"/>
                  </a:lnTo>
                  <a:lnTo>
                    <a:pt x="15612" y="265853"/>
                  </a:lnTo>
                  <a:lnTo>
                    <a:pt x="27965" y="228511"/>
                  </a:lnTo>
                  <a:lnTo>
                    <a:pt x="50977" y="153288"/>
                  </a:lnTo>
                  <a:lnTo>
                    <a:pt x="73952" y="76960"/>
                  </a:lnTo>
                  <a:lnTo>
                    <a:pt x="87071" y="31525"/>
                  </a:lnTo>
                  <a:lnTo>
                    <a:pt x="95288" y="279"/>
                  </a:lnTo>
                  <a:lnTo>
                    <a:pt x="94564" y="0"/>
                  </a:lnTo>
                  <a:close/>
                </a:path>
              </a:pathLst>
            </a:custGeom>
            <a:solidFill>
              <a:srgbClr val="263338"/>
            </a:solidFill>
          </p:spPr>
          <p:txBody>
            <a:bodyPr wrap="square" lIns="0" tIns="0" rIns="0" bIns="0" rtlCol="0"/>
            <a:lstStyle/>
            <a:p>
              <a:endParaRPr/>
            </a:p>
          </p:txBody>
        </p:sp>
        <p:sp>
          <p:nvSpPr>
            <p:cNvPr id="58" name="object 58"/>
            <p:cNvSpPr/>
            <p:nvPr/>
          </p:nvSpPr>
          <p:spPr>
            <a:xfrm>
              <a:off x="3820220" y="3491144"/>
              <a:ext cx="322580" cy="474980"/>
            </a:xfrm>
            <a:custGeom>
              <a:avLst/>
              <a:gdLst/>
              <a:ahLst/>
              <a:cxnLst/>
              <a:rect l="l" t="t" r="r" b="b"/>
              <a:pathLst>
                <a:path w="322579" h="474979">
                  <a:moveTo>
                    <a:pt x="260121" y="0"/>
                  </a:moveTo>
                  <a:lnTo>
                    <a:pt x="0" y="474852"/>
                  </a:lnTo>
                  <a:lnTo>
                    <a:pt x="30827" y="449338"/>
                  </a:lnTo>
                  <a:lnTo>
                    <a:pt x="63882" y="418609"/>
                  </a:lnTo>
                  <a:lnTo>
                    <a:pt x="98318" y="383652"/>
                  </a:lnTo>
                  <a:lnTo>
                    <a:pt x="133290" y="345455"/>
                  </a:lnTo>
                  <a:lnTo>
                    <a:pt x="167954" y="305004"/>
                  </a:lnTo>
                  <a:lnTo>
                    <a:pt x="201463" y="263288"/>
                  </a:lnTo>
                  <a:lnTo>
                    <a:pt x="232972" y="221292"/>
                  </a:lnTo>
                  <a:lnTo>
                    <a:pt x="261636" y="180005"/>
                  </a:lnTo>
                  <a:lnTo>
                    <a:pt x="286610" y="140414"/>
                  </a:lnTo>
                  <a:lnTo>
                    <a:pt x="307047" y="103504"/>
                  </a:lnTo>
                  <a:lnTo>
                    <a:pt x="322441" y="56695"/>
                  </a:lnTo>
                  <a:lnTo>
                    <a:pt x="318489" y="20783"/>
                  </a:lnTo>
                  <a:lnTo>
                    <a:pt x="297112" y="349"/>
                  </a:lnTo>
                  <a:lnTo>
                    <a:pt x="260121" y="0"/>
                  </a:lnTo>
                  <a:close/>
                </a:path>
              </a:pathLst>
            </a:custGeom>
            <a:solidFill>
              <a:srgbClr val="B34F42"/>
            </a:solidFill>
          </p:spPr>
          <p:txBody>
            <a:bodyPr wrap="square" lIns="0" tIns="0" rIns="0" bIns="0" rtlCol="0"/>
            <a:lstStyle/>
            <a:p>
              <a:endParaRPr/>
            </a:p>
          </p:txBody>
        </p:sp>
        <p:sp>
          <p:nvSpPr>
            <p:cNvPr id="59" name="object 59"/>
            <p:cNvSpPr/>
            <p:nvPr/>
          </p:nvSpPr>
          <p:spPr>
            <a:xfrm>
              <a:off x="3895227" y="3460083"/>
              <a:ext cx="683260" cy="882015"/>
            </a:xfrm>
            <a:custGeom>
              <a:avLst/>
              <a:gdLst/>
              <a:ahLst/>
              <a:cxnLst/>
              <a:rect l="l" t="t" r="r" b="b"/>
              <a:pathLst>
                <a:path w="683260" h="882014">
                  <a:moveTo>
                    <a:pt x="251040" y="0"/>
                  </a:moveTo>
                  <a:lnTo>
                    <a:pt x="198014" y="3560"/>
                  </a:lnTo>
                  <a:lnTo>
                    <a:pt x="151338" y="21953"/>
                  </a:lnTo>
                  <a:lnTo>
                    <a:pt x="124959" y="51901"/>
                  </a:lnTo>
                  <a:lnTo>
                    <a:pt x="109895" y="113090"/>
                  </a:lnTo>
                  <a:lnTo>
                    <a:pt x="100966" y="158506"/>
                  </a:lnTo>
                  <a:lnTo>
                    <a:pt x="91379" y="211673"/>
                  </a:lnTo>
                  <a:lnTo>
                    <a:pt x="81341" y="270994"/>
                  </a:lnTo>
                  <a:lnTo>
                    <a:pt x="71058" y="334873"/>
                  </a:lnTo>
                  <a:lnTo>
                    <a:pt x="60734" y="401712"/>
                  </a:lnTo>
                  <a:lnTo>
                    <a:pt x="50577" y="469915"/>
                  </a:lnTo>
                  <a:lnTo>
                    <a:pt x="40792" y="537884"/>
                  </a:lnTo>
                  <a:lnTo>
                    <a:pt x="31584" y="604023"/>
                  </a:lnTo>
                  <a:lnTo>
                    <a:pt x="23160" y="666735"/>
                  </a:lnTo>
                  <a:lnTo>
                    <a:pt x="15726" y="724423"/>
                  </a:lnTo>
                  <a:lnTo>
                    <a:pt x="9486" y="775489"/>
                  </a:lnTo>
                  <a:lnTo>
                    <a:pt x="4648" y="818337"/>
                  </a:lnTo>
                  <a:lnTo>
                    <a:pt x="0" y="872992"/>
                  </a:lnTo>
                  <a:lnTo>
                    <a:pt x="600" y="881604"/>
                  </a:lnTo>
                  <a:lnTo>
                    <a:pt x="11780" y="881909"/>
                  </a:lnTo>
                  <a:lnTo>
                    <a:pt x="40461" y="880301"/>
                  </a:lnTo>
                  <a:lnTo>
                    <a:pt x="83712" y="877077"/>
                  </a:lnTo>
                  <a:lnTo>
                    <a:pt x="138602" y="872536"/>
                  </a:lnTo>
                  <a:lnTo>
                    <a:pt x="271579" y="860692"/>
                  </a:lnTo>
                  <a:lnTo>
                    <a:pt x="415948" y="847152"/>
                  </a:lnTo>
                  <a:lnTo>
                    <a:pt x="602579" y="828871"/>
                  </a:lnTo>
                  <a:lnTo>
                    <a:pt x="672862" y="821512"/>
                  </a:lnTo>
                  <a:lnTo>
                    <a:pt x="682971" y="820174"/>
                  </a:lnTo>
                  <a:lnTo>
                    <a:pt x="681611" y="808654"/>
                  </a:lnTo>
                  <a:lnTo>
                    <a:pt x="661246" y="741739"/>
                  </a:lnTo>
                  <a:lnTo>
                    <a:pt x="644410" y="691424"/>
                  </a:lnTo>
                  <a:lnTo>
                    <a:pt x="580304" y="503513"/>
                  </a:lnTo>
                  <a:lnTo>
                    <a:pt x="556786" y="440162"/>
                  </a:lnTo>
                  <a:lnTo>
                    <a:pt x="539870" y="398785"/>
                  </a:lnTo>
                  <a:lnTo>
                    <a:pt x="519988" y="353010"/>
                  </a:lnTo>
                  <a:lnTo>
                    <a:pt x="497492" y="304385"/>
                  </a:lnTo>
                  <a:lnTo>
                    <a:pt x="472735" y="254464"/>
                  </a:lnTo>
                  <a:lnTo>
                    <a:pt x="446070" y="204796"/>
                  </a:lnTo>
                  <a:lnTo>
                    <a:pt x="417850" y="156933"/>
                  </a:lnTo>
                  <a:lnTo>
                    <a:pt x="388427" y="112426"/>
                  </a:lnTo>
                  <a:lnTo>
                    <a:pt x="358154" y="72826"/>
                  </a:lnTo>
                  <a:lnTo>
                    <a:pt x="327385" y="39683"/>
                  </a:lnTo>
                  <a:lnTo>
                    <a:pt x="296472" y="14550"/>
                  </a:lnTo>
                  <a:lnTo>
                    <a:pt x="251040" y="0"/>
                  </a:lnTo>
                  <a:close/>
                </a:path>
              </a:pathLst>
            </a:custGeom>
            <a:solidFill>
              <a:srgbClr val="FF735E"/>
            </a:solidFill>
          </p:spPr>
          <p:txBody>
            <a:bodyPr wrap="square" lIns="0" tIns="0" rIns="0" bIns="0" rtlCol="0"/>
            <a:lstStyle/>
            <a:p>
              <a:endParaRPr/>
            </a:p>
          </p:txBody>
        </p:sp>
        <p:pic>
          <p:nvPicPr>
            <p:cNvPr id="60" name="object 60"/>
            <p:cNvPicPr/>
            <p:nvPr/>
          </p:nvPicPr>
          <p:blipFill>
            <a:blip r:embed="rId7" cstate="print"/>
            <a:stretch>
              <a:fillRect/>
            </a:stretch>
          </p:blipFill>
          <p:spPr>
            <a:xfrm>
              <a:off x="4017635" y="3483838"/>
              <a:ext cx="173800" cy="140131"/>
            </a:xfrm>
            <a:prstGeom prst="rect">
              <a:avLst/>
            </a:prstGeom>
          </p:spPr>
        </p:pic>
        <p:sp>
          <p:nvSpPr>
            <p:cNvPr id="61" name="object 61"/>
            <p:cNvSpPr/>
            <p:nvPr/>
          </p:nvSpPr>
          <p:spPr>
            <a:xfrm>
              <a:off x="3379753" y="3997365"/>
              <a:ext cx="725805" cy="535305"/>
            </a:xfrm>
            <a:custGeom>
              <a:avLst/>
              <a:gdLst/>
              <a:ahLst/>
              <a:cxnLst/>
              <a:rect l="l" t="t" r="r" b="b"/>
              <a:pathLst>
                <a:path w="725804" h="535304">
                  <a:moveTo>
                    <a:pt x="399910" y="0"/>
                  </a:moveTo>
                  <a:lnTo>
                    <a:pt x="0" y="108077"/>
                  </a:lnTo>
                  <a:lnTo>
                    <a:pt x="300253" y="534771"/>
                  </a:lnTo>
                  <a:lnTo>
                    <a:pt x="457708" y="534771"/>
                  </a:lnTo>
                  <a:lnTo>
                    <a:pt x="725335" y="462457"/>
                  </a:lnTo>
                  <a:lnTo>
                    <a:pt x="399910" y="0"/>
                  </a:lnTo>
                  <a:close/>
                </a:path>
              </a:pathLst>
            </a:custGeom>
            <a:solidFill>
              <a:srgbClr val="EBEBEB"/>
            </a:solidFill>
          </p:spPr>
          <p:txBody>
            <a:bodyPr wrap="square" lIns="0" tIns="0" rIns="0" bIns="0" rtlCol="0"/>
            <a:lstStyle/>
            <a:p>
              <a:endParaRPr/>
            </a:p>
          </p:txBody>
        </p:sp>
        <p:sp>
          <p:nvSpPr>
            <p:cNvPr id="62" name="object 62"/>
            <p:cNvSpPr/>
            <p:nvPr/>
          </p:nvSpPr>
          <p:spPr>
            <a:xfrm>
              <a:off x="3352384" y="4004756"/>
              <a:ext cx="725805" cy="527685"/>
            </a:xfrm>
            <a:custGeom>
              <a:avLst/>
              <a:gdLst/>
              <a:ahLst/>
              <a:cxnLst/>
              <a:rect l="l" t="t" r="r" b="b"/>
              <a:pathLst>
                <a:path w="725804" h="527685">
                  <a:moveTo>
                    <a:pt x="399910" y="0"/>
                  </a:moveTo>
                  <a:lnTo>
                    <a:pt x="0" y="108077"/>
                  </a:lnTo>
                  <a:lnTo>
                    <a:pt x="295046" y="527380"/>
                  </a:lnTo>
                  <a:lnTo>
                    <a:pt x="485076" y="527380"/>
                  </a:lnTo>
                  <a:lnTo>
                    <a:pt x="725322" y="462457"/>
                  </a:lnTo>
                  <a:lnTo>
                    <a:pt x="399910" y="0"/>
                  </a:lnTo>
                  <a:close/>
                </a:path>
              </a:pathLst>
            </a:custGeom>
            <a:solidFill>
              <a:srgbClr val="455963"/>
            </a:solidFill>
          </p:spPr>
          <p:txBody>
            <a:bodyPr wrap="square" lIns="0" tIns="0" rIns="0" bIns="0" rtlCol="0"/>
            <a:lstStyle/>
            <a:p>
              <a:endParaRPr/>
            </a:p>
          </p:txBody>
        </p:sp>
        <p:pic>
          <p:nvPicPr>
            <p:cNvPr id="63" name="object 63"/>
            <p:cNvPicPr/>
            <p:nvPr/>
          </p:nvPicPr>
          <p:blipFill>
            <a:blip r:embed="rId8" cstate="print"/>
            <a:stretch>
              <a:fillRect/>
            </a:stretch>
          </p:blipFill>
          <p:spPr>
            <a:xfrm>
              <a:off x="3360875" y="3993155"/>
              <a:ext cx="377559" cy="133460"/>
            </a:xfrm>
            <a:prstGeom prst="rect">
              <a:avLst/>
            </a:prstGeom>
          </p:spPr>
        </p:pic>
        <p:sp>
          <p:nvSpPr>
            <p:cNvPr id="64" name="object 64"/>
            <p:cNvSpPr/>
            <p:nvPr/>
          </p:nvSpPr>
          <p:spPr>
            <a:xfrm>
              <a:off x="3600767" y="3502304"/>
              <a:ext cx="1062355" cy="953135"/>
            </a:xfrm>
            <a:custGeom>
              <a:avLst/>
              <a:gdLst/>
              <a:ahLst/>
              <a:cxnLst/>
              <a:rect l="l" t="t" r="r" b="b"/>
              <a:pathLst>
                <a:path w="1062354" h="953135">
                  <a:moveTo>
                    <a:pt x="1062240" y="554164"/>
                  </a:moveTo>
                  <a:lnTo>
                    <a:pt x="1048334" y="492290"/>
                  </a:lnTo>
                  <a:lnTo>
                    <a:pt x="1029830" y="454863"/>
                  </a:lnTo>
                  <a:lnTo>
                    <a:pt x="1005116" y="414248"/>
                  </a:lnTo>
                  <a:lnTo>
                    <a:pt x="975283" y="371297"/>
                  </a:lnTo>
                  <a:lnTo>
                    <a:pt x="941425" y="326847"/>
                  </a:lnTo>
                  <a:lnTo>
                    <a:pt x="904671" y="281762"/>
                  </a:lnTo>
                  <a:lnTo>
                    <a:pt x="866127" y="236893"/>
                  </a:lnTo>
                  <a:lnTo>
                    <a:pt x="826871" y="193078"/>
                  </a:lnTo>
                  <a:lnTo>
                    <a:pt x="788035" y="151168"/>
                  </a:lnTo>
                  <a:lnTo>
                    <a:pt x="750709" y="112026"/>
                  </a:lnTo>
                  <a:lnTo>
                    <a:pt x="716000" y="76504"/>
                  </a:lnTo>
                  <a:lnTo>
                    <a:pt x="685025" y="45427"/>
                  </a:lnTo>
                  <a:lnTo>
                    <a:pt x="635939" y="7061"/>
                  </a:lnTo>
                  <a:lnTo>
                    <a:pt x="614349" y="0"/>
                  </a:lnTo>
                  <a:lnTo>
                    <a:pt x="598068" y="5575"/>
                  </a:lnTo>
                  <a:lnTo>
                    <a:pt x="589610" y="27241"/>
                  </a:lnTo>
                  <a:lnTo>
                    <a:pt x="591477" y="68414"/>
                  </a:lnTo>
                  <a:lnTo>
                    <a:pt x="606196" y="132511"/>
                  </a:lnTo>
                  <a:lnTo>
                    <a:pt x="626033" y="195808"/>
                  </a:lnTo>
                  <a:lnTo>
                    <a:pt x="648728" y="259765"/>
                  </a:lnTo>
                  <a:lnTo>
                    <a:pt x="672147" y="320954"/>
                  </a:lnTo>
                  <a:lnTo>
                    <a:pt x="694156" y="375932"/>
                  </a:lnTo>
                  <a:lnTo>
                    <a:pt x="712635" y="421259"/>
                  </a:lnTo>
                  <a:lnTo>
                    <a:pt x="725449" y="453491"/>
                  </a:lnTo>
                  <a:lnTo>
                    <a:pt x="679831" y="508635"/>
                  </a:lnTo>
                  <a:lnTo>
                    <a:pt x="628332" y="542607"/>
                  </a:lnTo>
                  <a:lnTo>
                    <a:pt x="514083" y="616546"/>
                  </a:lnTo>
                  <a:lnTo>
                    <a:pt x="509866" y="619379"/>
                  </a:lnTo>
                  <a:lnTo>
                    <a:pt x="458343" y="613397"/>
                  </a:lnTo>
                  <a:lnTo>
                    <a:pt x="421843" y="610120"/>
                  </a:lnTo>
                  <a:lnTo>
                    <a:pt x="374421" y="606590"/>
                  </a:lnTo>
                  <a:lnTo>
                    <a:pt x="336626" y="605129"/>
                  </a:lnTo>
                  <a:lnTo>
                    <a:pt x="293852" y="605967"/>
                  </a:lnTo>
                  <a:lnTo>
                    <a:pt x="253060" y="609739"/>
                  </a:lnTo>
                  <a:lnTo>
                    <a:pt x="191922" y="630148"/>
                  </a:lnTo>
                  <a:lnTo>
                    <a:pt x="151079" y="651725"/>
                  </a:lnTo>
                  <a:lnTo>
                    <a:pt x="105156" y="679107"/>
                  </a:lnTo>
                  <a:lnTo>
                    <a:pt x="60629" y="709650"/>
                  </a:lnTo>
                  <a:lnTo>
                    <a:pt x="23952" y="740676"/>
                  </a:lnTo>
                  <a:lnTo>
                    <a:pt x="0" y="793534"/>
                  </a:lnTo>
                  <a:lnTo>
                    <a:pt x="37922" y="800735"/>
                  </a:lnTo>
                  <a:lnTo>
                    <a:pt x="88188" y="778649"/>
                  </a:lnTo>
                  <a:lnTo>
                    <a:pt x="83235" y="781710"/>
                  </a:lnTo>
                  <a:lnTo>
                    <a:pt x="37185" y="817384"/>
                  </a:lnTo>
                  <a:lnTo>
                    <a:pt x="29845" y="842721"/>
                  </a:lnTo>
                  <a:lnTo>
                    <a:pt x="48907" y="871791"/>
                  </a:lnTo>
                  <a:lnTo>
                    <a:pt x="95631" y="875157"/>
                  </a:lnTo>
                  <a:lnTo>
                    <a:pt x="101549" y="871689"/>
                  </a:lnTo>
                  <a:lnTo>
                    <a:pt x="97726" y="890816"/>
                  </a:lnTo>
                  <a:lnTo>
                    <a:pt x="121907" y="917321"/>
                  </a:lnTo>
                  <a:lnTo>
                    <a:pt x="166103" y="915492"/>
                  </a:lnTo>
                  <a:lnTo>
                    <a:pt x="192417" y="900633"/>
                  </a:lnTo>
                  <a:lnTo>
                    <a:pt x="186143" y="905700"/>
                  </a:lnTo>
                  <a:lnTo>
                    <a:pt x="180416" y="926439"/>
                  </a:lnTo>
                  <a:lnTo>
                    <a:pt x="198170" y="948093"/>
                  </a:lnTo>
                  <a:lnTo>
                    <a:pt x="243560" y="952792"/>
                  </a:lnTo>
                  <a:lnTo>
                    <a:pt x="306095" y="925550"/>
                  </a:lnTo>
                  <a:lnTo>
                    <a:pt x="361442" y="891070"/>
                  </a:lnTo>
                  <a:lnTo>
                    <a:pt x="385305" y="874090"/>
                  </a:lnTo>
                  <a:lnTo>
                    <a:pt x="444207" y="909878"/>
                  </a:lnTo>
                  <a:lnTo>
                    <a:pt x="497344" y="930503"/>
                  </a:lnTo>
                  <a:lnTo>
                    <a:pt x="544855" y="938745"/>
                  </a:lnTo>
                  <a:lnTo>
                    <a:pt x="586841" y="937399"/>
                  </a:lnTo>
                  <a:lnTo>
                    <a:pt x="623430" y="929271"/>
                  </a:lnTo>
                  <a:lnTo>
                    <a:pt x="683768" y="895959"/>
                  </a:lnTo>
                  <a:lnTo>
                    <a:pt x="723138" y="871804"/>
                  </a:lnTo>
                  <a:lnTo>
                    <a:pt x="766584" y="843432"/>
                  </a:lnTo>
                  <a:lnTo>
                    <a:pt x="812571" y="811453"/>
                  </a:lnTo>
                  <a:lnTo>
                    <a:pt x="859548" y="776452"/>
                  </a:lnTo>
                  <a:lnTo>
                    <a:pt x="905979" y="739013"/>
                  </a:lnTo>
                  <a:lnTo>
                    <a:pt x="950328" y="699757"/>
                  </a:lnTo>
                  <a:lnTo>
                    <a:pt x="991044" y="659257"/>
                  </a:lnTo>
                  <a:lnTo>
                    <a:pt x="1026604" y="618109"/>
                  </a:lnTo>
                  <a:lnTo>
                    <a:pt x="1055446" y="576922"/>
                  </a:lnTo>
                  <a:lnTo>
                    <a:pt x="1062240" y="554164"/>
                  </a:lnTo>
                  <a:close/>
                </a:path>
              </a:pathLst>
            </a:custGeom>
            <a:solidFill>
              <a:srgbClr val="C95E4F"/>
            </a:solidFill>
          </p:spPr>
          <p:txBody>
            <a:bodyPr wrap="square" lIns="0" tIns="0" rIns="0" bIns="0" rtlCol="0"/>
            <a:lstStyle/>
            <a:p>
              <a:endParaRPr/>
            </a:p>
          </p:txBody>
        </p:sp>
        <p:pic>
          <p:nvPicPr>
            <p:cNvPr id="65" name="object 65"/>
            <p:cNvPicPr/>
            <p:nvPr/>
          </p:nvPicPr>
          <p:blipFill>
            <a:blip r:embed="rId9" cstate="print"/>
            <a:stretch>
              <a:fillRect/>
            </a:stretch>
          </p:blipFill>
          <p:spPr>
            <a:xfrm>
              <a:off x="3657155" y="4189778"/>
              <a:ext cx="281687" cy="197048"/>
            </a:xfrm>
            <a:prstGeom prst="rect">
              <a:avLst/>
            </a:prstGeom>
          </p:spPr>
        </p:pic>
        <p:sp>
          <p:nvSpPr>
            <p:cNvPr id="66" name="object 66"/>
            <p:cNvSpPr/>
            <p:nvPr/>
          </p:nvSpPr>
          <p:spPr>
            <a:xfrm>
              <a:off x="4116965" y="3493929"/>
              <a:ext cx="551180" cy="921385"/>
            </a:xfrm>
            <a:custGeom>
              <a:avLst/>
              <a:gdLst/>
              <a:ahLst/>
              <a:cxnLst/>
              <a:rect l="l" t="t" r="r" b="b"/>
              <a:pathLst>
                <a:path w="551179" h="921385">
                  <a:moveTo>
                    <a:pt x="82966" y="0"/>
                  </a:moveTo>
                  <a:lnTo>
                    <a:pt x="66588" y="14886"/>
                  </a:lnTo>
                  <a:lnTo>
                    <a:pt x="62254" y="48237"/>
                  </a:lnTo>
                  <a:lnTo>
                    <a:pt x="68351" y="97553"/>
                  </a:lnTo>
                  <a:lnTo>
                    <a:pt x="79574" y="140739"/>
                  </a:lnTo>
                  <a:lnTo>
                    <a:pt x="97998" y="196099"/>
                  </a:lnTo>
                  <a:lnTo>
                    <a:pt x="120930" y="258196"/>
                  </a:lnTo>
                  <a:lnTo>
                    <a:pt x="145673" y="321592"/>
                  </a:lnTo>
                  <a:lnTo>
                    <a:pt x="169535" y="380849"/>
                  </a:lnTo>
                  <a:lnTo>
                    <a:pt x="203837" y="465193"/>
                  </a:lnTo>
                  <a:lnTo>
                    <a:pt x="208889" y="479404"/>
                  </a:lnTo>
                  <a:lnTo>
                    <a:pt x="175875" y="503957"/>
                  </a:lnTo>
                  <a:lnTo>
                    <a:pt x="104111" y="552313"/>
                  </a:lnTo>
                  <a:lnTo>
                    <a:pt x="0" y="620869"/>
                  </a:lnTo>
                  <a:lnTo>
                    <a:pt x="207416" y="921250"/>
                  </a:lnTo>
                  <a:lnTo>
                    <a:pt x="399316" y="770990"/>
                  </a:lnTo>
                  <a:lnTo>
                    <a:pt x="499084" y="684007"/>
                  </a:lnTo>
                  <a:lnTo>
                    <a:pt x="538939" y="627095"/>
                  </a:lnTo>
                  <a:lnTo>
                    <a:pt x="551103" y="567047"/>
                  </a:lnTo>
                  <a:lnTo>
                    <a:pt x="548873" y="542392"/>
                  </a:lnTo>
                  <a:lnTo>
                    <a:pt x="519158" y="473436"/>
                  </a:lnTo>
                  <a:lnTo>
                    <a:pt x="494098" y="431591"/>
                  </a:lnTo>
                  <a:lnTo>
                    <a:pt x="463852" y="386472"/>
                  </a:lnTo>
                  <a:lnTo>
                    <a:pt x="429632" y="339307"/>
                  </a:lnTo>
                  <a:lnTo>
                    <a:pt x="392652" y="291322"/>
                  </a:lnTo>
                  <a:lnTo>
                    <a:pt x="354122" y="243746"/>
                  </a:lnTo>
                  <a:lnTo>
                    <a:pt x="315256" y="197807"/>
                  </a:lnTo>
                  <a:lnTo>
                    <a:pt x="277266" y="154731"/>
                  </a:lnTo>
                  <a:lnTo>
                    <a:pt x="241363" y="115748"/>
                  </a:lnTo>
                  <a:lnTo>
                    <a:pt x="208760" y="82085"/>
                  </a:lnTo>
                  <a:lnTo>
                    <a:pt x="180670" y="54969"/>
                  </a:lnTo>
                  <a:lnTo>
                    <a:pt x="113000" y="6080"/>
                  </a:lnTo>
                  <a:lnTo>
                    <a:pt x="82966" y="0"/>
                  </a:lnTo>
                  <a:close/>
                </a:path>
              </a:pathLst>
            </a:custGeom>
            <a:solidFill>
              <a:srgbClr val="FF735E"/>
            </a:solidFill>
          </p:spPr>
          <p:txBody>
            <a:bodyPr wrap="square" lIns="0" tIns="0" rIns="0" bIns="0" rtlCol="0"/>
            <a:lstStyle/>
            <a:p>
              <a:endParaRPr/>
            </a:p>
          </p:txBody>
        </p:sp>
        <p:sp>
          <p:nvSpPr>
            <p:cNvPr id="67" name="object 67"/>
            <p:cNvSpPr/>
            <p:nvPr/>
          </p:nvSpPr>
          <p:spPr>
            <a:xfrm>
              <a:off x="4114609" y="3708818"/>
              <a:ext cx="264795" cy="640715"/>
            </a:xfrm>
            <a:custGeom>
              <a:avLst/>
              <a:gdLst/>
              <a:ahLst/>
              <a:cxnLst/>
              <a:rect l="l" t="t" r="r" b="b"/>
              <a:pathLst>
                <a:path w="264795" h="640714">
                  <a:moveTo>
                    <a:pt x="214871" y="261035"/>
                  </a:moveTo>
                  <a:lnTo>
                    <a:pt x="201371" y="227317"/>
                  </a:lnTo>
                  <a:lnTo>
                    <a:pt x="160858" y="130009"/>
                  </a:lnTo>
                  <a:lnTo>
                    <a:pt x="114935" y="15100"/>
                  </a:lnTo>
                  <a:lnTo>
                    <a:pt x="113626" y="12611"/>
                  </a:lnTo>
                  <a:lnTo>
                    <a:pt x="110871" y="4838"/>
                  </a:lnTo>
                  <a:lnTo>
                    <a:pt x="110299" y="4025"/>
                  </a:lnTo>
                  <a:lnTo>
                    <a:pt x="108356" y="0"/>
                  </a:lnTo>
                  <a:lnTo>
                    <a:pt x="107289" y="355"/>
                  </a:lnTo>
                  <a:lnTo>
                    <a:pt x="108940" y="6337"/>
                  </a:lnTo>
                  <a:lnTo>
                    <a:pt x="107264" y="4114"/>
                  </a:lnTo>
                  <a:lnTo>
                    <a:pt x="110693" y="11849"/>
                  </a:lnTo>
                  <a:lnTo>
                    <a:pt x="120675" y="42278"/>
                  </a:lnTo>
                  <a:lnTo>
                    <a:pt x="130822" y="70218"/>
                  </a:lnTo>
                  <a:lnTo>
                    <a:pt x="111925" y="35839"/>
                  </a:lnTo>
                  <a:lnTo>
                    <a:pt x="111137" y="36220"/>
                  </a:lnTo>
                  <a:lnTo>
                    <a:pt x="118719" y="53619"/>
                  </a:lnTo>
                  <a:lnTo>
                    <a:pt x="127127" y="70637"/>
                  </a:lnTo>
                  <a:lnTo>
                    <a:pt x="130556" y="77127"/>
                  </a:lnTo>
                  <a:lnTo>
                    <a:pt x="138188" y="89636"/>
                  </a:lnTo>
                  <a:lnTo>
                    <a:pt x="154216" y="131762"/>
                  </a:lnTo>
                  <a:lnTo>
                    <a:pt x="167068" y="164261"/>
                  </a:lnTo>
                  <a:lnTo>
                    <a:pt x="180314" y="196659"/>
                  </a:lnTo>
                  <a:lnTo>
                    <a:pt x="194195" y="228777"/>
                  </a:lnTo>
                  <a:lnTo>
                    <a:pt x="208978" y="260438"/>
                  </a:lnTo>
                  <a:lnTo>
                    <a:pt x="155600" y="295389"/>
                  </a:lnTo>
                  <a:lnTo>
                    <a:pt x="63677" y="359384"/>
                  </a:lnTo>
                  <a:lnTo>
                    <a:pt x="26123" y="386842"/>
                  </a:lnTo>
                  <a:lnTo>
                    <a:pt x="6642" y="402437"/>
                  </a:lnTo>
                  <a:lnTo>
                    <a:pt x="0" y="407403"/>
                  </a:lnTo>
                  <a:lnTo>
                    <a:pt x="1168" y="408711"/>
                  </a:lnTo>
                  <a:lnTo>
                    <a:pt x="8369" y="404088"/>
                  </a:lnTo>
                  <a:lnTo>
                    <a:pt x="30505" y="390880"/>
                  </a:lnTo>
                  <a:lnTo>
                    <a:pt x="55753" y="374484"/>
                  </a:lnTo>
                  <a:lnTo>
                    <a:pt x="148221" y="311137"/>
                  </a:lnTo>
                  <a:lnTo>
                    <a:pt x="174282" y="292595"/>
                  </a:lnTo>
                  <a:lnTo>
                    <a:pt x="212864" y="264210"/>
                  </a:lnTo>
                  <a:lnTo>
                    <a:pt x="214871" y="261035"/>
                  </a:lnTo>
                  <a:close/>
                </a:path>
                <a:path w="264795" h="640714">
                  <a:moveTo>
                    <a:pt x="264287" y="639191"/>
                  </a:moveTo>
                  <a:lnTo>
                    <a:pt x="243535" y="605802"/>
                  </a:lnTo>
                  <a:lnTo>
                    <a:pt x="221462" y="573252"/>
                  </a:lnTo>
                  <a:lnTo>
                    <a:pt x="175844" y="509155"/>
                  </a:lnTo>
                  <a:lnTo>
                    <a:pt x="129336" y="444423"/>
                  </a:lnTo>
                  <a:lnTo>
                    <a:pt x="101320" y="406323"/>
                  </a:lnTo>
                  <a:lnTo>
                    <a:pt x="81559" y="380746"/>
                  </a:lnTo>
                  <a:lnTo>
                    <a:pt x="80886" y="381165"/>
                  </a:lnTo>
                  <a:lnTo>
                    <a:pt x="123012" y="447141"/>
                  </a:lnTo>
                  <a:lnTo>
                    <a:pt x="149072" y="485990"/>
                  </a:lnTo>
                  <a:lnTo>
                    <a:pt x="190144" y="545185"/>
                  </a:lnTo>
                  <a:lnTo>
                    <a:pt x="213309" y="577659"/>
                  </a:lnTo>
                  <a:lnTo>
                    <a:pt x="237337" y="609460"/>
                  </a:lnTo>
                  <a:lnTo>
                    <a:pt x="262813" y="640105"/>
                  </a:lnTo>
                  <a:lnTo>
                    <a:pt x="264287" y="639191"/>
                  </a:lnTo>
                  <a:close/>
                </a:path>
              </a:pathLst>
            </a:custGeom>
            <a:solidFill>
              <a:srgbClr val="263338"/>
            </a:solidFill>
          </p:spPr>
          <p:txBody>
            <a:bodyPr wrap="square" lIns="0" tIns="0" rIns="0" bIns="0" rtlCol="0"/>
            <a:lstStyle/>
            <a:p>
              <a:endParaRPr/>
            </a:p>
          </p:txBody>
        </p:sp>
        <p:pic>
          <p:nvPicPr>
            <p:cNvPr id="68" name="object 68"/>
            <p:cNvPicPr/>
            <p:nvPr/>
          </p:nvPicPr>
          <p:blipFill>
            <a:blip r:embed="rId10" cstate="print"/>
            <a:stretch>
              <a:fillRect/>
            </a:stretch>
          </p:blipFill>
          <p:spPr>
            <a:xfrm>
              <a:off x="4472327" y="4210099"/>
              <a:ext cx="88480" cy="83489"/>
            </a:xfrm>
            <a:prstGeom prst="rect">
              <a:avLst/>
            </a:prstGeom>
          </p:spPr>
        </p:pic>
        <p:pic>
          <p:nvPicPr>
            <p:cNvPr id="69" name="object 69"/>
            <p:cNvPicPr/>
            <p:nvPr/>
          </p:nvPicPr>
          <p:blipFill>
            <a:blip r:embed="rId11" cstate="print"/>
            <a:stretch>
              <a:fillRect/>
            </a:stretch>
          </p:blipFill>
          <p:spPr>
            <a:xfrm>
              <a:off x="3989219" y="3333342"/>
              <a:ext cx="175285" cy="250774"/>
            </a:xfrm>
            <a:prstGeom prst="rect">
              <a:avLst/>
            </a:prstGeom>
          </p:spPr>
        </p:pic>
        <p:sp>
          <p:nvSpPr>
            <p:cNvPr id="70" name="object 70"/>
            <p:cNvSpPr/>
            <p:nvPr/>
          </p:nvSpPr>
          <p:spPr>
            <a:xfrm>
              <a:off x="3896046" y="3113521"/>
              <a:ext cx="252095" cy="349250"/>
            </a:xfrm>
            <a:custGeom>
              <a:avLst/>
              <a:gdLst/>
              <a:ahLst/>
              <a:cxnLst/>
              <a:rect l="l" t="t" r="r" b="b"/>
              <a:pathLst>
                <a:path w="252095" h="349250">
                  <a:moveTo>
                    <a:pt x="103498" y="0"/>
                  </a:moveTo>
                  <a:lnTo>
                    <a:pt x="62523" y="16379"/>
                  </a:lnTo>
                  <a:lnTo>
                    <a:pt x="22845" y="88418"/>
                  </a:lnTo>
                  <a:lnTo>
                    <a:pt x="8126" y="144868"/>
                  </a:lnTo>
                  <a:lnTo>
                    <a:pt x="0" y="204173"/>
                  </a:lnTo>
                  <a:lnTo>
                    <a:pt x="852" y="258260"/>
                  </a:lnTo>
                  <a:lnTo>
                    <a:pt x="13069" y="299056"/>
                  </a:lnTo>
                  <a:lnTo>
                    <a:pt x="41346" y="330175"/>
                  </a:lnTo>
                  <a:lnTo>
                    <a:pt x="77319" y="346379"/>
                  </a:lnTo>
                  <a:lnTo>
                    <a:pt x="117131" y="348732"/>
                  </a:lnTo>
                  <a:lnTo>
                    <a:pt x="156923" y="338297"/>
                  </a:lnTo>
                  <a:lnTo>
                    <a:pt x="192838" y="316137"/>
                  </a:lnTo>
                  <a:lnTo>
                    <a:pt x="232664" y="236064"/>
                  </a:lnTo>
                  <a:lnTo>
                    <a:pt x="245729" y="179784"/>
                  </a:lnTo>
                  <a:lnTo>
                    <a:pt x="251646" y="126165"/>
                  </a:lnTo>
                  <a:lnTo>
                    <a:pt x="248476" y="85327"/>
                  </a:lnTo>
                  <a:lnTo>
                    <a:pt x="227130" y="44727"/>
                  </a:lnTo>
                  <a:lnTo>
                    <a:pt x="191832" y="15853"/>
                  </a:lnTo>
                  <a:lnTo>
                    <a:pt x="148611" y="384"/>
                  </a:lnTo>
                  <a:lnTo>
                    <a:pt x="103498" y="0"/>
                  </a:lnTo>
                  <a:close/>
                </a:path>
              </a:pathLst>
            </a:custGeom>
            <a:solidFill>
              <a:srgbClr val="C95E4F"/>
            </a:solidFill>
          </p:spPr>
          <p:txBody>
            <a:bodyPr wrap="square" lIns="0" tIns="0" rIns="0" bIns="0" rtlCol="0"/>
            <a:lstStyle/>
            <a:p>
              <a:endParaRPr/>
            </a:p>
          </p:txBody>
        </p:sp>
        <p:pic>
          <p:nvPicPr>
            <p:cNvPr id="71" name="object 71"/>
            <p:cNvPicPr/>
            <p:nvPr/>
          </p:nvPicPr>
          <p:blipFill>
            <a:blip r:embed="rId12" cstate="print"/>
            <a:stretch>
              <a:fillRect/>
            </a:stretch>
          </p:blipFill>
          <p:spPr>
            <a:xfrm>
              <a:off x="3909274" y="3228328"/>
              <a:ext cx="121163" cy="161077"/>
            </a:xfrm>
            <a:prstGeom prst="rect">
              <a:avLst/>
            </a:prstGeom>
          </p:spPr>
        </p:pic>
        <p:sp>
          <p:nvSpPr>
            <p:cNvPr id="72" name="object 72"/>
            <p:cNvSpPr/>
            <p:nvPr/>
          </p:nvSpPr>
          <p:spPr>
            <a:xfrm>
              <a:off x="3892855" y="3074872"/>
              <a:ext cx="304800" cy="245745"/>
            </a:xfrm>
            <a:custGeom>
              <a:avLst/>
              <a:gdLst/>
              <a:ahLst/>
              <a:cxnLst/>
              <a:rect l="l" t="t" r="r" b="b"/>
              <a:pathLst>
                <a:path w="304800" h="245745">
                  <a:moveTo>
                    <a:pt x="304253" y="123469"/>
                  </a:moveTo>
                  <a:lnTo>
                    <a:pt x="302145" y="108686"/>
                  </a:lnTo>
                  <a:lnTo>
                    <a:pt x="297573" y="98958"/>
                  </a:lnTo>
                  <a:lnTo>
                    <a:pt x="297573" y="132461"/>
                  </a:lnTo>
                  <a:lnTo>
                    <a:pt x="295935" y="146545"/>
                  </a:lnTo>
                  <a:lnTo>
                    <a:pt x="292608" y="160248"/>
                  </a:lnTo>
                  <a:lnTo>
                    <a:pt x="283057" y="184899"/>
                  </a:lnTo>
                  <a:lnTo>
                    <a:pt x="269341" y="207365"/>
                  </a:lnTo>
                  <a:lnTo>
                    <a:pt x="256032" y="222224"/>
                  </a:lnTo>
                  <a:lnTo>
                    <a:pt x="268185" y="203733"/>
                  </a:lnTo>
                  <a:lnTo>
                    <a:pt x="284391" y="163626"/>
                  </a:lnTo>
                  <a:lnTo>
                    <a:pt x="290830" y="123647"/>
                  </a:lnTo>
                  <a:lnTo>
                    <a:pt x="290106" y="103428"/>
                  </a:lnTo>
                  <a:lnTo>
                    <a:pt x="291566" y="105384"/>
                  </a:lnTo>
                  <a:lnTo>
                    <a:pt x="296468" y="118541"/>
                  </a:lnTo>
                  <a:lnTo>
                    <a:pt x="297573" y="132461"/>
                  </a:lnTo>
                  <a:lnTo>
                    <a:pt x="297573" y="98958"/>
                  </a:lnTo>
                  <a:lnTo>
                    <a:pt x="295833" y="95250"/>
                  </a:lnTo>
                  <a:lnTo>
                    <a:pt x="286791" y="86169"/>
                  </a:lnTo>
                  <a:lnTo>
                    <a:pt x="284848" y="80302"/>
                  </a:lnTo>
                  <a:lnTo>
                    <a:pt x="271703" y="73710"/>
                  </a:lnTo>
                  <a:lnTo>
                    <a:pt x="246214" y="70535"/>
                  </a:lnTo>
                  <a:lnTo>
                    <a:pt x="229590" y="31292"/>
                  </a:lnTo>
                  <a:lnTo>
                    <a:pt x="210870" y="13436"/>
                  </a:lnTo>
                  <a:lnTo>
                    <a:pt x="209346" y="13411"/>
                  </a:lnTo>
                  <a:lnTo>
                    <a:pt x="209346" y="177050"/>
                  </a:lnTo>
                  <a:lnTo>
                    <a:pt x="209092" y="182194"/>
                  </a:lnTo>
                  <a:lnTo>
                    <a:pt x="204266" y="180619"/>
                  </a:lnTo>
                  <a:lnTo>
                    <a:pt x="190830" y="173964"/>
                  </a:lnTo>
                  <a:lnTo>
                    <a:pt x="186690" y="170992"/>
                  </a:lnTo>
                  <a:lnTo>
                    <a:pt x="209346" y="177050"/>
                  </a:lnTo>
                  <a:lnTo>
                    <a:pt x="209346" y="13411"/>
                  </a:lnTo>
                  <a:lnTo>
                    <a:pt x="178206" y="12636"/>
                  </a:lnTo>
                  <a:lnTo>
                    <a:pt x="165214" y="15303"/>
                  </a:lnTo>
                  <a:lnTo>
                    <a:pt x="165214" y="149402"/>
                  </a:lnTo>
                  <a:lnTo>
                    <a:pt x="159842" y="140652"/>
                  </a:lnTo>
                  <a:lnTo>
                    <a:pt x="154457" y="125069"/>
                  </a:lnTo>
                  <a:lnTo>
                    <a:pt x="153606" y="116700"/>
                  </a:lnTo>
                  <a:lnTo>
                    <a:pt x="162166" y="143624"/>
                  </a:lnTo>
                  <a:lnTo>
                    <a:pt x="165214" y="149402"/>
                  </a:lnTo>
                  <a:lnTo>
                    <a:pt x="165214" y="15303"/>
                  </a:lnTo>
                  <a:lnTo>
                    <a:pt x="119722" y="24587"/>
                  </a:lnTo>
                  <a:lnTo>
                    <a:pt x="109207" y="18529"/>
                  </a:lnTo>
                  <a:lnTo>
                    <a:pt x="83210" y="7010"/>
                  </a:lnTo>
                  <a:lnTo>
                    <a:pt x="50076" y="0"/>
                  </a:lnTo>
                  <a:lnTo>
                    <a:pt x="18148" y="7505"/>
                  </a:lnTo>
                  <a:lnTo>
                    <a:pt x="2679" y="31635"/>
                  </a:lnTo>
                  <a:lnTo>
                    <a:pt x="0" y="69342"/>
                  </a:lnTo>
                  <a:lnTo>
                    <a:pt x="15214" y="106883"/>
                  </a:lnTo>
                  <a:lnTo>
                    <a:pt x="53454" y="130505"/>
                  </a:lnTo>
                  <a:lnTo>
                    <a:pt x="79616" y="135978"/>
                  </a:lnTo>
                  <a:lnTo>
                    <a:pt x="98564" y="135712"/>
                  </a:lnTo>
                  <a:lnTo>
                    <a:pt x="119494" y="127812"/>
                  </a:lnTo>
                  <a:lnTo>
                    <a:pt x="150533" y="110998"/>
                  </a:lnTo>
                  <a:lnTo>
                    <a:pt x="150291" y="126568"/>
                  </a:lnTo>
                  <a:lnTo>
                    <a:pt x="172466" y="171208"/>
                  </a:lnTo>
                  <a:lnTo>
                    <a:pt x="208864" y="186651"/>
                  </a:lnTo>
                  <a:lnTo>
                    <a:pt x="208838" y="187325"/>
                  </a:lnTo>
                  <a:lnTo>
                    <a:pt x="209727" y="210146"/>
                  </a:lnTo>
                  <a:lnTo>
                    <a:pt x="215633" y="233527"/>
                  </a:lnTo>
                  <a:lnTo>
                    <a:pt x="230174" y="245478"/>
                  </a:lnTo>
                  <a:lnTo>
                    <a:pt x="248145" y="234251"/>
                  </a:lnTo>
                  <a:lnTo>
                    <a:pt x="251104" y="229743"/>
                  </a:lnTo>
                  <a:lnTo>
                    <a:pt x="255181" y="226860"/>
                  </a:lnTo>
                  <a:lnTo>
                    <a:pt x="275221" y="205638"/>
                  </a:lnTo>
                  <a:lnTo>
                    <a:pt x="290588" y="180848"/>
                  </a:lnTo>
                  <a:lnTo>
                    <a:pt x="300494" y="153263"/>
                  </a:lnTo>
                  <a:lnTo>
                    <a:pt x="303314" y="138645"/>
                  </a:lnTo>
                  <a:lnTo>
                    <a:pt x="304253" y="123469"/>
                  </a:lnTo>
                  <a:close/>
                </a:path>
              </a:pathLst>
            </a:custGeom>
            <a:solidFill>
              <a:srgbClr val="263338"/>
            </a:solidFill>
          </p:spPr>
          <p:txBody>
            <a:bodyPr wrap="square" lIns="0" tIns="0" rIns="0" bIns="0" rtlCol="0"/>
            <a:lstStyle/>
            <a:p>
              <a:endParaRPr/>
            </a:p>
          </p:txBody>
        </p:sp>
        <p:pic>
          <p:nvPicPr>
            <p:cNvPr id="73" name="object 73"/>
            <p:cNvPicPr/>
            <p:nvPr/>
          </p:nvPicPr>
          <p:blipFill>
            <a:blip r:embed="rId13" cstate="print"/>
            <a:stretch>
              <a:fillRect/>
            </a:stretch>
          </p:blipFill>
          <p:spPr>
            <a:xfrm>
              <a:off x="3894856" y="3067898"/>
              <a:ext cx="120853" cy="96485"/>
            </a:xfrm>
            <a:prstGeom prst="rect">
              <a:avLst/>
            </a:prstGeom>
          </p:spPr>
        </p:pic>
        <p:sp>
          <p:nvSpPr>
            <p:cNvPr id="74" name="object 74"/>
            <p:cNvSpPr/>
            <p:nvPr/>
          </p:nvSpPr>
          <p:spPr>
            <a:xfrm>
              <a:off x="3878414" y="3239807"/>
              <a:ext cx="305435" cy="106680"/>
            </a:xfrm>
            <a:custGeom>
              <a:avLst/>
              <a:gdLst/>
              <a:ahLst/>
              <a:cxnLst/>
              <a:rect l="l" t="t" r="r" b="b"/>
              <a:pathLst>
                <a:path w="305435" h="106679">
                  <a:moveTo>
                    <a:pt x="305295" y="84251"/>
                  </a:moveTo>
                  <a:lnTo>
                    <a:pt x="271526" y="62826"/>
                  </a:lnTo>
                  <a:lnTo>
                    <a:pt x="216484" y="61087"/>
                  </a:lnTo>
                  <a:lnTo>
                    <a:pt x="168033" y="60388"/>
                  </a:lnTo>
                  <a:lnTo>
                    <a:pt x="168097" y="53111"/>
                  </a:lnTo>
                  <a:lnTo>
                    <a:pt x="162280" y="38036"/>
                  </a:lnTo>
                  <a:lnTo>
                    <a:pt x="162280" y="54317"/>
                  </a:lnTo>
                  <a:lnTo>
                    <a:pt x="162140" y="69507"/>
                  </a:lnTo>
                  <a:lnTo>
                    <a:pt x="156514" y="83604"/>
                  </a:lnTo>
                  <a:lnTo>
                    <a:pt x="146685" y="94107"/>
                  </a:lnTo>
                  <a:lnTo>
                    <a:pt x="134035" y="100012"/>
                  </a:lnTo>
                  <a:lnTo>
                    <a:pt x="119926" y="100317"/>
                  </a:lnTo>
                  <a:lnTo>
                    <a:pt x="106984" y="94691"/>
                  </a:lnTo>
                  <a:lnTo>
                    <a:pt x="97510" y="84429"/>
                  </a:lnTo>
                  <a:lnTo>
                    <a:pt x="92405" y="70993"/>
                  </a:lnTo>
                  <a:lnTo>
                    <a:pt x="92557" y="55816"/>
                  </a:lnTo>
                  <a:lnTo>
                    <a:pt x="98171" y="41706"/>
                  </a:lnTo>
                  <a:lnTo>
                    <a:pt x="108000" y="31203"/>
                  </a:lnTo>
                  <a:lnTo>
                    <a:pt x="120650" y="25311"/>
                  </a:lnTo>
                  <a:lnTo>
                    <a:pt x="134759" y="25006"/>
                  </a:lnTo>
                  <a:lnTo>
                    <a:pt x="147701" y="30632"/>
                  </a:lnTo>
                  <a:lnTo>
                    <a:pt x="157175" y="40881"/>
                  </a:lnTo>
                  <a:lnTo>
                    <a:pt x="162280" y="54317"/>
                  </a:lnTo>
                  <a:lnTo>
                    <a:pt x="162280" y="38036"/>
                  </a:lnTo>
                  <a:lnTo>
                    <a:pt x="162102" y="37566"/>
                  </a:lnTo>
                  <a:lnTo>
                    <a:pt x="151015" y="25704"/>
                  </a:lnTo>
                  <a:lnTo>
                    <a:pt x="149402" y="25006"/>
                  </a:lnTo>
                  <a:lnTo>
                    <a:pt x="135902" y="19177"/>
                  </a:lnTo>
                  <a:lnTo>
                    <a:pt x="119430" y="19494"/>
                  </a:lnTo>
                  <a:lnTo>
                    <a:pt x="104686" y="26276"/>
                  </a:lnTo>
                  <a:lnTo>
                    <a:pt x="93256" y="38392"/>
                  </a:lnTo>
                  <a:lnTo>
                    <a:pt x="90538" y="45173"/>
                  </a:lnTo>
                  <a:lnTo>
                    <a:pt x="76847" y="39103"/>
                  </a:lnTo>
                  <a:lnTo>
                    <a:pt x="65227" y="37325"/>
                  </a:lnTo>
                  <a:lnTo>
                    <a:pt x="59283" y="38023"/>
                  </a:lnTo>
                  <a:lnTo>
                    <a:pt x="59664" y="31788"/>
                  </a:lnTo>
                  <a:lnTo>
                    <a:pt x="56222" y="16738"/>
                  </a:lnTo>
                  <a:lnTo>
                    <a:pt x="53848" y="13131"/>
                  </a:lnTo>
                  <a:lnTo>
                    <a:pt x="53848" y="32981"/>
                  </a:lnTo>
                  <a:lnTo>
                    <a:pt x="52768" y="47993"/>
                  </a:lnTo>
                  <a:lnTo>
                    <a:pt x="48082" y="62280"/>
                  </a:lnTo>
                  <a:lnTo>
                    <a:pt x="40817" y="73279"/>
                  </a:lnTo>
                  <a:lnTo>
                    <a:pt x="31940" y="79921"/>
                  </a:lnTo>
                  <a:lnTo>
                    <a:pt x="22428" y="81140"/>
                  </a:lnTo>
                  <a:lnTo>
                    <a:pt x="14084" y="76415"/>
                  </a:lnTo>
                  <a:lnTo>
                    <a:pt x="8369" y="66903"/>
                  </a:lnTo>
                  <a:lnTo>
                    <a:pt x="5803" y="53962"/>
                  </a:lnTo>
                  <a:lnTo>
                    <a:pt x="6883" y="38963"/>
                  </a:lnTo>
                  <a:lnTo>
                    <a:pt x="11582" y="24676"/>
                  </a:lnTo>
                  <a:lnTo>
                    <a:pt x="18859" y="13665"/>
                  </a:lnTo>
                  <a:lnTo>
                    <a:pt x="27736" y="7023"/>
                  </a:lnTo>
                  <a:lnTo>
                    <a:pt x="37249" y="5816"/>
                  </a:lnTo>
                  <a:lnTo>
                    <a:pt x="45593" y="10528"/>
                  </a:lnTo>
                  <a:lnTo>
                    <a:pt x="51282" y="20040"/>
                  </a:lnTo>
                  <a:lnTo>
                    <a:pt x="53848" y="32981"/>
                  </a:lnTo>
                  <a:lnTo>
                    <a:pt x="53848" y="13131"/>
                  </a:lnTo>
                  <a:lnTo>
                    <a:pt x="49034" y="5816"/>
                  </a:lnTo>
                  <a:lnTo>
                    <a:pt x="48907" y="5613"/>
                  </a:lnTo>
                  <a:lnTo>
                    <a:pt x="38392" y="0"/>
                  </a:lnTo>
                  <a:lnTo>
                    <a:pt x="6654" y="21348"/>
                  </a:lnTo>
                  <a:lnTo>
                    <a:pt x="0" y="55168"/>
                  </a:lnTo>
                  <a:lnTo>
                    <a:pt x="3454" y="70205"/>
                  </a:lnTo>
                  <a:lnTo>
                    <a:pt x="10769" y="81343"/>
                  </a:lnTo>
                  <a:lnTo>
                    <a:pt x="21285" y="86969"/>
                  </a:lnTo>
                  <a:lnTo>
                    <a:pt x="33147" y="85750"/>
                  </a:lnTo>
                  <a:lnTo>
                    <a:pt x="58610" y="49149"/>
                  </a:lnTo>
                  <a:lnTo>
                    <a:pt x="58915" y="44132"/>
                  </a:lnTo>
                  <a:lnTo>
                    <a:pt x="59956" y="43802"/>
                  </a:lnTo>
                  <a:lnTo>
                    <a:pt x="66078" y="43307"/>
                  </a:lnTo>
                  <a:lnTo>
                    <a:pt x="75971" y="45059"/>
                  </a:lnTo>
                  <a:lnTo>
                    <a:pt x="88341" y="50647"/>
                  </a:lnTo>
                  <a:lnTo>
                    <a:pt x="86728" y="54673"/>
                  </a:lnTo>
                  <a:lnTo>
                    <a:pt x="86588" y="72212"/>
                  </a:lnTo>
                  <a:lnTo>
                    <a:pt x="92583" y="87744"/>
                  </a:lnTo>
                  <a:lnTo>
                    <a:pt x="103657" y="99618"/>
                  </a:lnTo>
                  <a:lnTo>
                    <a:pt x="118783" y="106146"/>
                  </a:lnTo>
                  <a:lnTo>
                    <a:pt x="135255" y="105829"/>
                  </a:lnTo>
                  <a:lnTo>
                    <a:pt x="167970" y="70650"/>
                  </a:lnTo>
                  <a:lnTo>
                    <a:pt x="167995" y="66319"/>
                  </a:lnTo>
                  <a:lnTo>
                    <a:pt x="195033" y="66662"/>
                  </a:lnTo>
                  <a:lnTo>
                    <a:pt x="255778" y="67932"/>
                  </a:lnTo>
                  <a:lnTo>
                    <a:pt x="295224" y="83667"/>
                  </a:lnTo>
                  <a:lnTo>
                    <a:pt x="301421" y="88760"/>
                  </a:lnTo>
                  <a:lnTo>
                    <a:pt x="305295" y="84251"/>
                  </a:lnTo>
                  <a:close/>
                </a:path>
              </a:pathLst>
            </a:custGeom>
            <a:solidFill>
              <a:srgbClr val="FFC726"/>
            </a:solidFill>
          </p:spPr>
          <p:txBody>
            <a:bodyPr wrap="square" lIns="0" tIns="0" rIns="0" bIns="0" rtlCol="0"/>
            <a:lstStyle/>
            <a:p>
              <a:endParaRPr/>
            </a:p>
          </p:txBody>
        </p:sp>
        <p:sp>
          <p:nvSpPr>
            <p:cNvPr id="75" name="object 75"/>
            <p:cNvSpPr/>
            <p:nvPr/>
          </p:nvSpPr>
          <p:spPr>
            <a:xfrm>
              <a:off x="4098155" y="3278678"/>
              <a:ext cx="75565" cy="97155"/>
            </a:xfrm>
            <a:custGeom>
              <a:avLst/>
              <a:gdLst/>
              <a:ahLst/>
              <a:cxnLst/>
              <a:rect l="l" t="t" r="r" b="b"/>
              <a:pathLst>
                <a:path w="75564" h="97154">
                  <a:moveTo>
                    <a:pt x="55041" y="0"/>
                  </a:moveTo>
                  <a:lnTo>
                    <a:pt x="44842" y="1154"/>
                  </a:lnTo>
                  <a:lnTo>
                    <a:pt x="31839" y="13398"/>
                  </a:lnTo>
                  <a:lnTo>
                    <a:pt x="10680" y="39824"/>
                  </a:lnTo>
                  <a:lnTo>
                    <a:pt x="0" y="80299"/>
                  </a:lnTo>
                  <a:lnTo>
                    <a:pt x="1654" y="83909"/>
                  </a:lnTo>
                  <a:lnTo>
                    <a:pt x="7245" y="91240"/>
                  </a:lnTo>
                  <a:lnTo>
                    <a:pt x="17712" y="97048"/>
                  </a:lnTo>
                  <a:lnTo>
                    <a:pt x="33997" y="96085"/>
                  </a:lnTo>
                  <a:lnTo>
                    <a:pt x="53215" y="80553"/>
                  </a:lnTo>
                  <a:lnTo>
                    <a:pt x="68554" y="53326"/>
                  </a:lnTo>
                  <a:lnTo>
                    <a:pt x="75063" y="25167"/>
                  </a:lnTo>
                  <a:lnTo>
                    <a:pt x="67792" y="6842"/>
                  </a:lnTo>
                  <a:lnTo>
                    <a:pt x="55041" y="0"/>
                  </a:lnTo>
                  <a:close/>
                </a:path>
              </a:pathLst>
            </a:custGeom>
            <a:solidFill>
              <a:srgbClr val="C95E4F"/>
            </a:solidFill>
          </p:spPr>
          <p:txBody>
            <a:bodyPr wrap="square" lIns="0" tIns="0" rIns="0" bIns="0" rtlCol="0"/>
            <a:lstStyle/>
            <a:p>
              <a:endParaRPr/>
            </a:p>
          </p:txBody>
        </p:sp>
        <p:sp>
          <p:nvSpPr>
            <p:cNvPr id="76" name="object 76"/>
            <p:cNvSpPr/>
            <p:nvPr/>
          </p:nvSpPr>
          <p:spPr>
            <a:xfrm>
              <a:off x="4111528" y="3304820"/>
              <a:ext cx="46355" cy="58419"/>
            </a:xfrm>
            <a:custGeom>
              <a:avLst/>
              <a:gdLst/>
              <a:ahLst/>
              <a:cxnLst/>
              <a:rect l="l" t="t" r="r" b="b"/>
              <a:pathLst>
                <a:path w="46354" h="58420">
                  <a:moveTo>
                    <a:pt x="45656" y="0"/>
                  </a:moveTo>
                  <a:lnTo>
                    <a:pt x="28386" y="5757"/>
                  </a:lnTo>
                  <a:lnTo>
                    <a:pt x="14322" y="19183"/>
                  </a:lnTo>
                  <a:lnTo>
                    <a:pt x="4729" y="36704"/>
                  </a:lnTo>
                  <a:lnTo>
                    <a:pt x="876" y="54749"/>
                  </a:lnTo>
                  <a:lnTo>
                    <a:pt x="0" y="56959"/>
                  </a:lnTo>
                  <a:lnTo>
                    <a:pt x="2832" y="57962"/>
                  </a:lnTo>
                  <a:lnTo>
                    <a:pt x="6527" y="51752"/>
                  </a:lnTo>
                  <a:lnTo>
                    <a:pt x="9194" y="46634"/>
                  </a:lnTo>
                  <a:lnTo>
                    <a:pt x="18186" y="37071"/>
                  </a:lnTo>
                  <a:lnTo>
                    <a:pt x="23533" y="36080"/>
                  </a:lnTo>
                  <a:lnTo>
                    <a:pt x="30772" y="38036"/>
                  </a:lnTo>
                  <a:lnTo>
                    <a:pt x="31305" y="37109"/>
                  </a:lnTo>
                  <a:lnTo>
                    <a:pt x="25127" y="33786"/>
                  </a:lnTo>
                  <a:lnTo>
                    <a:pt x="19419" y="33574"/>
                  </a:lnTo>
                  <a:lnTo>
                    <a:pt x="14248" y="35821"/>
                  </a:lnTo>
                  <a:lnTo>
                    <a:pt x="9677" y="39878"/>
                  </a:lnTo>
                  <a:lnTo>
                    <a:pt x="15913" y="27539"/>
                  </a:lnTo>
                  <a:lnTo>
                    <a:pt x="23682" y="16329"/>
                  </a:lnTo>
                  <a:lnTo>
                    <a:pt x="33466" y="7095"/>
                  </a:lnTo>
                  <a:lnTo>
                    <a:pt x="45745" y="685"/>
                  </a:lnTo>
                  <a:lnTo>
                    <a:pt x="45656" y="0"/>
                  </a:lnTo>
                  <a:close/>
                </a:path>
              </a:pathLst>
            </a:custGeom>
            <a:solidFill>
              <a:srgbClr val="263338"/>
            </a:solidFill>
          </p:spPr>
          <p:txBody>
            <a:bodyPr wrap="square" lIns="0" tIns="0" rIns="0" bIns="0" rtlCol="0"/>
            <a:lstStyle/>
            <a:p>
              <a:endParaRPr/>
            </a:p>
          </p:txBody>
        </p:sp>
        <p:pic>
          <p:nvPicPr>
            <p:cNvPr id="77" name="object 77"/>
            <p:cNvPicPr/>
            <p:nvPr/>
          </p:nvPicPr>
          <p:blipFill>
            <a:blip r:embed="rId14" cstate="print"/>
            <a:stretch>
              <a:fillRect/>
            </a:stretch>
          </p:blipFill>
          <p:spPr>
            <a:xfrm>
              <a:off x="4011489" y="3445404"/>
              <a:ext cx="181841" cy="215051"/>
            </a:xfrm>
            <a:prstGeom prst="rect">
              <a:avLst/>
            </a:prstGeom>
          </p:spPr>
        </p:pic>
        <p:sp>
          <p:nvSpPr>
            <p:cNvPr id="78" name="object 78"/>
            <p:cNvSpPr/>
            <p:nvPr/>
          </p:nvSpPr>
          <p:spPr>
            <a:xfrm>
              <a:off x="615403" y="4189005"/>
              <a:ext cx="672465" cy="343535"/>
            </a:xfrm>
            <a:custGeom>
              <a:avLst/>
              <a:gdLst/>
              <a:ahLst/>
              <a:cxnLst/>
              <a:rect l="l" t="t" r="r" b="b"/>
              <a:pathLst>
                <a:path w="672465" h="343535">
                  <a:moveTo>
                    <a:pt x="671944" y="343141"/>
                  </a:moveTo>
                  <a:lnTo>
                    <a:pt x="662305" y="290652"/>
                  </a:lnTo>
                  <a:lnTo>
                    <a:pt x="651967" y="238836"/>
                  </a:lnTo>
                  <a:lnTo>
                    <a:pt x="640905" y="187985"/>
                  </a:lnTo>
                  <a:lnTo>
                    <a:pt x="629094" y="138379"/>
                  </a:lnTo>
                  <a:lnTo>
                    <a:pt x="616508" y="90335"/>
                  </a:lnTo>
                  <a:lnTo>
                    <a:pt x="603123" y="44132"/>
                  </a:lnTo>
                  <a:lnTo>
                    <a:pt x="588911" y="63"/>
                  </a:lnTo>
                  <a:lnTo>
                    <a:pt x="567143" y="63"/>
                  </a:lnTo>
                  <a:lnTo>
                    <a:pt x="86499" y="0"/>
                  </a:lnTo>
                  <a:lnTo>
                    <a:pt x="85813" y="63"/>
                  </a:lnTo>
                  <a:lnTo>
                    <a:pt x="85839" y="1282"/>
                  </a:lnTo>
                  <a:lnTo>
                    <a:pt x="31394" y="108445"/>
                  </a:lnTo>
                  <a:lnTo>
                    <a:pt x="4978" y="180340"/>
                  </a:lnTo>
                  <a:lnTo>
                    <a:pt x="0" y="247853"/>
                  </a:lnTo>
                  <a:lnTo>
                    <a:pt x="9220" y="343141"/>
                  </a:lnTo>
                  <a:lnTo>
                    <a:pt x="166636" y="343141"/>
                  </a:lnTo>
                  <a:lnTo>
                    <a:pt x="480085" y="343141"/>
                  </a:lnTo>
                  <a:lnTo>
                    <a:pt x="671944" y="343141"/>
                  </a:lnTo>
                  <a:close/>
                </a:path>
              </a:pathLst>
            </a:custGeom>
            <a:solidFill>
              <a:srgbClr val="38474F"/>
            </a:solidFill>
          </p:spPr>
          <p:txBody>
            <a:bodyPr wrap="square" lIns="0" tIns="0" rIns="0" bIns="0" rtlCol="0"/>
            <a:lstStyle/>
            <a:p>
              <a:endParaRPr/>
            </a:p>
          </p:txBody>
        </p:sp>
        <p:sp>
          <p:nvSpPr>
            <p:cNvPr id="79" name="object 79"/>
            <p:cNvSpPr/>
            <p:nvPr/>
          </p:nvSpPr>
          <p:spPr>
            <a:xfrm>
              <a:off x="1114135" y="4230524"/>
              <a:ext cx="62230" cy="301625"/>
            </a:xfrm>
            <a:custGeom>
              <a:avLst/>
              <a:gdLst/>
              <a:ahLst/>
              <a:cxnLst/>
              <a:rect l="l" t="t" r="r" b="b"/>
              <a:pathLst>
                <a:path w="62230" h="301625">
                  <a:moveTo>
                    <a:pt x="812" y="0"/>
                  </a:moveTo>
                  <a:lnTo>
                    <a:pt x="0" y="253"/>
                  </a:lnTo>
                  <a:lnTo>
                    <a:pt x="11635" y="50007"/>
                  </a:lnTo>
                  <a:lnTo>
                    <a:pt x="22158" y="99996"/>
                  </a:lnTo>
                  <a:lnTo>
                    <a:pt x="31683" y="150185"/>
                  </a:lnTo>
                  <a:lnTo>
                    <a:pt x="40325" y="200540"/>
                  </a:lnTo>
                  <a:lnTo>
                    <a:pt x="48200" y="251027"/>
                  </a:lnTo>
                  <a:lnTo>
                    <a:pt x="55422" y="301612"/>
                  </a:lnTo>
                  <a:lnTo>
                    <a:pt x="61912" y="301612"/>
                  </a:lnTo>
                  <a:lnTo>
                    <a:pt x="54054" y="250887"/>
                  </a:lnTo>
                  <a:lnTo>
                    <a:pt x="45476" y="200288"/>
                  </a:lnTo>
                  <a:lnTo>
                    <a:pt x="36020" y="149858"/>
                  </a:lnTo>
                  <a:lnTo>
                    <a:pt x="25529" y="99639"/>
                  </a:lnTo>
                  <a:lnTo>
                    <a:pt x="13845" y="49672"/>
                  </a:lnTo>
                  <a:lnTo>
                    <a:pt x="812" y="0"/>
                  </a:lnTo>
                  <a:close/>
                </a:path>
              </a:pathLst>
            </a:custGeom>
            <a:solidFill>
              <a:srgbClr val="263338"/>
            </a:solidFill>
          </p:spPr>
          <p:txBody>
            <a:bodyPr wrap="square" lIns="0" tIns="0" rIns="0" bIns="0" rtlCol="0"/>
            <a:lstStyle/>
            <a:p>
              <a:endParaRPr/>
            </a:p>
          </p:txBody>
        </p:sp>
        <p:pic>
          <p:nvPicPr>
            <p:cNvPr id="80" name="object 80"/>
            <p:cNvPicPr/>
            <p:nvPr/>
          </p:nvPicPr>
          <p:blipFill>
            <a:blip r:embed="rId15" cstate="print"/>
            <a:stretch>
              <a:fillRect/>
            </a:stretch>
          </p:blipFill>
          <p:spPr>
            <a:xfrm>
              <a:off x="1174009" y="4282646"/>
              <a:ext cx="69143" cy="141693"/>
            </a:xfrm>
            <a:prstGeom prst="rect">
              <a:avLst/>
            </a:prstGeom>
          </p:spPr>
        </p:pic>
        <p:pic>
          <p:nvPicPr>
            <p:cNvPr id="81" name="object 81"/>
            <p:cNvPicPr/>
            <p:nvPr/>
          </p:nvPicPr>
          <p:blipFill>
            <a:blip r:embed="rId16" cstate="print"/>
            <a:stretch>
              <a:fillRect/>
            </a:stretch>
          </p:blipFill>
          <p:spPr>
            <a:xfrm>
              <a:off x="943160" y="3445521"/>
              <a:ext cx="121763" cy="231216"/>
            </a:xfrm>
            <a:prstGeom prst="rect">
              <a:avLst/>
            </a:prstGeom>
          </p:spPr>
        </p:pic>
        <p:sp>
          <p:nvSpPr>
            <p:cNvPr id="82" name="object 82"/>
            <p:cNvSpPr/>
            <p:nvPr/>
          </p:nvSpPr>
          <p:spPr>
            <a:xfrm>
              <a:off x="912588" y="3215535"/>
              <a:ext cx="274955" cy="342265"/>
            </a:xfrm>
            <a:custGeom>
              <a:avLst/>
              <a:gdLst/>
              <a:ahLst/>
              <a:cxnLst/>
              <a:rect l="l" t="t" r="r" b="b"/>
              <a:pathLst>
                <a:path w="274955" h="342264">
                  <a:moveTo>
                    <a:pt x="123173" y="0"/>
                  </a:moveTo>
                  <a:lnTo>
                    <a:pt x="59183" y="17318"/>
                  </a:lnTo>
                  <a:lnTo>
                    <a:pt x="11501" y="67471"/>
                  </a:lnTo>
                  <a:lnTo>
                    <a:pt x="0" y="107352"/>
                  </a:lnTo>
                  <a:lnTo>
                    <a:pt x="288" y="158485"/>
                  </a:lnTo>
                  <a:lnTo>
                    <a:pt x="15039" y="221903"/>
                  </a:lnTo>
                  <a:lnTo>
                    <a:pt x="47610" y="288191"/>
                  </a:lnTo>
                  <a:lnTo>
                    <a:pt x="86647" y="324772"/>
                  </a:lnTo>
                  <a:lnTo>
                    <a:pt x="126452" y="339885"/>
                  </a:lnTo>
                  <a:lnTo>
                    <a:pt x="161331" y="341770"/>
                  </a:lnTo>
                  <a:lnTo>
                    <a:pt x="185587" y="338667"/>
                  </a:lnTo>
                  <a:lnTo>
                    <a:pt x="209327" y="331169"/>
                  </a:lnTo>
                  <a:lnTo>
                    <a:pt x="237295" y="312576"/>
                  </a:lnTo>
                  <a:lnTo>
                    <a:pt x="261655" y="279205"/>
                  </a:lnTo>
                  <a:lnTo>
                    <a:pt x="274570" y="227374"/>
                  </a:lnTo>
                  <a:lnTo>
                    <a:pt x="268201" y="153399"/>
                  </a:lnTo>
                  <a:lnTo>
                    <a:pt x="248643" y="91281"/>
                  </a:lnTo>
                  <a:lnTo>
                    <a:pt x="222356" y="47183"/>
                  </a:lnTo>
                  <a:lnTo>
                    <a:pt x="191345" y="18803"/>
                  </a:lnTo>
                  <a:lnTo>
                    <a:pt x="123173" y="0"/>
                  </a:lnTo>
                  <a:close/>
                </a:path>
              </a:pathLst>
            </a:custGeom>
            <a:solidFill>
              <a:srgbClr val="EB9482"/>
            </a:solidFill>
          </p:spPr>
          <p:txBody>
            <a:bodyPr wrap="square" lIns="0" tIns="0" rIns="0" bIns="0" rtlCol="0"/>
            <a:lstStyle/>
            <a:p>
              <a:endParaRPr/>
            </a:p>
          </p:txBody>
        </p:sp>
        <p:sp>
          <p:nvSpPr>
            <p:cNvPr id="83" name="object 83"/>
            <p:cNvSpPr/>
            <p:nvPr/>
          </p:nvSpPr>
          <p:spPr>
            <a:xfrm>
              <a:off x="1064691" y="3324770"/>
              <a:ext cx="121285" cy="152400"/>
            </a:xfrm>
            <a:custGeom>
              <a:avLst/>
              <a:gdLst/>
              <a:ahLst/>
              <a:cxnLst/>
              <a:rect l="l" t="t" r="r" b="b"/>
              <a:pathLst>
                <a:path w="121284" h="152400">
                  <a:moveTo>
                    <a:pt x="28829" y="22593"/>
                  </a:moveTo>
                  <a:lnTo>
                    <a:pt x="28257" y="19443"/>
                  </a:lnTo>
                  <a:lnTo>
                    <a:pt x="22898" y="14808"/>
                  </a:lnTo>
                  <a:lnTo>
                    <a:pt x="18008" y="15379"/>
                  </a:lnTo>
                  <a:lnTo>
                    <a:pt x="8712" y="18465"/>
                  </a:lnTo>
                  <a:lnTo>
                    <a:pt x="5397" y="20942"/>
                  </a:lnTo>
                  <a:lnTo>
                    <a:pt x="12" y="29400"/>
                  </a:lnTo>
                  <a:lnTo>
                    <a:pt x="4533" y="34442"/>
                  </a:lnTo>
                  <a:lnTo>
                    <a:pt x="8966" y="33274"/>
                  </a:lnTo>
                  <a:lnTo>
                    <a:pt x="12319" y="32385"/>
                  </a:lnTo>
                  <a:lnTo>
                    <a:pt x="15278" y="31000"/>
                  </a:lnTo>
                  <a:lnTo>
                    <a:pt x="22161" y="28397"/>
                  </a:lnTo>
                  <a:lnTo>
                    <a:pt x="25196" y="27686"/>
                  </a:lnTo>
                  <a:lnTo>
                    <a:pt x="28829" y="22593"/>
                  </a:lnTo>
                  <a:close/>
                </a:path>
                <a:path w="121284" h="152400">
                  <a:moveTo>
                    <a:pt x="37731" y="82003"/>
                  </a:moveTo>
                  <a:lnTo>
                    <a:pt x="37553" y="73685"/>
                  </a:lnTo>
                  <a:lnTo>
                    <a:pt x="35953" y="67500"/>
                  </a:lnTo>
                  <a:lnTo>
                    <a:pt x="35953" y="80606"/>
                  </a:lnTo>
                  <a:lnTo>
                    <a:pt x="35941" y="82003"/>
                  </a:lnTo>
                  <a:lnTo>
                    <a:pt x="35661" y="82854"/>
                  </a:lnTo>
                  <a:lnTo>
                    <a:pt x="35953" y="80606"/>
                  </a:lnTo>
                  <a:lnTo>
                    <a:pt x="35953" y="67500"/>
                  </a:lnTo>
                  <a:lnTo>
                    <a:pt x="35572" y="66027"/>
                  </a:lnTo>
                  <a:lnTo>
                    <a:pt x="35090" y="66814"/>
                  </a:lnTo>
                  <a:lnTo>
                    <a:pt x="33235" y="61518"/>
                  </a:lnTo>
                  <a:lnTo>
                    <a:pt x="25031" y="57188"/>
                  </a:lnTo>
                  <a:lnTo>
                    <a:pt x="20916" y="60032"/>
                  </a:lnTo>
                  <a:lnTo>
                    <a:pt x="19977" y="58813"/>
                  </a:lnTo>
                  <a:lnTo>
                    <a:pt x="18948" y="59690"/>
                  </a:lnTo>
                  <a:lnTo>
                    <a:pt x="16383" y="61861"/>
                  </a:lnTo>
                  <a:lnTo>
                    <a:pt x="14033" y="65417"/>
                  </a:lnTo>
                  <a:lnTo>
                    <a:pt x="6845" y="67068"/>
                  </a:lnTo>
                  <a:lnTo>
                    <a:pt x="3467" y="64084"/>
                  </a:lnTo>
                  <a:lnTo>
                    <a:pt x="495" y="61175"/>
                  </a:lnTo>
                  <a:lnTo>
                    <a:pt x="0" y="61620"/>
                  </a:lnTo>
                  <a:lnTo>
                    <a:pt x="685" y="67779"/>
                  </a:lnTo>
                  <a:lnTo>
                    <a:pt x="3860" y="73774"/>
                  </a:lnTo>
                  <a:lnTo>
                    <a:pt x="14922" y="73914"/>
                  </a:lnTo>
                  <a:lnTo>
                    <a:pt x="14859" y="74333"/>
                  </a:lnTo>
                  <a:lnTo>
                    <a:pt x="18923" y="85115"/>
                  </a:lnTo>
                  <a:lnTo>
                    <a:pt x="27940" y="89369"/>
                  </a:lnTo>
                  <a:lnTo>
                    <a:pt x="35382" y="83756"/>
                  </a:lnTo>
                  <a:lnTo>
                    <a:pt x="33870" y="88480"/>
                  </a:lnTo>
                  <a:lnTo>
                    <a:pt x="29133" y="93205"/>
                  </a:lnTo>
                  <a:lnTo>
                    <a:pt x="29311" y="93751"/>
                  </a:lnTo>
                  <a:lnTo>
                    <a:pt x="35267" y="89268"/>
                  </a:lnTo>
                  <a:lnTo>
                    <a:pt x="37731" y="82003"/>
                  </a:lnTo>
                  <a:close/>
                </a:path>
                <a:path w="121284" h="152400">
                  <a:moveTo>
                    <a:pt x="65100" y="145008"/>
                  </a:moveTo>
                  <a:lnTo>
                    <a:pt x="64617" y="144526"/>
                  </a:lnTo>
                  <a:lnTo>
                    <a:pt x="57594" y="147929"/>
                  </a:lnTo>
                  <a:lnTo>
                    <a:pt x="50444" y="147916"/>
                  </a:lnTo>
                  <a:lnTo>
                    <a:pt x="47802" y="144894"/>
                  </a:lnTo>
                  <a:lnTo>
                    <a:pt x="45212" y="142748"/>
                  </a:lnTo>
                  <a:lnTo>
                    <a:pt x="44297" y="143281"/>
                  </a:lnTo>
                  <a:lnTo>
                    <a:pt x="45720" y="147320"/>
                  </a:lnTo>
                  <a:lnTo>
                    <a:pt x="48285" y="151041"/>
                  </a:lnTo>
                  <a:lnTo>
                    <a:pt x="57569" y="151892"/>
                  </a:lnTo>
                  <a:lnTo>
                    <a:pt x="62814" y="149047"/>
                  </a:lnTo>
                  <a:lnTo>
                    <a:pt x="65100" y="145008"/>
                  </a:lnTo>
                  <a:close/>
                </a:path>
                <a:path w="121284" h="152400">
                  <a:moveTo>
                    <a:pt x="99783" y="105143"/>
                  </a:moveTo>
                  <a:lnTo>
                    <a:pt x="98602" y="101104"/>
                  </a:lnTo>
                  <a:lnTo>
                    <a:pt x="97231" y="96266"/>
                  </a:lnTo>
                  <a:lnTo>
                    <a:pt x="91833" y="77228"/>
                  </a:lnTo>
                  <a:lnTo>
                    <a:pt x="84251" y="52705"/>
                  </a:lnTo>
                  <a:lnTo>
                    <a:pt x="75450" y="28524"/>
                  </a:lnTo>
                  <a:lnTo>
                    <a:pt x="64973" y="5524"/>
                  </a:lnTo>
                  <a:lnTo>
                    <a:pt x="64503" y="4584"/>
                  </a:lnTo>
                  <a:lnTo>
                    <a:pt x="62979" y="5130"/>
                  </a:lnTo>
                  <a:lnTo>
                    <a:pt x="63207" y="6223"/>
                  </a:lnTo>
                  <a:lnTo>
                    <a:pt x="69456" y="28867"/>
                  </a:lnTo>
                  <a:lnTo>
                    <a:pt x="76733" y="51244"/>
                  </a:lnTo>
                  <a:lnTo>
                    <a:pt x="84112" y="73609"/>
                  </a:lnTo>
                  <a:lnTo>
                    <a:pt x="90639" y="96266"/>
                  </a:lnTo>
                  <a:lnTo>
                    <a:pt x="85940" y="95580"/>
                  </a:lnTo>
                  <a:lnTo>
                    <a:pt x="78054" y="94030"/>
                  </a:lnTo>
                  <a:lnTo>
                    <a:pt x="74269" y="94894"/>
                  </a:lnTo>
                  <a:lnTo>
                    <a:pt x="74891" y="98602"/>
                  </a:lnTo>
                  <a:lnTo>
                    <a:pt x="77330" y="106680"/>
                  </a:lnTo>
                  <a:lnTo>
                    <a:pt x="79933" y="115087"/>
                  </a:lnTo>
                  <a:lnTo>
                    <a:pt x="80886" y="119126"/>
                  </a:lnTo>
                  <a:lnTo>
                    <a:pt x="74168" y="120332"/>
                  </a:lnTo>
                  <a:lnTo>
                    <a:pt x="72923" y="120421"/>
                  </a:lnTo>
                  <a:lnTo>
                    <a:pt x="64973" y="120116"/>
                  </a:lnTo>
                  <a:lnTo>
                    <a:pt x="57175" y="118516"/>
                  </a:lnTo>
                  <a:lnTo>
                    <a:pt x="49682" y="115417"/>
                  </a:lnTo>
                  <a:lnTo>
                    <a:pt x="48615" y="114846"/>
                  </a:lnTo>
                  <a:lnTo>
                    <a:pt x="47523" y="119291"/>
                  </a:lnTo>
                  <a:lnTo>
                    <a:pt x="47421" y="120980"/>
                  </a:lnTo>
                  <a:lnTo>
                    <a:pt x="47688" y="131749"/>
                  </a:lnTo>
                  <a:lnTo>
                    <a:pt x="49758" y="138899"/>
                  </a:lnTo>
                  <a:lnTo>
                    <a:pt x="62230" y="138963"/>
                  </a:lnTo>
                  <a:lnTo>
                    <a:pt x="65760" y="137541"/>
                  </a:lnTo>
                  <a:lnTo>
                    <a:pt x="77177" y="129794"/>
                  </a:lnTo>
                  <a:lnTo>
                    <a:pt x="79133" y="124942"/>
                  </a:lnTo>
                  <a:lnTo>
                    <a:pt x="82600" y="124345"/>
                  </a:lnTo>
                  <a:lnTo>
                    <a:pt x="85229" y="123825"/>
                  </a:lnTo>
                  <a:lnTo>
                    <a:pt x="86868" y="123278"/>
                  </a:lnTo>
                  <a:lnTo>
                    <a:pt x="86474" y="120421"/>
                  </a:lnTo>
                  <a:lnTo>
                    <a:pt x="85813" y="115633"/>
                  </a:lnTo>
                  <a:lnTo>
                    <a:pt x="81686" y="101104"/>
                  </a:lnTo>
                  <a:lnTo>
                    <a:pt x="84658" y="101904"/>
                  </a:lnTo>
                  <a:lnTo>
                    <a:pt x="99783" y="105143"/>
                  </a:lnTo>
                  <a:close/>
                </a:path>
                <a:path w="121284" h="152400">
                  <a:moveTo>
                    <a:pt x="109778" y="8382"/>
                  </a:moveTo>
                  <a:lnTo>
                    <a:pt x="102235" y="1778"/>
                  </a:lnTo>
                  <a:lnTo>
                    <a:pt x="98348" y="342"/>
                  </a:lnTo>
                  <a:lnTo>
                    <a:pt x="88557" y="0"/>
                  </a:lnTo>
                  <a:lnTo>
                    <a:pt x="83705" y="812"/>
                  </a:lnTo>
                  <a:lnTo>
                    <a:pt x="79870" y="6769"/>
                  </a:lnTo>
                  <a:lnTo>
                    <a:pt x="80213" y="9956"/>
                  </a:lnTo>
                  <a:lnTo>
                    <a:pt x="85115" y="13817"/>
                  </a:lnTo>
                  <a:lnTo>
                    <a:pt x="88252" y="13652"/>
                  </a:lnTo>
                  <a:lnTo>
                    <a:pt x="95580" y="14224"/>
                  </a:lnTo>
                  <a:lnTo>
                    <a:pt x="98806" y="14706"/>
                  </a:lnTo>
                  <a:lnTo>
                    <a:pt x="102273" y="14617"/>
                  </a:lnTo>
                  <a:lnTo>
                    <a:pt x="106857" y="14490"/>
                  </a:lnTo>
                  <a:lnTo>
                    <a:pt x="109778" y="8382"/>
                  </a:lnTo>
                  <a:close/>
                </a:path>
                <a:path w="121284" h="152400">
                  <a:moveTo>
                    <a:pt x="120700" y="45427"/>
                  </a:moveTo>
                  <a:lnTo>
                    <a:pt x="119557" y="39344"/>
                  </a:lnTo>
                  <a:lnTo>
                    <a:pt x="119011" y="39077"/>
                  </a:lnTo>
                  <a:lnTo>
                    <a:pt x="117309" y="42748"/>
                  </a:lnTo>
                  <a:lnTo>
                    <a:pt x="115277" y="46609"/>
                  </a:lnTo>
                  <a:lnTo>
                    <a:pt x="108699" y="47218"/>
                  </a:lnTo>
                  <a:lnTo>
                    <a:pt x="105714" y="44551"/>
                  </a:lnTo>
                  <a:lnTo>
                    <a:pt x="102920" y="43256"/>
                  </a:lnTo>
                  <a:lnTo>
                    <a:pt x="101790" y="42735"/>
                  </a:lnTo>
                  <a:lnTo>
                    <a:pt x="101371" y="44030"/>
                  </a:lnTo>
                  <a:lnTo>
                    <a:pt x="95923" y="42227"/>
                  </a:lnTo>
                  <a:lnTo>
                    <a:pt x="92913" y="45148"/>
                  </a:lnTo>
                  <a:lnTo>
                    <a:pt x="92913" y="69824"/>
                  </a:lnTo>
                  <a:lnTo>
                    <a:pt x="92443" y="69113"/>
                  </a:lnTo>
                  <a:lnTo>
                    <a:pt x="92024" y="67818"/>
                  </a:lnTo>
                  <a:lnTo>
                    <a:pt x="92913" y="69824"/>
                  </a:lnTo>
                  <a:lnTo>
                    <a:pt x="92913" y="45148"/>
                  </a:lnTo>
                  <a:lnTo>
                    <a:pt x="89255" y="48679"/>
                  </a:lnTo>
                  <a:lnTo>
                    <a:pt x="88950" y="54279"/>
                  </a:lnTo>
                  <a:lnTo>
                    <a:pt x="88290" y="53670"/>
                  </a:lnTo>
                  <a:lnTo>
                    <a:pt x="88544" y="61569"/>
                  </a:lnTo>
                  <a:lnTo>
                    <a:pt x="90716" y="69608"/>
                  </a:lnTo>
                  <a:lnTo>
                    <a:pt x="95110" y="75882"/>
                  </a:lnTo>
                  <a:lnTo>
                    <a:pt x="102095" y="78511"/>
                  </a:lnTo>
                  <a:lnTo>
                    <a:pt x="102120" y="77952"/>
                  </a:lnTo>
                  <a:lnTo>
                    <a:pt x="96253" y="74752"/>
                  </a:lnTo>
                  <a:lnTo>
                    <a:pt x="93459" y="70637"/>
                  </a:lnTo>
                  <a:lnTo>
                    <a:pt x="102184" y="73926"/>
                  </a:lnTo>
                  <a:lnTo>
                    <a:pt x="109626" y="67310"/>
                  </a:lnTo>
                  <a:lnTo>
                    <a:pt x="110502" y="55803"/>
                  </a:lnTo>
                  <a:lnTo>
                    <a:pt x="110388" y="55575"/>
                  </a:lnTo>
                  <a:lnTo>
                    <a:pt x="119697" y="52108"/>
                  </a:lnTo>
                  <a:lnTo>
                    <a:pt x="120700" y="45427"/>
                  </a:lnTo>
                  <a:close/>
                </a:path>
              </a:pathLst>
            </a:custGeom>
            <a:solidFill>
              <a:srgbClr val="263338"/>
            </a:solidFill>
          </p:spPr>
          <p:txBody>
            <a:bodyPr wrap="square" lIns="0" tIns="0" rIns="0" bIns="0" rtlCol="0"/>
            <a:lstStyle/>
            <a:p>
              <a:endParaRPr/>
            </a:p>
          </p:txBody>
        </p:sp>
        <p:sp>
          <p:nvSpPr>
            <p:cNvPr id="84" name="object 84"/>
            <p:cNvSpPr/>
            <p:nvPr/>
          </p:nvSpPr>
          <p:spPr>
            <a:xfrm>
              <a:off x="1112229" y="3448654"/>
              <a:ext cx="21590" cy="15240"/>
            </a:xfrm>
            <a:custGeom>
              <a:avLst/>
              <a:gdLst/>
              <a:ahLst/>
              <a:cxnLst/>
              <a:rect l="l" t="t" r="r" b="b"/>
              <a:pathLst>
                <a:path w="21590" h="15239">
                  <a:moveTo>
                    <a:pt x="8648" y="0"/>
                  </a:moveTo>
                  <a:lnTo>
                    <a:pt x="0" y="1320"/>
                  </a:lnTo>
                  <a:lnTo>
                    <a:pt x="165" y="7861"/>
                  </a:lnTo>
                  <a:lnTo>
                    <a:pt x="2222" y="15011"/>
                  </a:lnTo>
                  <a:lnTo>
                    <a:pt x="14693" y="15074"/>
                  </a:lnTo>
                  <a:lnTo>
                    <a:pt x="18224" y="13652"/>
                  </a:lnTo>
                  <a:lnTo>
                    <a:pt x="21297" y="11557"/>
                  </a:lnTo>
                  <a:lnTo>
                    <a:pt x="18465" y="3568"/>
                  </a:lnTo>
                  <a:lnTo>
                    <a:pt x="8648" y="0"/>
                  </a:lnTo>
                  <a:close/>
                </a:path>
              </a:pathLst>
            </a:custGeom>
            <a:solidFill>
              <a:srgbClr val="FF99BA"/>
            </a:solidFill>
          </p:spPr>
          <p:txBody>
            <a:bodyPr wrap="square" lIns="0" tIns="0" rIns="0" bIns="0" rtlCol="0"/>
            <a:lstStyle/>
            <a:p>
              <a:endParaRPr/>
            </a:p>
          </p:txBody>
        </p:sp>
        <p:sp>
          <p:nvSpPr>
            <p:cNvPr id="85" name="object 85"/>
            <p:cNvSpPr/>
            <p:nvPr/>
          </p:nvSpPr>
          <p:spPr>
            <a:xfrm>
              <a:off x="877776" y="3188599"/>
              <a:ext cx="284480" cy="241300"/>
            </a:xfrm>
            <a:custGeom>
              <a:avLst/>
              <a:gdLst/>
              <a:ahLst/>
              <a:cxnLst/>
              <a:rect l="l" t="t" r="r" b="b"/>
              <a:pathLst>
                <a:path w="284480" h="241300">
                  <a:moveTo>
                    <a:pt x="169471" y="0"/>
                  </a:moveTo>
                  <a:lnTo>
                    <a:pt x="121126" y="13287"/>
                  </a:lnTo>
                  <a:lnTo>
                    <a:pt x="80567" y="36647"/>
                  </a:lnTo>
                  <a:lnTo>
                    <a:pt x="55432" y="60007"/>
                  </a:lnTo>
                  <a:lnTo>
                    <a:pt x="39421" y="65644"/>
                  </a:lnTo>
                  <a:lnTo>
                    <a:pt x="28832" y="73194"/>
                  </a:lnTo>
                  <a:lnTo>
                    <a:pt x="18938" y="87762"/>
                  </a:lnTo>
                  <a:lnTo>
                    <a:pt x="5013" y="114452"/>
                  </a:lnTo>
                  <a:lnTo>
                    <a:pt x="0" y="154181"/>
                  </a:lnTo>
                  <a:lnTo>
                    <a:pt x="13025" y="196522"/>
                  </a:lnTo>
                  <a:lnTo>
                    <a:pt x="33611" y="229534"/>
                  </a:lnTo>
                  <a:lnTo>
                    <a:pt x="51279" y="241274"/>
                  </a:lnTo>
                  <a:lnTo>
                    <a:pt x="65538" y="230115"/>
                  </a:lnTo>
                  <a:lnTo>
                    <a:pt x="80713" y="203274"/>
                  </a:lnTo>
                  <a:lnTo>
                    <a:pt x="90804" y="162677"/>
                  </a:lnTo>
                  <a:lnTo>
                    <a:pt x="89811" y="110248"/>
                  </a:lnTo>
                  <a:lnTo>
                    <a:pt x="92898" y="150772"/>
                  </a:lnTo>
                  <a:lnTo>
                    <a:pt x="94127" y="172689"/>
                  </a:lnTo>
                  <a:lnTo>
                    <a:pt x="93677" y="183570"/>
                  </a:lnTo>
                  <a:lnTo>
                    <a:pt x="91729" y="190982"/>
                  </a:lnTo>
                  <a:lnTo>
                    <a:pt x="93097" y="190190"/>
                  </a:lnTo>
                  <a:lnTo>
                    <a:pt x="98914" y="173112"/>
                  </a:lnTo>
                  <a:lnTo>
                    <a:pt x="103830" y="142324"/>
                  </a:lnTo>
                  <a:lnTo>
                    <a:pt x="102498" y="100406"/>
                  </a:lnTo>
                  <a:lnTo>
                    <a:pt x="125149" y="111494"/>
                  </a:lnTo>
                  <a:lnTo>
                    <a:pt x="139881" y="117528"/>
                  </a:lnTo>
                  <a:lnTo>
                    <a:pt x="153155" y="120615"/>
                  </a:lnTo>
                  <a:lnTo>
                    <a:pt x="171434" y="122859"/>
                  </a:lnTo>
                  <a:lnTo>
                    <a:pt x="191922" y="124270"/>
                  </a:lnTo>
                  <a:lnTo>
                    <a:pt x="207319" y="123896"/>
                  </a:lnTo>
                  <a:lnTo>
                    <a:pt x="217309" y="122429"/>
                  </a:lnTo>
                  <a:lnTo>
                    <a:pt x="221573" y="120561"/>
                  </a:lnTo>
                  <a:lnTo>
                    <a:pt x="215300" y="117948"/>
                  </a:lnTo>
                  <a:lnTo>
                    <a:pt x="198752" y="113741"/>
                  </a:lnTo>
                  <a:lnTo>
                    <a:pt x="179279" y="107838"/>
                  </a:lnTo>
                  <a:lnTo>
                    <a:pt x="164233" y="100139"/>
                  </a:lnTo>
                  <a:lnTo>
                    <a:pt x="213192" y="113584"/>
                  </a:lnTo>
                  <a:lnTo>
                    <a:pt x="242011" y="120167"/>
                  </a:lnTo>
                  <a:lnTo>
                    <a:pt x="261938" y="121777"/>
                  </a:lnTo>
                  <a:lnTo>
                    <a:pt x="284223" y="120307"/>
                  </a:lnTo>
                  <a:lnTo>
                    <a:pt x="284271" y="106227"/>
                  </a:lnTo>
                  <a:lnTo>
                    <a:pt x="275679" y="73583"/>
                  </a:lnTo>
                  <a:lnTo>
                    <a:pt x="254794" y="35939"/>
                  </a:lnTo>
                  <a:lnTo>
                    <a:pt x="217967" y="6857"/>
                  </a:lnTo>
                  <a:lnTo>
                    <a:pt x="169471" y="0"/>
                  </a:lnTo>
                  <a:close/>
                </a:path>
              </a:pathLst>
            </a:custGeom>
            <a:solidFill>
              <a:srgbClr val="263338"/>
            </a:solidFill>
          </p:spPr>
          <p:txBody>
            <a:bodyPr wrap="square" lIns="0" tIns="0" rIns="0" bIns="0" rtlCol="0"/>
            <a:lstStyle/>
            <a:p>
              <a:endParaRPr/>
            </a:p>
          </p:txBody>
        </p:sp>
        <p:sp>
          <p:nvSpPr>
            <p:cNvPr id="86" name="object 86"/>
            <p:cNvSpPr/>
            <p:nvPr/>
          </p:nvSpPr>
          <p:spPr>
            <a:xfrm>
              <a:off x="612268" y="3592307"/>
              <a:ext cx="648335" cy="705485"/>
            </a:xfrm>
            <a:custGeom>
              <a:avLst/>
              <a:gdLst/>
              <a:ahLst/>
              <a:cxnLst/>
              <a:rect l="l" t="t" r="r" b="b"/>
              <a:pathLst>
                <a:path w="648335" h="705485">
                  <a:moveTo>
                    <a:pt x="384502" y="0"/>
                  </a:moveTo>
                  <a:lnTo>
                    <a:pt x="343859" y="1699"/>
                  </a:lnTo>
                  <a:lnTo>
                    <a:pt x="302168" y="18842"/>
                  </a:lnTo>
                  <a:lnTo>
                    <a:pt x="261340" y="52984"/>
                  </a:lnTo>
                  <a:lnTo>
                    <a:pt x="182726" y="143974"/>
                  </a:lnTo>
                  <a:lnTo>
                    <a:pt x="129298" y="241548"/>
                  </a:lnTo>
                  <a:lnTo>
                    <a:pt x="76556" y="406225"/>
                  </a:lnTo>
                  <a:lnTo>
                    <a:pt x="0" y="698525"/>
                  </a:lnTo>
                  <a:lnTo>
                    <a:pt x="79440" y="703426"/>
                  </a:lnTo>
                  <a:lnTo>
                    <a:pt x="173415" y="705201"/>
                  </a:lnTo>
                  <a:lnTo>
                    <a:pt x="342671" y="703978"/>
                  </a:lnTo>
                  <a:lnTo>
                    <a:pt x="647954" y="699884"/>
                  </a:lnTo>
                  <a:lnTo>
                    <a:pt x="603656" y="462928"/>
                  </a:lnTo>
                  <a:lnTo>
                    <a:pt x="610184" y="450416"/>
                  </a:lnTo>
                  <a:lnTo>
                    <a:pt x="623514" y="417890"/>
                  </a:lnTo>
                  <a:lnTo>
                    <a:pt x="634265" y="372863"/>
                  </a:lnTo>
                  <a:lnTo>
                    <a:pt x="633056" y="322847"/>
                  </a:lnTo>
                  <a:lnTo>
                    <a:pt x="618886" y="283868"/>
                  </a:lnTo>
                  <a:lnTo>
                    <a:pt x="593057" y="235296"/>
                  </a:lnTo>
                  <a:lnTo>
                    <a:pt x="560311" y="182507"/>
                  </a:lnTo>
                  <a:lnTo>
                    <a:pt x="525391" y="130878"/>
                  </a:lnTo>
                  <a:lnTo>
                    <a:pt x="493040" y="85786"/>
                  </a:lnTo>
                  <a:lnTo>
                    <a:pt x="468001" y="52606"/>
                  </a:lnTo>
                  <a:lnTo>
                    <a:pt x="422191" y="12190"/>
                  </a:lnTo>
                  <a:lnTo>
                    <a:pt x="384502" y="0"/>
                  </a:lnTo>
                  <a:close/>
                </a:path>
              </a:pathLst>
            </a:custGeom>
            <a:solidFill>
              <a:srgbClr val="FF735E"/>
            </a:solidFill>
          </p:spPr>
          <p:txBody>
            <a:bodyPr wrap="square" lIns="0" tIns="0" rIns="0" bIns="0" rtlCol="0"/>
            <a:lstStyle/>
            <a:p>
              <a:endParaRPr/>
            </a:p>
          </p:txBody>
        </p:sp>
        <p:sp>
          <p:nvSpPr>
            <p:cNvPr id="87" name="object 87"/>
            <p:cNvSpPr/>
            <p:nvPr/>
          </p:nvSpPr>
          <p:spPr>
            <a:xfrm>
              <a:off x="914064" y="3611134"/>
              <a:ext cx="635" cy="635"/>
            </a:xfrm>
            <a:custGeom>
              <a:avLst/>
              <a:gdLst/>
              <a:ahLst/>
              <a:cxnLst/>
              <a:rect l="l" t="t" r="r" b="b"/>
              <a:pathLst>
                <a:path w="634" h="635">
                  <a:moveTo>
                    <a:pt x="381" y="0"/>
                  </a:moveTo>
                  <a:lnTo>
                    <a:pt x="0" y="241"/>
                  </a:lnTo>
                  <a:lnTo>
                    <a:pt x="381" y="12"/>
                  </a:lnTo>
                  <a:close/>
                </a:path>
              </a:pathLst>
            </a:custGeom>
            <a:solidFill>
              <a:srgbClr val="CCCCCC"/>
            </a:solidFill>
          </p:spPr>
          <p:txBody>
            <a:bodyPr wrap="square" lIns="0" tIns="0" rIns="0" bIns="0" rtlCol="0"/>
            <a:lstStyle/>
            <a:p>
              <a:endParaRPr/>
            </a:p>
          </p:txBody>
        </p:sp>
        <p:sp>
          <p:nvSpPr>
            <p:cNvPr id="88" name="object 88"/>
            <p:cNvSpPr/>
            <p:nvPr/>
          </p:nvSpPr>
          <p:spPr>
            <a:xfrm>
              <a:off x="631630" y="3611145"/>
              <a:ext cx="605790" cy="678815"/>
            </a:xfrm>
            <a:custGeom>
              <a:avLst/>
              <a:gdLst/>
              <a:ahLst/>
              <a:cxnLst/>
              <a:rect l="l" t="t" r="r" b="b"/>
              <a:pathLst>
                <a:path w="605790" h="678814">
                  <a:moveTo>
                    <a:pt x="41846" y="641096"/>
                  </a:moveTo>
                  <a:lnTo>
                    <a:pt x="0" y="656983"/>
                  </a:lnTo>
                  <a:lnTo>
                    <a:pt x="7772" y="656463"/>
                  </a:lnTo>
                  <a:lnTo>
                    <a:pt x="41846" y="641096"/>
                  </a:lnTo>
                  <a:close/>
                </a:path>
                <a:path w="605790" h="678814">
                  <a:moveTo>
                    <a:pt x="208915" y="637946"/>
                  </a:moveTo>
                  <a:lnTo>
                    <a:pt x="190550" y="678776"/>
                  </a:lnTo>
                  <a:lnTo>
                    <a:pt x="195694" y="672909"/>
                  </a:lnTo>
                  <a:lnTo>
                    <a:pt x="208915" y="637946"/>
                  </a:lnTo>
                  <a:close/>
                </a:path>
                <a:path w="605790" h="678814">
                  <a:moveTo>
                    <a:pt x="583907" y="607199"/>
                  </a:moveTo>
                  <a:lnTo>
                    <a:pt x="599795" y="649033"/>
                  </a:lnTo>
                  <a:lnTo>
                    <a:pt x="599287" y="641248"/>
                  </a:lnTo>
                  <a:lnTo>
                    <a:pt x="583907" y="607199"/>
                  </a:lnTo>
                  <a:close/>
                </a:path>
                <a:path w="605790" h="678814">
                  <a:moveTo>
                    <a:pt x="364693" y="598678"/>
                  </a:moveTo>
                  <a:lnTo>
                    <a:pt x="346341" y="639495"/>
                  </a:lnTo>
                  <a:lnTo>
                    <a:pt x="351497" y="633628"/>
                  </a:lnTo>
                  <a:lnTo>
                    <a:pt x="364693" y="598678"/>
                  </a:lnTo>
                  <a:close/>
                </a:path>
                <a:path w="605790" h="678814">
                  <a:moveTo>
                    <a:pt x="92938" y="552805"/>
                  </a:moveTo>
                  <a:lnTo>
                    <a:pt x="108826" y="594639"/>
                  </a:lnTo>
                  <a:lnTo>
                    <a:pt x="108318" y="586854"/>
                  </a:lnTo>
                  <a:lnTo>
                    <a:pt x="92938" y="552805"/>
                  </a:lnTo>
                  <a:close/>
                </a:path>
                <a:path w="605790" h="678814">
                  <a:moveTo>
                    <a:pt x="280098" y="549656"/>
                  </a:moveTo>
                  <a:lnTo>
                    <a:pt x="238252" y="565543"/>
                  </a:lnTo>
                  <a:lnTo>
                    <a:pt x="246037" y="565023"/>
                  </a:lnTo>
                  <a:lnTo>
                    <a:pt x="280098" y="549656"/>
                  </a:lnTo>
                  <a:close/>
                </a:path>
                <a:path w="605790" h="678814">
                  <a:moveTo>
                    <a:pt x="500024" y="549656"/>
                  </a:moveTo>
                  <a:lnTo>
                    <a:pt x="458165" y="565543"/>
                  </a:lnTo>
                  <a:lnTo>
                    <a:pt x="465950" y="565023"/>
                  </a:lnTo>
                  <a:lnTo>
                    <a:pt x="500024" y="549656"/>
                  </a:lnTo>
                  <a:close/>
                </a:path>
                <a:path w="605790" h="678814">
                  <a:moveTo>
                    <a:pt x="174853" y="459308"/>
                  </a:moveTo>
                  <a:lnTo>
                    <a:pt x="215684" y="477659"/>
                  </a:lnTo>
                  <a:lnTo>
                    <a:pt x="209804" y="472528"/>
                  </a:lnTo>
                  <a:lnTo>
                    <a:pt x="174853" y="459308"/>
                  </a:lnTo>
                  <a:close/>
                </a:path>
                <a:path w="605790" h="678814">
                  <a:moveTo>
                    <a:pt x="60198" y="457250"/>
                  </a:moveTo>
                  <a:lnTo>
                    <a:pt x="41846" y="498068"/>
                  </a:lnTo>
                  <a:lnTo>
                    <a:pt x="47002" y="492201"/>
                  </a:lnTo>
                  <a:lnTo>
                    <a:pt x="60198" y="457250"/>
                  </a:lnTo>
                  <a:close/>
                </a:path>
                <a:path w="605790" h="678814">
                  <a:moveTo>
                    <a:pt x="359651" y="446659"/>
                  </a:moveTo>
                  <a:lnTo>
                    <a:pt x="375551" y="488492"/>
                  </a:lnTo>
                  <a:lnTo>
                    <a:pt x="375043" y="480707"/>
                  </a:lnTo>
                  <a:lnTo>
                    <a:pt x="359651" y="446659"/>
                  </a:lnTo>
                  <a:close/>
                </a:path>
                <a:path w="605790" h="678814">
                  <a:moveTo>
                    <a:pt x="459676" y="414362"/>
                  </a:moveTo>
                  <a:lnTo>
                    <a:pt x="500519" y="432714"/>
                  </a:lnTo>
                  <a:lnTo>
                    <a:pt x="494639" y="427570"/>
                  </a:lnTo>
                  <a:lnTo>
                    <a:pt x="459676" y="414362"/>
                  </a:lnTo>
                  <a:close/>
                </a:path>
                <a:path w="605790" h="678814">
                  <a:moveTo>
                    <a:pt x="139750" y="361657"/>
                  </a:moveTo>
                  <a:lnTo>
                    <a:pt x="97891" y="377545"/>
                  </a:lnTo>
                  <a:lnTo>
                    <a:pt x="105676" y="377024"/>
                  </a:lnTo>
                  <a:lnTo>
                    <a:pt x="139750" y="361657"/>
                  </a:lnTo>
                  <a:close/>
                </a:path>
                <a:path w="605790" h="678814">
                  <a:moveTo>
                    <a:pt x="280289" y="341071"/>
                  </a:moveTo>
                  <a:lnTo>
                    <a:pt x="261937" y="381901"/>
                  </a:lnTo>
                  <a:lnTo>
                    <a:pt x="267081" y="376034"/>
                  </a:lnTo>
                  <a:lnTo>
                    <a:pt x="280289" y="341071"/>
                  </a:lnTo>
                  <a:close/>
                </a:path>
                <a:path w="605790" h="678814">
                  <a:moveTo>
                    <a:pt x="589495" y="322999"/>
                  </a:moveTo>
                  <a:lnTo>
                    <a:pt x="605383" y="364845"/>
                  </a:lnTo>
                  <a:lnTo>
                    <a:pt x="604875" y="357060"/>
                  </a:lnTo>
                  <a:lnTo>
                    <a:pt x="589495" y="322999"/>
                  </a:lnTo>
                  <a:close/>
                </a:path>
                <a:path w="605790" h="678814">
                  <a:moveTo>
                    <a:pt x="389801" y="273469"/>
                  </a:moveTo>
                  <a:lnTo>
                    <a:pt x="347954" y="289356"/>
                  </a:lnTo>
                  <a:lnTo>
                    <a:pt x="355739" y="288836"/>
                  </a:lnTo>
                  <a:lnTo>
                    <a:pt x="389801" y="273469"/>
                  </a:lnTo>
                  <a:close/>
                </a:path>
                <a:path w="605790" h="678814">
                  <a:moveTo>
                    <a:pt x="515569" y="272503"/>
                  </a:moveTo>
                  <a:lnTo>
                    <a:pt x="497205" y="313321"/>
                  </a:lnTo>
                  <a:lnTo>
                    <a:pt x="502361" y="307454"/>
                  </a:lnTo>
                  <a:lnTo>
                    <a:pt x="515569" y="272503"/>
                  </a:lnTo>
                  <a:close/>
                </a:path>
                <a:path w="605790" h="678814">
                  <a:moveTo>
                    <a:pt x="147053" y="224116"/>
                  </a:moveTo>
                  <a:lnTo>
                    <a:pt x="128701" y="264934"/>
                  </a:lnTo>
                  <a:lnTo>
                    <a:pt x="133845" y="259067"/>
                  </a:lnTo>
                  <a:lnTo>
                    <a:pt x="147053" y="224116"/>
                  </a:lnTo>
                  <a:close/>
                </a:path>
                <a:path w="605790" h="678814">
                  <a:moveTo>
                    <a:pt x="259181" y="192176"/>
                  </a:moveTo>
                  <a:lnTo>
                    <a:pt x="275069" y="234022"/>
                  </a:lnTo>
                  <a:lnTo>
                    <a:pt x="274561" y="226225"/>
                  </a:lnTo>
                  <a:lnTo>
                    <a:pt x="259181" y="192176"/>
                  </a:lnTo>
                  <a:close/>
                </a:path>
                <a:path w="605790" h="678814">
                  <a:moveTo>
                    <a:pt x="396417" y="167855"/>
                  </a:moveTo>
                  <a:lnTo>
                    <a:pt x="437261" y="186207"/>
                  </a:lnTo>
                  <a:lnTo>
                    <a:pt x="431380" y="181076"/>
                  </a:lnTo>
                  <a:lnTo>
                    <a:pt x="396417" y="167855"/>
                  </a:lnTo>
                  <a:close/>
                </a:path>
                <a:path w="605790" h="678814">
                  <a:moveTo>
                    <a:pt x="224078" y="106819"/>
                  </a:moveTo>
                  <a:lnTo>
                    <a:pt x="182232" y="122707"/>
                  </a:lnTo>
                  <a:lnTo>
                    <a:pt x="190017" y="122186"/>
                  </a:lnTo>
                  <a:lnTo>
                    <a:pt x="224078" y="106819"/>
                  </a:lnTo>
                  <a:close/>
                </a:path>
                <a:path w="605790" h="678814">
                  <a:moveTo>
                    <a:pt x="341160" y="86601"/>
                  </a:moveTo>
                  <a:lnTo>
                    <a:pt x="339318" y="91503"/>
                  </a:lnTo>
                  <a:lnTo>
                    <a:pt x="337845" y="96583"/>
                  </a:lnTo>
                  <a:lnTo>
                    <a:pt x="337172" y="102019"/>
                  </a:lnTo>
                  <a:lnTo>
                    <a:pt x="340182" y="98577"/>
                  </a:lnTo>
                  <a:lnTo>
                    <a:pt x="342646" y="94907"/>
                  </a:lnTo>
                  <a:lnTo>
                    <a:pt x="344792" y="91084"/>
                  </a:lnTo>
                  <a:lnTo>
                    <a:pt x="343522" y="89573"/>
                  </a:lnTo>
                  <a:lnTo>
                    <a:pt x="341160" y="86601"/>
                  </a:lnTo>
                  <a:close/>
                </a:path>
                <a:path w="605790" h="678814">
                  <a:moveTo>
                    <a:pt x="282816" y="0"/>
                  </a:moveTo>
                  <a:lnTo>
                    <a:pt x="279717" y="1981"/>
                  </a:lnTo>
                  <a:lnTo>
                    <a:pt x="278257" y="2946"/>
                  </a:lnTo>
                  <a:lnTo>
                    <a:pt x="280377" y="7404"/>
                  </a:lnTo>
                  <a:lnTo>
                    <a:pt x="282816" y="11633"/>
                  </a:lnTo>
                  <a:lnTo>
                    <a:pt x="285889" y="15557"/>
                  </a:lnTo>
                  <a:lnTo>
                    <a:pt x="285457" y="10160"/>
                  </a:lnTo>
                  <a:lnTo>
                    <a:pt x="284403" y="4965"/>
                  </a:lnTo>
                  <a:lnTo>
                    <a:pt x="282816" y="0"/>
                  </a:lnTo>
                  <a:close/>
                </a:path>
              </a:pathLst>
            </a:custGeom>
            <a:solidFill>
              <a:srgbClr val="B34F42"/>
            </a:solidFill>
          </p:spPr>
          <p:txBody>
            <a:bodyPr wrap="square" lIns="0" tIns="0" rIns="0" bIns="0" rtlCol="0"/>
            <a:lstStyle/>
            <a:p>
              <a:endParaRPr/>
            </a:p>
          </p:txBody>
        </p:sp>
        <p:pic>
          <p:nvPicPr>
            <p:cNvPr id="89" name="object 89"/>
            <p:cNvPicPr/>
            <p:nvPr/>
          </p:nvPicPr>
          <p:blipFill>
            <a:blip r:embed="rId17" cstate="print"/>
            <a:stretch>
              <a:fillRect/>
            </a:stretch>
          </p:blipFill>
          <p:spPr>
            <a:xfrm>
              <a:off x="1453290" y="3271512"/>
              <a:ext cx="67652" cy="84024"/>
            </a:xfrm>
            <a:prstGeom prst="rect">
              <a:avLst/>
            </a:prstGeom>
          </p:spPr>
        </p:pic>
        <p:sp>
          <p:nvSpPr>
            <p:cNvPr id="90" name="object 90"/>
            <p:cNvSpPr/>
            <p:nvPr/>
          </p:nvSpPr>
          <p:spPr>
            <a:xfrm>
              <a:off x="1517045" y="3274426"/>
              <a:ext cx="551815" cy="87630"/>
            </a:xfrm>
            <a:custGeom>
              <a:avLst/>
              <a:gdLst/>
              <a:ahLst/>
              <a:cxnLst/>
              <a:rect l="l" t="t" r="r" b="b"/>
              <a:pathLst>
                <a:path w="551814" h="87629">
                  <a:moveTo>
                    <a:pt x="1206" y="0"/>
                  </a:moveTo>
                  <a:lnTo>
                    <a:pt x="0" y="81089"/>
                  </a:lnTo>
                  <a:lnTo>
                    <a:pt x="472948" y="87604"/>
                  </a:lnTo>
                  <a:lnTo>
                    <a:pt x="551218" y="48221"/>
                  </a:lnTo>
                  <a:lnTo>
                    <a:pt x="474078" y="6477"/>
                  </a:lnTo>
                  <a:lnTo>
                    <a:pt x="1206" y="0"/>
                  </a:lnTo>
                  <a:close/>
                </a:path>
              </a:pathLst>
            </a:custGeom>
            <a:solidFill>
              <a:srgbClr val="455963"/>
            </a:solidFill>
          </p:spPr>
          <p:txBody>
            <a:bodyPr wrap="square" lIns="0" tIns="0" rIns="0" bIns="0" rtlCol="0"/>
            <a:lstStyle/>
            <a:p>
              <a:endParaRPr/>
            </a:p>
          </p:txBody>
        </p:sp>
        <p:sp>
          <p:nvSpPr>
            <p:cNvPr id="91" name="object 91"/>
            <p:cNvSpPr/>
            <p:nvPr/>
          </p:nvSpPr>
          <p:spPr>
            <a:xfrm>
              <a:off x="2048841" y="3312185"/>
              <a:ext cx="19685" cy="20320"/>
            </a:xfrm>
            <a:custGeom>
              <a:avLst/>
              <a:gdLst/>
              <a:ahLst/>
              <a:cxnLst/>
              <a:rect l="l" t="t" r="r" b="b"/>
              <a:pathLst>
                <a:path w="19685" h="20320">
                  <a:moveTo>
                    <a:pt x="304" y="0"/>
                  </a:moveTo>
                  <a:lnTo>
                    <a:pt x="0" y="20154"/>
                  </a:lnTo>
                  <a:lnTo>
                    <a:pt x="19431" y="10439"/>
                  </a:lnTo>
                  <a:lnTo>
                    <a:pt x="304" y="0"/>
                  </a:lnTo>
                  <a:close/>
                </a:path>
              </a:pathLst>
            </a:custGeom>
            <a:solidFill>
              <a:srgbClr val="38474F"/>
            </a:solidFill>
          </p:spPr>
          <p:txBody>
            <a:bodyPr wrap="square" lIns="0" tIns="0" rIns="0" bIns="0" rtlCol="0"/>
            <a:lstStyle/>
            <a:p>
              <a:endParaRPr/>
            </a:p>
          </p:txBody>
        </p:sp>
        <p:pic>
          <p:nvPicPr>
            <p:cNvPr id="92" name="object 92"/>
            <p:cNvPicPr/>
            <p:nvPr/>
          </p:nvPicPr>
          <p:blipFill>
            <a:blip r:embed="rId18" cstate="print"/>
            <a:stretch>
              <a:fillRect/>
            </a:stretch>
          </p:blipFill>
          <p:spPr>
            <a:xfrm>
              <a:off x="1514431" y="3267603"/>
              <a:ext cx="211879" cy="95204"/>
            </a:xfrm>
            <a:prstGeom prst="rect">
              <a:avLst/>
            </a:prstGeom>
          </p:spPr>
        </p:pic>
        <p:sp>
          <p:nvSpPr>
            <p:cNvPr id="93" name="object 93"/>
            <p:cNvSpPr/>
            <p:nvPr/>
          </p:nvSpPr>
          <p:spPr>
            <a:xfrm>
              <a:off x="964260" y="3216655"/>
              <a:ext cx="1049655" cy="695325"/>
            </a:xfrm>
            <a:custGeom>
              <a:avLst/>
              <a:gdLst/>
              <a:ahLst/>
              <a:cxnLst/>
              <a:rect l="l" t="t" r="r" b="b"/>
              <a:pathLst>
                <a:path w="1049655" h="695325">
                  <a:moveTo>
                    <a:pt x="1049502" y="210921"/>
                  </a:moveTo>
                  <a:lnTo>
                    <a:pt x="1045210" y="196748"/>
                  </a:lnTo>
                  <a:lnTo>
                    <a:pt x="1040765" y="188201"/>
                  </a:lnTo>
                  <a:lnTo>
                    <a:pt x="1033411" y="181876"/>
                  </a:lnTo>
                  <a:lnTo>
                    <a:pt x="1020457" y="174320"/>
                  </a:lnTo>
                  <a:lnTo>
                    <a:pt x="1021207" y="167563"/>
                  </a:lnTo>
                  <a:lnTo>
                    <a:pt x="1008049" y="117246"/>
                  </a:lnTo>
                  <a:lnTo>
                    <a:pt x="965631" y="102323"/>
                  </a:lnTo>
                  <a:lnTo>
                    <a:pt x="967219" y="95923"/>
                  </a:lnTo>
                  <a:lnTo>
                    <a:pt x="956564" y="48844"/>
                  </a:lnTo>
                  <a:lnTo>
                    <a:pt x="937361" y="38836"/>
                  </a:lnTo>
                  <a:lnTo>
                    <a:pt x="928560" y="38862"/>
                  </a:lnTo>
                  <a:lnTo>
                    <a:pt x="915136" y="41300"/>
                  </a:lnTo>
                  <a:lnTo>
                    <a:pt x="915111" y="36461"/>
                  </a:lnTo>
                  <a:lnTo>
                    <a:pt x="913053" y="24955"/>
                  </a:lnTo>
                  <a:lnTo>
                    <a:pt x="905954" y="11404"/>
                  </a:lnTo>
                  <a:lnTo>
                    <a:pt x="890841" y="342"/>
                  </a:lnTo>
                  <a:lnTo>
                    <a:pt x="861402" y="0"/>
                  </a:lnTo>
                  <a:lnTo>
                    <a:pt x="823658" y="13335"/>
                  </a:lnTo>
                  <a:lnTo>
                    <a:pt x="785596" y="34061"/>
                  </a:lnTo>
                  <a:lnTo>
                    <a:pt x="692759" y="110934"/>
                  </a:lnTo>
                  <a:lnTo>
                    <a:pt x="658850" y="152844"/>
                  </a:lnTo>
                  <a:lnTo>
                    <a:pt x="641692" y="202844"/>
                  </a:lnTo>
                  <a:lnTo>
                    <a:pt x="635304" y="244398"/>
                  </a:lnTo>
                  <a:lnTo>
                    <a:pt x="622668" y="261467"/>
                  </a:lnTo>
                  <a:lnTo>
                    <a:pt x="581952" y="305549"/>
                  </a:lnTo>
                  <a:lnTo>
                    <a:pt x="535203" y="351396"/>
                  </a:lnTo>
                  <a:lnTo>
                    <a:pt x="489889" y="393522"/>
                  </a:lnTo>
                  <a:lnTo>
                    <a:pt x="433387" y="444512"/>
                  </a:lnTo>
                  <a:lnTo>
                    <a:pt x="415785" y="449122"/>
                  </a:lnTo>
                  <a:lnTo>
                    <a:pt x="381647" y="448475"/>
                  </a:lnTo>
                  <a:lnTo>
                    <a:pt x="334759" y="443801"/>
                  </a:lnTo>
                  <a:lnTo>
                    <a:pt x="278892" y="436308"/>
                  </a:lnTo>
                  <a:lnTo>
                    <a:pt x="155333" y="417791"/>
                  </a:lnTo>
                  <a:lnTo>
                    <a:pt x="95199" y="409194"/>
                  </a:lnTo>
                  <a:lnTo>
                    <a:pt x="46926" y="407809"/>
                  </a:lnTo>
                  <a:lnTo>
                    <a:pt x="14947" y="417372"/>
                  </a:lnTo>
                  <a:lnTo>
                    <a:pt x="0" y="435902"/>
                  </a:lnTo>
                  <a:lnTo>
                    <a:pt x="2870" y="461365"/>
                  </a:lnTo>
                  <a:lnTo>
                    <a:pt x="65049" y="525068"/>
                  </a:lnTo>
                  <a:lnTo>
                    <a:pt x="136918" y="566648"/>
                  </a:lnTo>
                  <a:lnTo>
                    <a:pt x="186651" y="591781"/>
                  </a:lnTo>
                  <a:lnTo>
                    <a:pt x="241922" y="617524"/>
                  </a:lnTo>
                  <a:lnTo>
                    <a:pt x="299999" y="642150"/>
                  </a:lnTo>
                  <a:lnTo>
                    <a:pt x="358140" y="663905"/>
                  </a:lnTo>
                  <a:lnTo>
                    <a:pt x="413600" y="681088"/>
                  </a:lnTo>
                  <a:lnTo>
                    <a:pt x="463638" y="691959"/>
                  </a:lnTo>
                  <a:lnTo>
                    <a:pt x="505536" y="694791"/>
                  </a:lnTo>
                  <a:lnTo>
                    <a:pt x="536524" y="687857"/>
                  </a:lnTo>
                  <a:lnTo>
                    <a:pt x="580123" y="663244"/>
                  </a:lnTo>
                  <a:lnTo>
                    <a:pt x="624535" y="633539"/>
                  </a:lnTo>
                  <a:lnTo>
                    <a:pt x="668896" y="600240"/>
                  </a:lnTo>
                  <a:lnTo>
                    <a:pt x="712317" y="564845"/>
                  </a:lnTo>
                  <a:lnTo>
                    <a:pt x="753935" y="528840"/>
                  </a:lnTo>
                  <a:lnTo>
                    <a:pt x="792861" y="493737"/>
                  </a:lnTo>
                  <a:lnTo>
                    <a:pt x="859142" y="432193"/>
                  </a:lnTo>
                  <a:lnTo>
                    <a:pt x="884745" y="408736"/>
                  </a:lnTo>
                  <a:lnTo>
                    <a:pt x="884885" y="407060"/>
                  </a:lnTo>
                  <a:lnTo>
                    <a:pt x="908469" y="392163"/>
                  </a:lnTo>
                  <a:lnTo>
                    <a:pt x="955941" y="359956"/>
                  </a:lnTo>
                  <a:lnTo>
                    <a:pt x="989177" y="331978"/>
                  </a:lnTo>
                  <a:lnTo>
                    <a:pt x="1011948" y="305752"/>
                  </a:lnTo>
                  <a:lnTo>
                    <a:pt x="1034097" y="275297"/>
                  </a:lnTo>
                  <a:lnTo>
                    <a:pt x="1048880" y="242925"/>
                  </a:lnTo>
                  <a:lnTo>
                    <a:pt x="1049502" y="210921"/>
                  </a:lnTo>
                  <a:close/>
                </a:path>
              </a:pathLst>
            </a:custGeom>
            <a:solidFill>
              <a:srgbClr val="EB9482"/>
            </a:solidFill>
          </p:spPr>
          <p:txBody>
            <a:bodyPr wrap="square" lIns="0" tIns="0" rIns="0" bIns="0" rtlCol="0"/>
            <a:lstStyle/>
            <a:p>
              <a:endParaRPr/>
            </a:p>
          </p:txBody>
        </p:sp>
        <p:pic>
          <p:nvPicPr>
            <p:cNvPr id="94" name="object 94"/>
            <p:cNvPicPr/>
            <p:nvPr/>
          </p:nvPicPr>
          <p:blipFill>
            <a:blip r:embed="rId19" cstate="print"/>
            <a:stretch>
              <a:fillRect/>
            </a:stretch>
          </p:blipFill>
          <p:spPr>
            <a:xfrm>
              <a:off x="1767467" y="3255956"/>
              <a:ext cx="217336" cy="220771"/>
            </a:xfrm>
            <a:prstGeom prst="rect">
              <a:avLst/>
            </a:prstGeom>
          </p:spPr>
        </p:pic>
        <p:sp>
          <p:nvSpPr>
            <p:cNvPr id="95" name="object 95"/>
            <p:cNvSpPr/>
            <p:nvPr/>
          </p:nvSpPr>
          <p:spPr>
            <a:xfrm>
              <a:off x="956779" y="3602328"/>
              <a:ext cx="683895" cy="322580"/>
            </a:xfrm>
            <a:custGeom>
              <a:avLst/>
              <a:gdLst/>
              <a:ahLst/>
              <a:cxnLst/>
              <a:rect l="l" t="t" r="r" b="b"/>
              <a:pathLst>
                <a:path w="683894" h="322579">
                  <a:moveTo>
                    <a:pt x="494645" y="0"/>
                  </a:moveTo>
                  <a:lnTo>
                    <a:pt x="466214" y="25984"/>
                  </a:lnTo>
                  <a:lnTo>
                    <a:pt x="445091" y="44351"/>
                  </a:lnTo>
                  <a:lnTo>
                    <a:pt x="432174" y="53759"/>
                  </a:lnTo>
                  <a:lnTo>
                    <a:pt x="413272" y="53053"/>
                  </a:lnTo>
                  <a:lnTo>
                    <a:pt x="369482" y="49183"/>
                  </a:lnTo>
                  <a:lnTo>
                    <a:pt x="308939" y="43118"/>
                  </a:lnTo>
                  <a:lnTo>
                    <a:pt x="239777" y="35825"/>
                  </a:lnTo>
                  <a:lnTo>
                    <a:pt x="108133" y="21437"/>
                  </a:lnTo>
                  <a:lnTo>
                    <a:pt x="64633" y="19876"/>
                  </a:lnTo>
                  <a:lnTo>
                    <a:pt x="30653" y="25562"/>
                  </a:lnTo>
                  <a:lnTo>
                    <a:pt x="8380" y="38198"/>
                  </a:lnTo>
                  <a:lnTo>
                    <a:pt x="0" y="57483"/>
                  </a:lnTo>
                  <a:lnTo>
                    <a:pt x="7697" y="83119"/>
                  </a:lnTo>
                  <a:lnTo>
                    <a:pt x="33657" y="114807"/>
                  </a:lnTo>
                  <a:lnTo>
                    <a:pt x="80066" y="152247"/>
                  </a:lnTo>
                  <a:lnTo>
                    <a:pt x="128799" y="182763"/>
                  </a:lnTo>
                  <a:lnTo>
                    <a:pt x="183948" y="211443"/>
                  </a:lnTo>
                  <a:lnTo>
                    <a:pt x="242798" y="237826"/>
                  </a:lnTo>
                  <a:lnTo>
                    <a:pt x="302633" y="261453"/>
                  </a:lnTo>
                  <a:lnTo>
                    <a:pt x="360739" y="281863"/>
                  </a:lnTo>
                  <a:lnTo>
                    <a:pt x="414400" y="298595"/>
                  </a:lnTo>
                  <a:lnTo>
                    <a:pt x="460900" y="311190"/>
                  </a:lnTo>
                  <a:lnTo>
                    <a:pt x="521556" y="322122"/>
                  </a:lnTo>
                  <a:lnTo>
                    <a:pt x="552489" y="321319"/>
                  </a:lnTo>
                  <a:lnTo>
                    <a:pt x="579706" y="312840"/>
                  </a:lnTo>
                  <a:lnTo>
                    <a:pt x="618426" y="289295"/>
                  </a:lnTo>
                  <a:lnTo>
                    <a:pt x="683862" y="243293"/>
                  </a:lnTo>
                  <a:lnTo>
                    <a:pt x="494645" y="0"/>
                  </a:lnTo>
                  <a:close/>
                </a:path>
              </a:pathLst>
            </a:custGeom>
            <a:solidFill>
              <a:srgbClr val="FF735E"/>
            </a:solidFill>
          </p:spPr>
          <p:txBody>
            <a:bodyPr wrap="square" lIns="0" tIns="0" rIns="0" bIns="0" rtlCol="0"/>
            <a:lstStyle/>
            <a:p>
              <a:endParaRPr/>
            </a:p>
          </p:txBody>
        </p:sp>
        <p:sp>
          <p:nvSpPr>
            <p:cNvPr id="96" name="object 96"/>
            <p:cNvSpPr/>
            <p:nvPr/>
          </p:nvSpPr>
          <p:spPr>
            <a:xfrm>
              <a:off x="1130005" y="3630932"/>
              <a:ext cx="1270" cy="635"/>
            </a:xfrm>
            <a:custGeom>
              <a:avLst/>
              <a:gdLst/>
              <a:ahLst/>
              <a:cxnLst/>
              <a:rect l="l" t="t" r="r" b="b"/>
              <a:pathLst>
                <a:path w="1269" h="635">
                  <a:moveTo>
                    <a:pt x="0" y="0"/>
                  </a:moveTo>
                  <a:lnTo>
                    <a:pt x="317" y="38"/>
                  </a:lnTo>
                  <a:lnTo>
                    <a:pt x="952" y="114"/>
                  </a:lnTo>
                  <a:lnTo>
                    <a:pt x="0" y="0"/>
                  </a:lnTo>
                  <a:close/>
                </a:path>
              </a:pathLst>
            </a:custGeom>
            <a:solidFill>
              <a:srgbClr val="BDBDBD"/>
            </a:solidFill>
          </p:spPr>
          <p:txBody>
            <a:bodyPr wrap="square" lIns="0" tIns="0" rIns="0" bIns="0" rtlCol="0"/>
            <a:lstStyle/>
            <a:p>
              <a:endParaRPr/>
            </a:p>
          </p:txBody>
        </p:sp>
        <p:sp>
          <p:nvSpPr>
            <p:cNvPr id="97" name="object 97"/>
            <p:cNvSpPr/>
            <p:nvPr/>
          </p:nvSpPr>
          <p:spPr>
            <a:xfrm>
              <a:off x="972913" y="3627549"/>
              <a:ext cx="593090" cy="270510"/>
            </a:xfrm>
            <a:custGeom>
              <a:avLst/>
              <a:gdLst/>
              <a:ahLst/>
              <a:cxnLst/>
              <a:rect l="l" t="t" r="r" b="b"/>
              <a:pathLst>
                <a:path w="593090" h="270510">
                  <a:moveTo>
                    <a:pt x="472427" y="228333"/>
                  </a:moveTo>
                  <a:lnTo>
                    <a:pt x="488327" y="270179"/>
                  </a:lnTo>
                  <a:lnTo>
                    <a:pt x="487819" y="262382"/>
                  </a:lnTo>
                  <a:lnTo>
                    <a:pt x="472427" y="228333"/>
                  </a:lnTo>
                  <a:close/>
                </a:path>
                <a:path w="593090" h="270510">
                  <a:moveTo>
                    <a:pt x="293230" y="180797"/>
                  </a:moveTo>
                  <a:lnTo>
                    <a:pt x="334060" y="199148"/>
                  </a:lnTo>
                  <a:lnTo>
                    <a:pt x="328193" y="194017"/>
                  </a:lnTo>
                  <a:lnTo>
                    <a:pt x="293230" y="180797"/>
                  </a:lnTo>
                  <a:close/>
                </a:path>
                <a:path w="593090" h="270510">
                  <a:moveTo>
                    <a:pt x="551992" y="168173"/>
                  </a:moveTo>
                  <a:lnTo>
                    <a:pt x="592823" y="186537"/>
                  </a:lnTo>
                  <a:lnTo>
                    <a:pt x="586955" y="181394"/>
                  </a:lnTo>
                  <a:lnTo>
                    <a:pt x="551992" y="168173"/>
                  </a:lnTo>
                  <a:close/>
                </a:path>
                <a:path w="593090" h="270510">
                  <a:moveTo>
                    <a:pt x="204609" y="125742"/>
                  </a:moveTo>
                  <a:lnTo>
                    <a:pt x="166471" y="141135"/>
                  </a:lnTo>
                  <a:lnTo>
                    <a:pt x="174294" y="140627"/>
                  </a:lnTo>
                  <a:lnTo>
                    <a:pt x="205193" y="127520"/>
                  </a:lnTo>
                  <a:lnTo>
                    <a:pt x="204609" y="125742"/>
                  </a:lnTo>
                  <a:close/>
                </a:path>
                <a:path w="593090" h="270510">
                  <a:moveTo>
                    <a:pt x="456006" y="112369"/>
                  </a:moveTo>
                  <a:lnTo>
                    <a:pt x="414159" y="128257"/>
                  </a:lnTo>
                  <a:lnTo>
                    <a:pt x="421944" y="127736"/>
                  </a:lnTo>
                  <a:lnTo>
                    <a:pt x="456006" y="112369"/>
                  </a:lnTo>
                  <a:close/>
                </a:path>
                <a:path w="593090" h="270510">
                  <a:moveTo>
                    <a:pt x="325793" y="57530"/>
                  </a:moveTo>
                  <a:lnTo>
                    <a:pt x="307428" y="98361"/>
                  </a:lnTo>
                  <a:lnTo>
                    <a:pt x="312572" y="92494"/>
                  </a:lnTo>
                  <a:lnTo>
                    <a:pt x="325793" y="57530"/>
                  </a:lnTo>
                  <a:close/>
                </a:path>
                <a:path w="593090" h="270510">
                  <a:moveTo>
                    <a:pt x="14198" y="44792"/>
                  </a:moveTo>
                  <a:lnTo>
                    <a:pt x="0" y="70104"/>
                  </a:lnTo>
                  <a:lnTo>
                    <a:pt x="952" y="71589"/>
                  </a:lnTo>
                  <a:lnTo>
                    <a:pt x="3505" y="74548"/>
                  </a:lnTo>
                  <a:lnTo>
                    <a:pt x="5079" y="71907"/>
                  </a:lnTo>
                  <a:lnTo>
                    <a:pt x="14198" y="44792"/>
                  </a:lnTo>
                  <a:close/>
                </a:path>
                <a:path w="593090" h="270510">
                  <a:moveTo>
                    <a:pt x="157098" y="3390"/>
                  </a:moveTo>
                  <a:lnTo>
                    <a:pt x="170967" y="33680"/>
                  </a:lnTo>
                  <a:lnTo>
                    <a:pt x="170548" y="25831"/>
                  </a:lnTo>
                  <a:lnTo>
                    <a:pt x="157098" y="3390"/>
                  </a:lnTo>
                  <a:close/>
                </a:path>
                <a:path w="593090" h="270510">
                  <a:moveTo>
                    <a:pt x="497497" y="0"/>
                  </a:moveTo>
                  <a:lnTo>
                    <a:pt x="479145" y="40830"/>
                  </a:lnTo>
                  <a:lnTo>
                    <a:pt x="484301" y="34950"/>
                  </a:lnTo>
                  <a:lnTo>
                    <a:pt x="497497" y="0"/>
                  </a:lnTo>
                  <a:close/>
                </a:path>
              </a:pathLst>
            </a:custGeom>
            <a:solidFill>
              <a:srgbClr val="B34F42"/>
            </a:solidFill>
          </p:spPr>
          <p:txBody>
            <a:bodyPr wrap="square" lIns="0" tIns="0" rIns="0" bIns="0" rtlCol="0"/>
            <a:lstStyle/>
            <a:p>
              <a:endParaRPr/>
            </a:p>
          </p:txBody>
        </p:sp>
        <p:pic>
          <p:nvPicPr>
            <p:cNvPr id="98" name="object 98"/>
            <p:cNvPicPr/>
            <p:nvPr/>
          </p:nvPicPr>
          <p:blipFill>
            <a:blip r:embed="rId20" cstate="print"/>
            <a:stretch>
              <a:fillRect/>
            </a:stretch>
          </p:blipFill>
          <p:spPr>
            <a:xfrm>
              <a:off x="1424801" y="3653954"/>
              <a:ext cx="157251" cy="203581"/>
            </a:xfrm>
            <a:prstGeom prst="rect">
              <a:avLst/>
            </a:prstGeom>
          </p:spPr>
        </p:pic>
        <p:sp>
          <p:nvSpPr>
            <p:cNvPr id="99" name="object 99"/>
            <p:cNvSpPr/>
            <p:nvPr/>
          </p:nvSpPr>
          <p:spPr>
            <a:xfrm>
              <a:off x="766241" y="3248608"/>
              <a:ext cx="449580" cy="694690"/>
            </a:xfrm>
            <a:custGeom>
              <a:avLst/>
              <a:gdLst/>
              <a:ahLst/>
              <a:cxnLst/>
              <a:rect l="l" t="t" r="r" b="b"/>
              <a:pathLst>
                <a:path w="449580" h="694689">
                  <a:moveTo>
                    <a:pt x="449376" y="597331"/>
                  </a:moveTo>
                  <a:lnTo>
                    <a:pt x="347637" y="550748"/>
                  </a:lnTo>
                  <a:lnTo>
                    <a:pt x="326097" y="541362"/>
                  </a:lnTo>
                  <a:lnTo>
                    <a:pt x="319849" y="531253"/>
                  </a:lnTo>
                  <a:lnTo>
                    <a:pt x="291414" y="481711"/>
                  </a:lnTo>
                  <a:lnTo>
                    <a:pt x="265849" y="430657"/>
                  </a:lnTo>
                  <a:lnTo>
                    <a:pt x="248272" y="388734"/>
                  </a:lnTo>
                  <a:lnTo>
                    <a:pt x="233502" y="345681"/>
                  </a:lnTo>
                  <a:lnTo>
                    <a:pt x="221957" y="301663"/>
                  </a:lnTo>
                  <a:lnTo>
                    <a:pt x="214096" y="256908"/>
                  </a:lnTo>
                  <a:lnTo>
                    <a:pt x="210312" y="211594"/>
                  </a:lnTo>
                  <a:lnTo>
                    <a:pt x="210261" y="194779"/>
                  </a:lnTo>
                  <a:lnTo>
                    <a:pt x="214757" y="162826"/>
                  </a:lnTo>
                  <a:lnTo>
                    <a:pt x="222465" y="110769"/>
                  </a:lnTo>
                  <a:lnTo>
                    <a:pt x="224701" y="63487"/>
                  </a:lnTo>
                  <a:lnTo>
                    <a:pt x="215607" y="25819"/>
                  </a:lnTo>
                  <a:lnTo>
                    <a:pt x="166966" y="0"/>
                  </a:lnTo>
                  <a:lnTo>
                    <a:pt x="142811" y="13042"/>
                  </a:lnTo>
                  <a:lnTo>
                    <a:pt x="119151" y="31927"/>
                  </a:lnTo>
                  <a:lnTo>
                    <a:pt x="96761" y="58724"/>
                  </a:lnTo>
                  <a:lnTo>
                    <a:pt x="76403" y="95465"/>
                  </a:lnTo>
                  <a:lnTo>
                    <a:pt x="76073" y="96354"/>
                  </a:lnTo>
                  <a:lnTo>
                    <a:pt x="75780" y="96786"/>
                  </a:lnTo>
                  <a:lnTo>
                    <a:pt x="64744" y="116662"/>
                  </a:lnTo>
                  <a:lnTo>
                    <a:pt x="64744" y="127889"/>
                  </a:lnTo>
                  <a:lnTo>
                    <a:pt x="61633" y="136563"/>
                  </a:lnTo>
                  <a:lnTo>
                    <a:pt x="59651" y="140652"/>
                  </a:lnTo>
                  <a:lnTo>
                    <a:pt x="52260" y="161874"/>
                  </a:lnTo>
                  <a:lnTo>
                    <a:pt x="52260" y="575614"/>
                  </a:lnTo>
                  <a:lnTo>
                    <a:pt x="51701" y="574281"/>
                  </a:lnTo>
                  <a:lnTo>
                    <a:pt x="36258" y="531444"/>
                  </a:lnTo>
                  <a:lnTo>
                    <a:pt x="29438" y="488276"/>
                  </a:lnTo>
                  <a:lnTo>
                    <a:pt x="24930" y="424040"/>
                  </a:lnTo>
                  <a:lnTo>
                    <a:pt x="25146" y="374408"/>
                  </a:lnTo>
                  <a:lnTo>
                    <a:pt x="27978" y="324586"/>
                  </a:lnTo>
                  <a:lnTo>
                    <a:pt x="33616" y="274916"/>
                  </a:lnTo>
                  <a:lnTo>
                    <a:pt x="42240" y="225793"/>
                  </a:lnTo>
                  <a:lnTo>
                    <a:pt x="43154" y="222021"/>
                  </a:lnTo>
                  <a:lnTo>
                    <a:pt x="35458" y="285915"/>
                  </a:lnTo>
                  <a:lnTo>
                    <a:pt x="31483" y="359930"/>
                  </a:lnTo>
                  <a:lnTo>
                    <a:pt x="31788" y="428117"/>
                  </a:lnTo>
                  <a:lnTo>
                    <a:pt x="36144" y="489775"/>
                  </a:lnTo>
                  <a:lnTo>
                    <a:pt x="44323" y="544220"/>
                  </a:lnTo>
                  <a:lnTo>
                    <a:pt x="52260" y="575614"/>
                  </a:lnTo>
                  <a:lnTo>
                    <a:pt x="52260" y="161874"/>
                  </a:lnTo>
                  <a:lnTo>
                    <a:pt x="32131" y="232283"/>
                  </a:lnTo>
                  <a:lnTo>
                    <a:pt x="23190" y="278955"/>
                  </a:lnTo>
                  <a:lnTo>
                    <a:pt x="16103" y="331330"/>
                  </a:lnTo>
                  <a:lnTo>
                    <a:pt x="12801" y="383933"/>
                  </a:lnTo>
                  <a:lnTo>
                    <a:pt x="13398" y="424840"/>
                  </a:lnTo>
                  <a:lnTo>
                    <a:pt x="11963" y="413143"/>
                  </a:lnTo>
                  <a:lnTo>
                    <a:pt x="9626" y="365277"/>
                  </a:lnTo>
                  <a:lnTo>
                    <a:pt x="11557" y="317550"/>
                  </a:lnTo>
                  <a:lnTo>
                    <a:pt x="17754" y="270243"/>
                  </a:lnTo>
                  <a:lnTo>
                    <a:pt x="28206" y="223634"/>
                  </a:lnTo>
                  <a:lnTo>
                    <a:pt x="42887" y="178015"/>
                  </a:lnTo>
                  <a:lnTo>
                    <a:pt x="55689" y="146723"/>
                  </a:lnTo>
                  <a:lnTo>
                    <a:pt x="64744" y="127889"/>
                  </a:lnTo>
                  <a:lnTo>
                    <a:pt x="64744" y="116662"/>
                  </a:lnTo>
                  <a:lnTo>
                    <a:pt x="33121" y="183438"/>
                  </a:lnTo>
                  <a:lnTo>
                    <a:pt x="18249" y="229489"/>
                  </a:lnTo>
                  <a:lnTo>
                    <a:pt x="7696" y="276669"/>
                  </a:lnTo>
                  <a:lnTo>
                    <a:pt x="1498" y="325412"/>
                  </a:lnTo>
                  <a:lnTo>
                    <a:pt x="0" y="374484"/>
                  </a:lnTo>
                  <a:lnTo>
                    <a:pt x="3276" y="423443"/>
                  </a:lnTo>
                  <a:lnTo>
                    <a:pt x="11379" y="471830"/>
                  </a:lnTo>
                  <a:lnTo>
                    <a:pt x="24384" y="519239"/>
                  </a:lnTo>
                  <a:lnTo>
                    <a:pt x="24752" y="520293"/>
                  </a:lnTo>
                  <a:lnTo>
                    <a:pt x="28676" y="540867"/>
                  </a:lnTo>
                  <a:lnTo>
                    <a:pt x="43903" y="590003"/>
                  </a:lnTo>
                  <a:lnTo>
                    <a:pt x="65760" y="635203"/>
                  </a:lnTo>
                  <a:lnTo>
                    <a:pt x="84302" y="664083"/>
                  </a:lnTo>
                  <a:lnTo>
                    <a:pt x="85699" y="663003"/>
                  </a:lnTo>
                  <a:lnTo>
                    <a:pt x="75933" y="649643"/>
                  </a:lnTo>
                  <a:lnTo>
                    <a:pt x="68249" y="636104"/>
                  </a:lnTo>
                  <a:lnTo>
                    <a:pt x="51244" y="593928"/>
                  </a:lnTo>
                  <a:lnTo>
                    <a:pt x="44551" y="570103"/>
                  </a:lnTo>
                  <a:lnTo>
                    <a:pt x="49961" y="581685"/>
                  </a:lnTo>
                  <a:lnTo>
                    <a:pt x="58216" y="597509"/>
                  </a:lnTo>
                  <a:lnTo>
                    <a:pt x="60096" y="600811"/>
                  </a:lnTo>
                  <a:lnTo>
                    <a:pt x="71221" y="628662"/>
                  </a:lnTo>
                  <a:lnTo>
                    <a:pt x="89484" y="657263"/>
                  </a:lnTo>
                  <a:lnTo>
                    <a:pt x="110667" y="675855"/>
                  </a:lnTo>
                  <a:lnTo>
                    <a:pt x="146024" y="689229"/>
                  </a:lnTo>
                  <a:lnTo>
                    <a:pt x="189522" y="694067"/>
                  </a:lnTo>
                  <a:lnTo>
                    <a:pt x="237515" y="690930"/>
                  </a:lnTo>
                  <a:lnTo>
                    <a:pt x="286321" y="680339"/>
                  </a:lnTo>
                  <a:lnTo>
                    <a:pt x="332295" y="662838"/>
                  </a:lnTo>
                  <a:lnTo>
                    <a:pt x="371779" y="638962"/>
                  </a:lnTo>
                  <a:lnTo>
                    <a:pt x="288048" y="547077"/>
                  </a:lnTo>
                  <a:lnTo>
                    <a:pt x="242925" y="477177"/>
                  </a:lnTo>
                  <a:lnTo>
                    <a:pt x="220878" y="393890"/>
                  </a:lnTo>
                  <a:lnTo>
                    <a:pt x="208953" y="285000"/>
                  </a:lnTo>
                  <a:lnTo>
                    <a:pt x="213779" y="313372"/>
                  </a:lnTo>
                  <a:lnTo>
                    <a:pt x="225856" y="357492"/>
                  </a:lnTo>
                  <a:lnTo>
                    <a:pt x="241363" y="400443"/>
                  </a:lnTo>
                  <a:lnTo>
                    <a:pt x="259803" y="442252"/>
                  </a:lnTo>
                  <a:lnTo>
                    <a:pt x="280708" y="482930"/>
                  </a:lnTo>
                  <a:lnTo>
                    <a:pt x="303580" y="522516"/>
                  </a:lnTo>
                  <a:lnTo>
                    <a:pt x="338658" y="576021"/>
                  </a:lnTo>
                  <a:lnTo>
                    <a:pt x="378879" y="629196"/>
                  </a:lnTo>
                  <a:lnTo>
                    <a:pt x="380288" y="628319"/>
                  </a:lnTo>
                  <a:lnTo>
                    <a:pt x="372465" y="616204"/>
                  </a:lnTo>
                  <a:lnTo>
                    <a:pt x="328841" y="545795"/>
                  </a:lnTo>
                  <a:lnTo>
                    <a:pt x="340182" y="552030"/>
                  </a:lnTo>
                  <a:lnTo>
                    <a:pt x="354012" y="559168"/>
                  </a:lnTo>
                  <a:lnTo>
                    <a:pt x="367995" y="565975"/>
                  </a:lnTo>
                  <a:lnTo>
                    <a:pt x="352653" y="561657"/>
                  </a:lnTo>
                  <a:lnTo>
                    <a:pt x="344868" y="559968"/>
                  </a:lnTo>
                  <a:lnTo>
                    <a:pt x="344449" y="561035"/>
                  </a:lnTo>
                  <a:lnTo>
                    <a:pt x="351294" y="564045"/>
                  </a:lnTo>
                  <a:lnTo>
                    <a:pt x="358267" y="566267"/>
                  </a:lnTo>
                  <a:lnTo>
                    <a:pt x="377317" y="570331"/>
                  </a:lnTo>
                  <a:lnTo>
                    <a:pt x="394893" y="578040"/>
                  </a:lnTo>
                  <a:lnTo>
                    <a:pt x="412686" y="585343"/>
                  </a:lnTo>
                  <a:lnTo>
                    <a:pt x="430644" y="592264"/>
                  </a:lnTo>
                  <a:lnTo>
                    <a:pt x="448779" y="598855"/>
                  </a:lnTo>
                  <a:lnTo>
                    <a:pt x="449376" y="597331"/>
                  </a:lnTo>
                  <a:close/>
                </a:path>
              </a:pathLst>
            </a:custGeom>
            <a:solidFill>
              <a:srgbClr val="263338"/>
            </a:solidFill>
          </p:spPr>
          <p:txBody>
            <a:bodyPr wrap="square" lIns="0" tIns="0" rIns="0" bIns="0" rtlCol="0"/>
            <a:lstStyle/>
            <a:p>
              <a:endParaRPr/>
            </a:p>
          </p:txBody>
        </p:sp>
        <p:pic>
          <p:nvPicPr>
            <p:cNvPr id="100" name="object 100"/>
            <p:cNvPicPr/>
            <p:nvPr/>
          </p:nvPicPr>
          <p:blipFill>
            <a:blip r:embed="rId21" cstate="print"/>
            <a:stretch>
              <a:fillRect/>
            </a:stretch>
          </p:blipFill>
          <p:spPr>
            <a:xfrm>
              <a:off x="919923" y="3385222"/>
              <a:ext cx="73840" cy="91584"/>
            </a:xfrm>
            <a:prstGeom prst="rect">
              <a:avLst/>
            </a:prstGeom>
          </p:spPr>
        </p:pic>
      </p:grpSp>
      <p:sp>
        <p:nvSpPr>
          <p:cNvPr id="101" name="object 101"/>
          <p:cNvSpPr txBox="1"/>
          <p:nvPr/>
        </p:nvSpPr>
        <p:spPr>
          <a:xfrm>
            <a:off x="6108703" y="270635"/>
            <a:ext cx="3442970" cy="345440"/>
          </a:xfrm>
          <a:prstGeom prst="rect">
            <a:avLst/>
          </a:prstGeom>
        </p:spPr>
        <p:txBody>
          <a:bodyPr vert="horz" wrap="square" lIns="0" tIns="12700" rIns="0" bIns="0" rtlCol="0">
            <a:spAutoFit/>
          </a:bodyPr>
          <a:lstStyle/>
          <a:p>
            <a:pPr marL="12700">
              <a:lnSpc>
                <a:spcPct val="100000"/>
              </a:lnSpc>
              <a:spcBef>
                <a:spcPts val="100"/>
              </a:spcBef>
            </a:pPr>
            <a:r>
              <a:rPr sz="2100" b="1" spc="-114" dirty="0">
                <a:solidFill>
                  <a:srgbClr val="8D1826"/>
                </a:solidFill>
                <a:latin typeface="Tahoma"/>
                <a:cs typeface="Tahoma"/>
              </a:rPr>
              <a:t>KENDİNİZİ</a:t>
            </a:r>
            <a:r>
              <a:rPr sz="2100" b="1" spc="-260" dirty="0">
                <a:solidFill>
                  <a:srgbClr val="8D1826"/>
                </a:solidFill>
                <a:latin typeface="Tahoma"/>
                <a:cs typeface="Tahoma"/>
              </a:rPr>
              <a:t> </a:t>
            </a:r>
            <a:r>
              <a:rPr sz="2100" b="1" spc="5" dirty="0">
                <a:solidFill>
                  <a:srgbClr val="8D1826"/>
                </a:solidFill>
                <a:latin typeface="Tahoma"/>
                <a:cs typeface="Tahoma"/>
              </a:rPr>
              <a:t>BAŞKALARI</a:t>
            </a:r>
            <a:r>
              <a:rPr sz="2100" b="1" spc="-260" dirty="0">
                <a:solidFill>
                  <a:srgbClr val="8D1826"/>
                </a:solidFill>
                <a:latin typeface="Tahoma"/>
                <a:cs typeface="Tahoma"/>
              </a:rPr>
              <a:t> </a:t>
            </a:r>
            <a:r>
              <a:rPr sz="2100" b="1" spc="-204" dirty="0">
                <a:solidFill>
                  <a:srgbClr val="8D1826"/>
                </a:solidFill>
                <a:latin typeface="Tahoma"/>
                <a:cs typeface="Tahoma"/>
              </a:rPr>
              <a:t>İLE</a:t>
            </a:r>
            <a:endParaRPr sz="2100">
              <a:latin typeface="Tahoma"/>
              <a:cs typeface="Tahoma"/>
            </a:endParaRPr>
          </a:p>
        </p:txBody>
      </p:sp>
      <p:sp>
        <p:nvSpPr>
          <p:cNvPr id="102" name="object 102"/>
          <p:cNvSpPr txBox="1">
            <a:spLocks noGrp="1"/>
          </p:cNvSpPr>
          <p:nvPr>
            <p:ph type="title"/>
          </p:nvPr>
        </p:nvSpPr>
        <p:spPr>
          <a:xfrm>
            <a:off x="5612547" y="623695"/>
            <a:ext cx="4435475" cy="543560"/>
          </a:xfrm>
          <a:prstGeom prst="rect">
            <a:avLst/>
          </a:prstGeom>
        </p:spPr>
        <p:txBody>
          <a:bodyPr vert="horz" wrap="square" lIns="0" tIns="12700" rIns="0" bIns="0" rtlCol="0">
            <a:spAutoFit/>
          </a:bodyPr>
          <a:lstStyle/>
          <a:p>
            <a:pPr marL="12700">
              <a:lnSpc>
                <a:spcPct val="100000"/>
              </a:lnSpc>
              <a:spcBef>
                <a:spcPts val="100"/>
              </a:spcBef>
            </a:pPr>
            <a:r>
              <a:rPr sz="3400" spc="-50" dirty="0"/>
              <a:t>KARŞILAŞTIRMAYIN</a:t>
            </a:r>
            <a:endParaRPr sz="3400"/>
          </a:p>
        </p:txBody>
      </p:sp>
      <p:grpSp>
        <p:nvGrpSpPr>
          <p:cNvPr id="103" name="object 103"/>
          <p:cNvGrpSpPr/>
          <p:nvPr/>
        </p:nvGrpSpPr>
        <p:grpSpPr>
          <a:xfrm>
            <a:off x="5853600" y="2322697"/>
            <a:ext cx="3512185" cy="2269490"/>
            <a:chOff x="5853600" y="2322697"/>
            <a:chExt cx="3512185" cy="2269490"/>
          </a:xfrm>
        </p:grpSpPr>
        <p:sp>
          <p:nvSpPr>
            <p:cNvPr id="104" name="object 104"/>
            <p:cNvSpPr/>
            <p:nvPr/>
          </p:nvSpPr>
          <p:spPr>
            <a:xfrm>
              <a:off x="5853600" y="4588369"/>
              <a:ext cx="3512185" cy="3810"/>
            </a:xfrm>
            <a:custGeom>
              <a:avLst/>
              <a:gdLst/>
              <a:ahLst/>
              <a:cxnLst/>
              <a:rect l="l" t="t" r="r" b="b"/>
              <a:pathLst>
                <a:path w="3512184" h="3810">
                  <a:moveTo>
                    <a:pt x="2863274" y="0"/>
                  </a:moveTo>
                  <a:lnTo>
                    <a:pt x="0" y="1675"/>
                  </a:lnTo>
                  <a:lnTo>
                    <a:pt x="648605" y="3345"/>
                  </a:lnTo>
                  <a:lnTo>
                    <a:pt x="3511880" y="1675"/>
                  </a:lnTo>
                  <a:lnTo>
                    <a:pt x="2863274" y="0"/>
                  </a:lnTo>
                  <a:close/>
                </a:path>
              </a:pathLst>
            </a:custGeom>
            <a:solidFill>
              <a:srgbClr val="263338"/>
            </a:solidFill>
          </p:spPr>
          <p:txBody>
            <a:bodyPr wrap="square" lIns="0" tIns="0" rIns="0" bIns="0" rtlCol="0"/>
            <a:lstStyle/>
            <a:p>
              <a:endParaRPr/>
            </a:p>
          </p:txBody>
        </p:sp>
        <p:pic>
          <p:nvPicPr>
            <p:cNvPr id="105" name="object 105"/>
            <p:cNvPicPr/>
            <p:nvPr/>
          </p:nvPicPr>
          <p:blipFill>
            <a:blip r:embed="rId22" cstate="print"/>
            <a:stretch>
              <a:fillRect/>
            </a:stretch>
          </p:blipFill>
          <p:spPr>
            <a:xfrm>
              <a:off x="6040801" y="2322697"/>
              <a:ext cx="3318685" cy="2267347"/>
            </a:xfrm>
            <a:prstGeom prst="rect">
              <a:avLst/>
            </a:prstGeom>
          </p:spPr>
        </p:pic>
      </p:grpSp>
      <p:sp>
        <p:nvSpPr>
          <p:cNvPr id="106" name="object 106"/>
          <p:cNvSpPr txBox="1"/>
          <p:nvPr/>
        </p:nvSpPr>
        <p:spPr>
          <a:xfrm>
            <a:off x="5868932" y="1317288"/>
            <a:ext cx="3922395" cy="863600"/>
          </a:xfrm>
          <a:prstGeom prst="rect">
            <a:avLst/>
          </a:prstGeom>
        </p:spPr>
        <p:txBody>
          <a:bodyPr vert="horz" wrap="square" lIns="0" tIns="12700" rIns="0" bIns="0" rtlCol="0">
            <a:spAutoFit/>
          </a:bodyPr>
          <a:lstStyle/>
          <a:p>
            <a:pPr marL="12065" marR="5080" indent="-635" algn="ctr">
              <a:lnSpc>
                <a:spcPct val="100000"/>
              </a:lnSpc>
              <a:spcBef>
                <a:spcPts val="100"/>
              </a:spcBef>
            </a:pPr>
            <a:r>
              <a:rPr sz="1100" spc="55" dirty="0">
                <a:latin typeface="Lucida Sans Unicode"/>
                <a:cs typeface="Lucida Sans Unicode"/>
              </a:rPr>
              <a:t>Sınav </a:t>
            </a:r>
            <a:r>
              <a:rPr sz="1100" spc="10" dirty="0">
                <a:latin typeface="Lucida Sans Unicode"/>
                <a:cs typeface="Lucida Sans Unicode"/>
              </a:rPr>
              <a:t>sonuçlarınızı </a:t>
            </a:r>
            <a:r>
              <a:rPr sz="1100" spc="30" dirty="0">
                <a:latin typeface="Lucida Sans Unicode"/>
                <a:cs typeface="Lucida Sans Unicode"/>
              </a:rPr>
              <a:t>başkalarının </a:t>
            </a:r>
            <a:r>
              <a:rPr sz="1100" spc="25" dirty="0">
                <a:latin typeface="Lucida Sans Unicode"/>
                <a:cs typeface="Lucida Sans Unicode"/>
              </a:rPr>
              <a:t>sonuçları </a:t>
            </a:r>
            <a:r>
              <a:rPr sz="1100" dirty="0">
                <a:latin typeface="Lucida Sans Unicode"/>
                <a:cs typeface="Lucida Sans Unicode"/>
              </a:rPr>
              <a:t>ile </a:t>
            </a:r>
            <a:r>
              <a:rPr sz="1100" spc="5" dirty="0">
                <a:latin typeface="Lucida Sans Unicode"/>
                <a:cs typeface="Lucida Sans Unicode"/>
              </a:rPr>
              <a:t> </a:t>
            </a:r>
            <a:r>
              <a:rPr sz="1100" spc="25" dirty="0">
                <a:latin typeface="Lucida Sans Unicode"/>
                <a:cs typeface="Lucida Sans Unicode"/>
              </a:rPr>
              <a:t>karşılaştırmak </a:t>
            </a:r>
            <a:r>
              <a:rPr sz="1100" spc="-10" dirty="0">
                <a:latin typeface="Lucida Sans Unicode"/>
                <a:cs typeface="Lucida Sans Unicode"/>
              </a:rPr>
              <a:t>kendinizi </a:t>
            </a:r>
            <a:r>
              <a:rPr sz="1100" spc="5" dirty="0">
                <a:latin typeface="Lucida Sans Unicode"/>
                <a:cs typeface="Lucida Sans Unicode"/>
              </a:rPr>
              <a:t>yetersiz </a:t>
            </a:r>
            <a:r>
              <a:rPr sz="1100" spc="20" dirty="0">
                <a:latin typeface="Lucida Sans Unicode"/>
                <a:cs typeface="Lucida Sans Unicode"/>
              </a:rPr>
              <a:t>görmenize </a:t>
            </a:r>
            <a:r>
              <a:rPr sz="1100" spc="45" dirty="0">
                <a:latin typeface="Lucida Sans Unicode"/>
                <a:cs typeface="Lucida Sans Unicode"/>
              </a:rPr>
              <a:t>neden </a:t>
            </a:r>
            <a:r>
              <a:rPr sz="1100" spc="-20" dirty="0">
                <a:latin typeface="Lucida Sans Unicode"/>
                <a:cs typeface="Lucida Sans Unicode"/>
              </a:rPr>
              <a:t>olur. </a:t>
            </a:r>
            <a:r>
              <a:rPr sz="1100" spc="-335" dirty="0">
                <a:latin typeface="Lucida Sans Unicode"/>
                <a:cs typeface="Lucida Sans Unicode"/>
              </a:rPr>
              <a:t> </a:t>
            </a:r>
            <a:r>
              <a:rPr sz="1100" spc="45" dirty="0">
                <a:latin typeface="Lucida Sans Unicode"/>
                <a:cs typeface="Lucida Sans Unicode"/>
              </a:rPr>
              <a:t>Bu</a:t>
            </a:r>
            <a:r>
              <a:rPr sz="1100" spc="-65" dirty="0">
                <a:latin typeface="Lucida Sans Unicode"/>
                <a:cs typeface="Lucida Sans Unicode"/>
              </a:rPr>
              <a:t> </a:t>
            </a:r>
            <a:r>
              <a:rPr sz="1100" spc="40" dirty="0">
                <a:latin typeface="Lucida Sans Unicode"/>
                <a:cs typeface="Lucida Sans Unicode"/>
              </a:rPr>
              <a:t>durum</a:t>
            </a:r>
            <a:r>
              <a:rPr sz="1100" spc="-65" dirty="0">
                <a:latin typeface="Lucida Sans Unicode"/>
                <a:cs typeface="Lucida Sans Unicode"/>
              </a:rPr>
              <a:t> </a:t>
            </a:r>
            <a:r>
              <a:rPr sz="1100" spc="-25" dirty="0">
                <a:latin typeface="Lucida Sans Unicode"/>
                <a:cs typeface="Lucida Sans Unicode"/>
              </a:rPr>
              <a:t>sizin</a:t>
            </a:r>
            <a:r>
              <a:rPr sz="1100" spc="-65" dirty="0">
                <a:latin typeface="Lucida Sans Unicode"/>
                <a:cs typeface="Lucida Sans Unicode"/>
              </a:rPr>
              <a:t> </a:t>
            </a:r>
            <a:r>
              <a:rPr sz="1100" spc="60" dirty="0">
                <a:latin typeface="Lucida Sans Unicode"/>
                <a:cs typeface="Lucida Sans Unicode"/>
              </a:rPr>
              <a:t>başarıya</a:t>
            </a:r>
            <a:r>
              <a:rPr sz="1100" spc="-65" dirty="0">
                <a:latin typeface="Lucida Sans Unicode"/>
                <a:cs typeface="Lucida Sans Unicode"/>
              </a:rPr>
              <a:t> </a:t>
            </a:r>
            <a:r>
              <a:rPr sz="1100" spc="40" dirty="0">
                <a:latin typeface="Lucida Sans Unicode"/>
                <a:cs typeface="Lucida Sans Unicode"/>
              </a:rPr>
              <a:t>olan</a:t>
            </a:r>
            <a:r>
              <a:rPr sz="1100" spc="-65" dirty="0">
                <a:latin typeface="Lucida Sans Unicode"/>
                <a:cs typeface="Lucida Sans Unicode"/>
              </a:rPr>
              <a:t> </a:t>
            </a:r>
            <a:r>
              <a:rPr sz="1100" spc="10" dirty="0">
                <a:latin typeface="Lucida Sans Unicode"/>
                <a:cs typeface="Lucida Sans Unicode"/>
              </a:rPr>
              <a:t>inancınızı</a:t>
            </a:r>
            <a:r>
              <a:rPr sz="1100" spc="-60" dirty="0">
                <a:latin typeface="Lucida Sans Unicode"/>
                <a:cs typeface="Lucida Sans Unicode"/>
              </a:rPr>
              <a:t> </a:t>
            </a:r>
            <a:r>
              <a:rPr sz="1100" spc="20" dirty="0">
                <a:latin typeface="Lucida Sans Unicode"/>
                <a:cs typeface="Lucida Sans Unicode"/>
              </a:rPr>
              <a:t>azaltıp</a:t>
            </a:r>
            <a:r>
              <a:rPr sz="1100" spc="-65" dirty="0">
                <a:latin typeface="Lucida Sans Unicode"/>
                <a:cs typeface="Lucida Sans Unicode"/>
              </a:rPr>
              <a:t> </a:t>
            </a:r>
            <a:r>
              <a:rPr sz="1100" spc="-10" dirty="0">
                <a:latin typeface="Lucida Sans Unicode"/>
                <a:cs typeface="Lucida Sans Unicode"/>
              </a:rPr>
              <a:t>stresinizi </a:t>
            </a:r>
            <a:r>
              <a:rPr sz="1100" spc="-335" dirty="0">
                <a:latin typeface="Lucida Sans Unicode"/>
                <a:cs typeface="Lucida Sans Unicode"/>
              </a:rPr>
              <a:t> </a:t>
            </a:r>
            <a:r>
              <a:rPr sz="1100" spc="50" dirty="0">
                <a:latin typeface="Lucida Sans Unicode"/>
                <a:cs typeface="Lucida Sans Unicode"/>
              </a:rPr>
              <a:t>artıracağından </a:t>
            </a:r>
            <a:r>
              <a:rPr sz="1100" spc="70" dirty="0">
                <a:latin typeface="Lucida Sans Unicode"/>
                <a:cs typeface="Lucida Sans Unicode"/>
              </a:rPr>
              <a:t>sadece </a:t>
            </a:r>
            <a:r>
              <a:rPr sz="1100" spc="5" dirty="0">
                <a:latin typeface="Lucida Sans Unicode"/>
                <a:cs typeface="Lucida Sans Unicode"/>
              </a:rPr>
              <a:t>kendinize </a:t>
            </a:r>
            <a:r>
              <a:rPr sz="1100" spc="65" dirty="0">
                <a:latin typeface="Lucida Sans Unicode"/>
                <a:cs typeface="Lucida Sans Unicode"/>
              </a:rPr>
              <a:t>ve </a:t>
            </a:r>
            <a:r>
              <a:rPr sz="1100" spc="20" dirty="0">
                <a:latin typeface="Lucida Sans Unicode"/>
                <a:cs typeface="Lucida Sans Unicode"/>
              </a:rPr>
              <a:t>sonuçlarınıza </a:t>
            </a:r>
            <a:r>
              <a:rPr sz="1100" spc="25" dirty="0">
                <a:latin typeface="Lucida Sans Unicode"/>
                <a:cs typeface="Lucida Sans Unicode"/>
              </a:rPr>
              <a:t> </a:t>
            </a:r>
            <a:r>
              <a:rPr sz="1100" spc="15" dirty="0">
                <a:latin typeface="Lucida Sans Unicode"/>
                <a:cs typeface="Lucida Sans Unicode"/>
              </a:rPr>
              <a:t>odaklanmalısınız.</a:t>
            </a:r>
            <a:endParaRPr sz="1100">
              <a:latin typeface="Lucida Sans Unicode"/>
              <a:cs typeface="Lucida Sans Unicode"/>
            </a:endParaRPr>
          </a:p>
        </p:txBody>
      </p:sp>
      <p:sp>
        <p:nvSpPr>
          <p:cNvPr id="107" name="object 107"/>
          <p:cNvSpPr/>
          <p:nvPr/>
        </p:nvSpPr>
        <p:spPr>
          <a:xfrm>
            <a:off x="9359481" y="1941067"/>
            <a:ext cx="1080770" cy="2199005"/>
          </a:xfrm>
          <a:custGeom>
            <a:avLst/>
            <a:gdLst/>
            <a:ahLst/>
            <a:cxnLst/>
            <a:rect l="l" t="t" r="r" b="b"/>
            <a:pathLst>
              <a:path w="1080770" h="2199004">
                <a:moveTo>
                  <a:pt x="1080503" y="437705"/>
                </a:moveTo>
                <a:lnTo>
                  <a:pt x="1042174" y="439064"/>
                </a:lnTo>
                <a:lnTo>
                  <a:pt x="996251" y="443979"/>
                </a:lnTo>
                <a:lnTo>
                  <a:pt x="951318" y="452031"/>
                </a:lnTo>
                <a:lnTo>
                  <a:pt x="907491" y="463105"/>
                </a:lnTo>
                <a:lnTo>
                  <a:pt x="864895" y="477100"/>
                </a:lnTo>
                <a:lnTo>
                  <a:pt x="823620" y="493890"/>
                </a:lnTo>
                <a:lnTo>
                  <a:pt x="783793" y="513359"/>
                </a:lnTo>
                <a:lnTo>
                  <a:pt x="745528" y="535419"/>
                </a:lnTo>
                <a:lnTo>
                  <a:pt x="708914" y="559943"/>
                </a:lnTo>
                <a:lnTo>
                  <a:pt x="674090" y="586816"/>
                </a:lnTo>
                <a:lnTo>
                  <a:pt x="641146" y="615924"/>
                </a:lnTo>
                <a:lnTo>
                  <a:pt x="610196" y="647179"/>
                </a:lnTo>
                <a:lnTo>
                  <a:pt x="581367" y="680440"/>
                </a:lnTo>
                <a:lnTo>
                  <a:pt x="554748" y="715606"/>
                </a:lnTo>
                <a:lnTo>
                  <a:pt x="530466" y="752563"/>
                </a:lnTo>
                <a:lnTo>
                  <a:pt x="508622" y="791210"/>
                </a:lnTo>
                <a:lnTo>
                  <a:pt x="489331" y="831418"/>
                </a:lnTo>
                <a:lnTo>
                  <a:pt x="472694" y="873086"/>
                </a:lnTo>
                <a:lnTo>
                  <a:pt x="458838" y="916101"/>
                </a:lnTo>
                <a:lnTo>
                  <a:pt x="447878" y="960348"/>
                </a:lnTo>
                <a:lnTo>
                  <a:pt x="439902" y="1005713"/>
                </a:lnTo>
                <a:lnTo>
                  <a:pt x="435038" y="1052093"/>
                </a:lnTo>
                <a:lnTo>
                  <a:pt x="433387" y="1099362"/>
                </a:lnTo>
                <a:lnTo>
                  <a:pt x="435038" y="1146644"/>
                </a:lnTo>
                <a:lnTo>
                  <a:pt x="439902" y="1193025"/>
                </a:lnTo>
                <a:lnTo>
                  <a:pt x="447878" y="1238389"/>
                </a:lnTo>
                <a:lnTo>
                  <a:pt x="458838" y="1282636"/>
                </a:lnTo>
                <a:lnTo>
                  <a:pt x="472694" y="1325651"/>
                </a:lnTo>
                <a:lnTo>
                  <a:pt x="489331" y="1367320"/>
                </a:lnTo>
                <a:lnTo>
                  <a:pt x="508622" y="1407528"/>
                </a:lnTo>
                <a:lnTo>
                  <a:pt x="530466" y="1446174"/>
                </a:lnTo>
                <a:lnTo>
                  <a:pt x="554748" y="1483131"/>
                </a:lnTo>
                <a:lnTo>
                  <a:pt x="581367" y="1518297"/>
                </a:lnTo>
                <a:lnTo>
                  <a:pt x="610196" y="1551559"/>
                </a:lnTo>
                <a:lnTo>
                  <a:pt x="641146" y="1582801"/>
                </a:lnTo>
                <a:lnTo>
                  <a:pt x="674090" y="1611922"/>
                </a:lnTo>
                <a:lnTo>
                  <a:pt x="708914" y="1638795"/>
                </a:lnTo>
                <a:lnTo>
                  <a:pt x="745528" y="1663319"/>
                </a:lnTo>
                <a:lnTo>
                  <a:pt x="783793" y="1685366"/>
                </a:lnTo>
                <a:lnTo>
                  <a:pt x="823620" y="1704848"/>
                </a:lnTo>
                <a:lnTo>
                  <a:pt x="864895" y="1721637"/>
                </a:lnTo>
                <a:lnTo>
                  <a:pt x="907491" y="1735632"/>
                </a:lnTo>
                <a:lnTo>
                  <a:pt x="951318" y="1746707"/>
                </a:lnTo>
                <a:lnTo>
                  <a:pt x="996251" y="1754759"/>
                </a:lnTo>
                <a:lnTo>
                  <a:pt x="1042174" y="1759661"/>
                </a:lnTo>
                <a:lnTo>
                  <a:pt x="1080503" y="1761032"/>
                </a:lnTo>
                <a:lnTo>
                  <a:pt x="1080503" y="1736686"/>
                </a:lnTo>
                <a:lnTo>
                  <a:pt x="1037196" y="1734921"/>
                </a:lnTo>
                <a:lnTo>
                  <a:pt x="986548" y="1728685"/>
                </a:lnTo>
                <a:lnTo>
                  <a:pt x="937221" y="1718513"/>
                </a:lnTo>
                <a:lnTo>
                  <a:pt x="889381" y="1704530"/>
                </a:lnTo>
                <a:lnTo>
                  <a:pt x="843178" y="1686928"/>
                </a:lnTo>
                <a:lnTo>
                  <a:pt x="798779" y="1665871"/>
                </a:lnTo>
                <a:lnTo>
                  <a:pt x="756335" y="1641513"/>
                </a:lnTo>
                <a:lnTo>
                  <a:pt x="716026" y="1614017"/>
                </a:lnTo>
                <a:lnTo>
                  <a:pt x="678002" y="1583550"/>
                </a:lnTo>
                <a:lnTo>
                  <a:pt x="642429" y="1550263"/>
                </a:lnTo>
                <a:lnTo>
                  <a:pt x="609473" y="1514348"/>
                </a:lnTo>
                <a:lnTo>
                  <a:pt x="579297" y="1475955"/>
                </a:lnTo>
                <a:lnTo>
                  <a:pt x="552069" y="1435252"/>
                </a:lnTo>
                <a:lnTo>
                  <a:pt x="527951" y="1392415"/>
                </a:lnTo>
                <a:lnTo>
                  <a:pt x="507085" y="1347584"/>
                </a:lnTo>
                <a:lnTo>
                  <a:pt x="489648" y="1300924"/>
                </a:lnTo>
                <a:lnTo>
                  <a:pt x="475818" y="1252613"/>
                </a:lnTo>
                <a:lnTo>
                  <a:pt x="465721" y="1202817"/>
                </a:lnTo>
                <a:lnTo>
                  <a:pt x="459549" y="1151674"/>
                </a:lnTo>
                <a:lnTo>
                  <a:pt x="457454" y="1099362"/>
                </a:lnTo>
                <a:lnTo>
                  <a:pt x="459549" y="1047064"/>
                </a:lnTo>
                <a:lnTo>
                  <a:pt x="465721" y="995921"/>
                </a:lnTo>
                <a:lnTo>
                  <a:pt x="475818" y="946124"/>
                </a:lnTo>
                <a:lnTo>
                  <a:pt x="489648" y="897813"/>
                </a:lnTo>
                <a:lnTo>
                  <a:pt x="507085" y="851154"/>
                </a:lnTo>
                <a:lnTo>
                  <a:pt x="527951" y="806323"/>
                </a:lnTo>
                <a:lnTo>
                  <a:pt x="552069" y="763473"/>
                </a:lnTo>
                <a:lnTo>
                  <a:pt x="579297" y="722782"/>
                </a:lnTo>
                <a:lnTo>
                  <a:pt x="609473" y="684390"/>
                </a:lnTo>
                <a:lnTo>
                  <a:pt x="642429" y="648462"/>
                </a:lnTo>
                <a:lnTo>
                  <a:pt x="678002" y="615188"/>
                </a:lnTo>
                <a:lnTo>
                  <a:pt x="716026" y="584720"/>
                </a:lnTo>
                <a:lnTo>
                  <a:pt x="756335" y="557225"/>
                </a:lnTo>
                <a:lnTo>
                  <a:pt x="798779" y="532866"/>
                </a:lnTo>
                <a:lnTo>
                  <a:pt x="843178" y="511797"/>
                </a:lnTo>
                <a:lnTo>
                  <a:pt x="889381" y="494207"/>
                </a:lnTo>
                <a:lnTo>
                  <a:pt x="937221" y="480225"/>
                </a:lnTo>
                <a:lnTo>
                  <a:pt x="986548" y="470039"/>
                </a:lnTo>
                <a:lnTo>
                  <a:pt x="1037196" y="463816"/>
                </a:lnTo>
                <a:lnTo>
                  <a:pt x="1080503" y="462051"/>
                </a:lnTo>
                <a:lnTo>
                  <a:pt x="1080503" y="437705"/>
                </a:lnTo>
                <a:close/>
              </a:path>
              <a:path w="1080770" h="2199004">
                <a:moveTo>
                  <a:pt x="1080503" y="0"/>
                </a:moveTo>
                <a:lnTo>
                  <a:pt x="1040485" y="889"/>
                </a:lnTo>
                <a:lnTo>
                  <a:pt x="992530" y="4076"/>
                </a:lnTo>
                <a:lnTo>
                  <a:pt x="945146" y="9321"/>
                </a:lnTo>
                <a:lnTo>
                  <a:pt x="898398" y="16598"/>
                </a:lnTo>
                <a:lnTo>
                  <a:pt x="852335" y="25857"/>
                </a:lnTo>
                <a:lnTo>
                  <a:pt x="806983" y="37045"/>
                </a:lnTo>
                <a:lnTo>
                  <a:pt x="762406" y="50126"/>
                </a:lnTo>
                <a:lnTo>
                  <a:pt x="718629" y="65049"/>
                </a:lnTo>
                <a:lnTo>
                  <a:pt x="675703" y="81775"/>
                </a:lnTo>
                <a:lnTo>
                  <a:pt x="633679" y="100253"/>
                </a:lnTo>
                <a:lnTo>
                  <a:pt x="592594" y="120434"/>
                </a:lnTo>
                <a:lnTo>
                  <a:pt x="552500" y="142290"/>
                </a:lnTo>
                <a:lnTo>
                  <a:pt x="513435" y="165773"/>
                </a:lnTo>
                <a:lnTo>
                  <a:pt x="475437" y="190817"/>
                </a:lnTo>
                <a:lnTo>
                  <a:pt x="438569" y="217398"/>
                </a:lnTo>
                <a:lnTo>
                  <a:pt x="402856" y="245478"/>
                </a:lnTo>
                <a:lnTo>
                  <a:pt x="368350" y="274993"/>
                </a:lnTo>
                <a:lnTo>
                  <a:pt x="335102" y="305904"/>
                </a:lnTo>
                <a:lnTo>
                  <a:pt x="303149" y="338162"/>
                </a:lnTo>
                <a:lnTo>
                  <a:pt x="272529" y="371741"/>
                </a:lnTo>
                <a:lnTo>
                  <a:pt x="243306" y="406577"/>
                </a:lnTo>
                <a:lnTo>
                  <a:pt x="215506" y="442633"/>
                </a:lnTo>
                <a:lnTo>
                  <a:pt x="189179" y="479856"/>
                </a:lnTo>
                <a:lnTo>
                  <a:pt x="164363" y="518223"/>
                </a:lnTo>
                <a:lnTo>
                  <a:pt x="141109" y="557669"/>
                </a:lnTo>
                <a:lnTo>
                  <a:pt x="119468" y="598157"/>
                </a:lnTo>
                <a:lnTo>
                  <a:pt x="99466" y="639635"/>
                </a:lnTo>
                <a:lnTo>
                  <a:pt x="81165" y="682066"/>
                </a:lnTo>
                <a:lnTo>
                  <a:pt x="64604" y="725398"/>
                </a:lnTo>
                <a:lnTo>
                  <a:pt x="49822" y="769607"/>
                </a:lnTo>
                <a:lnTo>
                  <a:pt x="36880" y="814616"/>
                </a:lnTo>
                <a:lnTo>
                  <a:pt x="25793" y="860412"/>
                </a:lnTo>
                <a:lnTo>
                  <a:pt x="16624" y="906919"/>
                </a:lnTo>
                <a:lnTo>
                  <a:pt x="9423" y="954125"/>
                </a:lnTo>
                <a:lnTo>
                  <a:pt x="4216" y="1001953"/>
                </a:lnTo>
                <a:lnTo>
                  <a:pt x="1066" y="1050391"/>
                </a:lnTo>
                <a:lnTo>
                  <a:pt x="0" y="1099362"/>
                </a:lnTo>
                <a:lnTo>
                  <a:pt x="1066" y="1148346"/>
                </a:lnTo>
                <a:lnTo>
                  <a:pt x="4216" y="1196771"/>
                </a:lnTo>
                <a:lnTo>
                  <a:pt x="9423" y="1244612"/>
                </a:lnTo>
                <a:lnTo>
                  <a:pt x="16624" y="1291818"/>
                </a:lnTo>
                <a:lnTo>
                  <a:pt x="25793" y="1338326"/>
                </a:lnTo>
                <a:lnTo>
                  <a:pt x="36880" y="1384122"/>
                </a:lnTo>
                <a:lnTo>
                  <a:pt x="49822" y="1429131"/>
                </a:lnTo>
                <a:lnTo>
                  <a:pt x="64604" y="1473327"/>
                </a:lnTo>
                <a:lnTo>
                  <a:pt x="81165" y="1516672"/>
                </a:lnTo>
                <a:lnTo>
                  <a:pt x="99466" y="1559102"/>
                </a:lnTo>
                <a:lnTo>
                  <a:pt x="119468" y="1600581"/>
                </a:lnTo>
                <a:lnTo>
                  <a:pt x="141109" y="1641068"/>
                </a:lnTo>
                <a:lnTo>
                  <a:pt x="164363" y="1680514"/>
                </a:lnTo>
                <a:lnTo>
                  <a:pt x="189179" y="1718868"/>
                </a:lnTo>
                <a:lnTo>
                  <a:pt x="215506" y="1756105"/>
                </a:lnTo>
                <a:lnTo>
                  <a:pt x="243306" y="1792160"/>
                </a:lnTo>
                <a:lnTo>
                  <a:pt x="272529" y="1826996"/>
                </a:lnTo>
                <a:lnTo>
                  <a:pt x="303149" y="1860575"/>
                </a:lnTo>
                <a:lnTo>
                  <a:pt x="335102" y="1892833"/>
                </a:lnTo>
                <a:lnTo>
                  <a:pt x="368350" y="1923745"/>
                </a:lnTo>
                <a:lnTo>
                  <a:pt x="402856" y="1953260"/>
                </a:lnTo>
                <a:lnTo>
                  <a:pt x="438569" y="1981327"/>
                </a:lnTo>
                <a:lnTo>
                  <a:pt x="475437" y="2007920"/>
                </a:lnTo>
                <a:lnTo>
                  <a:pt x="513435" y="2032965"/>
                </a:lnTo>
                <a:lnTo>
                  <a:pt x="552500" y="2056447"/>
                </a:lnTo>
                <a:lnTo>
                  <a:pt x="592594" y="2078304"/>
                </a:lnTo>
                <a:lnTo>
                  <a:pt x="633679" y="2098484"/>
                </a:lnTo>
                <a:lnTo>
                  <a:pt x="675703" y="2116963"/>
                </a:lnTo>
                <a:lnTo>
                  <a:pt x="718629" y="2133689"/>
                </a:lnTo>
                <a:lnTo>
                  <a:pt x="762406" y="2148611"/>
                </a:lnTo>
                <a:lnTo>
                  <a:pt x="806983" y="2161692"/>
                </a:lnTo>
                <a:lnTo>
                  <a:pt x="852335" y="2172881"/>
                </a:lnTo>
                <a:lnTo>
                  <a:pt x="898398" y="2182139"/>
                </a:lnTo>
                <a:lnTo>
                  <a:pt x="945146" y="2189416"/>
                </a:lnTo>
                <a:lnTo>
                  <a:pt x="992530" y="2194661"/>
                </a:lnTo>
                <a:lnTo>
                  <a:pt x="1040485" y="2197849"/>
                </a:lnTo>
                <a:lnTo>
                  <a:pt x="1080503" y="2198738"/>
                </a:lnTo>
                <a:lnTo>
                  <a:pt x="1080503" y="2158352"/>
                </a:lnTo>
                <a:lnTo>
                  <a:pt x="1038161" y="2157336"/>
                </a:lnTo>
                <a:lnTo>
                  <a:pt x="987958" y="2153704"/>
                </a:lnTo>
                <a:lnTo>
                  <a:pt x="938428" y="2147735"/>
                </a:lnTo>
                <a:lnTo>
                  <a:pt x="889635" y="2139467"/>
                </a:lnTo>
                <a:lnTo>
                  <a:pt x="841641" y="2128951"/>
                </a:lnTo>
                <a:lnTo>
                  <a:pt x="794486" y="2116251"/>
                </a:lnTo>
                <a:lnTo>
                  <a:pt x="748233" y="2101430"/>
                </a:lnTo>
                <a:lnTo>
                  <a:pt x="702945" y="2084539"/>
                </a:lnTo>
                <a:lnTo>
                  <a:pt x="658660" y="2065629"/>
                </a:lnTo>
                <a:lnTo>
                  <a:pt x="615429" y="2044750"/>
                </a:lnTo>
                <a:lnTo>
                  <a:pt x="573328" y="2021967"/>
                </a:lnTo>
                <a:lnTo>
                  <a:pt x="532396" y="1997341"/>
                </a:lnTo>
                <a:lnTo>
                  <a:pt x="492683" y="1970900"/>
                </a:lnTo>
                <a:lnTo>
                  <a:pt x="454266" y="1942731"/>
                </a:lnTo>
                <a:lnTo>
                  <a:pt x="417182" y="1912874"/>
                </a:lnTo>
                <a:lnTo>
                  <a:pt x="381482" y="1881390"/>
                </a:lnTo>
                <a:lnTo>
                  <a:pt x="347230" y="1848319"/>
                </a:lnTo>
                <a:lnTo>
                  <a:pt x="314490" y="1813737"/>
                </a:lnTo>
                <a:lnTo>
                  <a:pt x="283298" y="1777695"/>
                </a:lnTo>
                <a:lnTo>
                  <a:pt x="253733" y="1740255"/>
                </a:lnTo>
                <a:lnTo>
                  <a:pt x="225831" y="1701457"/>
                </a:lnTo>
                <a:lnTo>
                  <a:pt x="199644" y="1661363"/>
                </a:lnTo>
                <a:lnTo>
                  <a:pt x="175247" y="1620037"/>
                </a:lnTo>
                <a:lnTo>
                  <a:pt x="152692" y="1577530"/>
                </a:lnTo>
                <a:lnTo>
                  <a:pt x="132016" y="1533880"/>
                </a:lnTo>
                <a:lnTo>
                  <a:pt x="113284" y="1489163"/>
                </a:lnTo>
                <a:lnTo>
                  <a:pt x="96545" y="1443431"/>
                </a:lnTo>
                <a:lnTo>
                  <a:pt x="81864" y="1396733"/>
                </a:lnTo>
                <a:lnTo>
                  <a:pt x="69291" y="1349121"/>
                </a:lnTo>
                <a:lnTo>
                  <a:pt x="58889" y="1300657"/>
                </a:lnTo>
                <a:lnTo>
                  <a:pt x="50698" y="1251394"/>
                </a:lnTo>
                <a:lnTo>
                  <a:pt x="44767" y="1201394"/>
                </a:lnTo>
                <a:lnTo>
                  <a:pt x="41173" y="1150696"/>
                </a:lnTo>
                <a:lnTo>
                  <a:pt x="39966" y="1099362"/>
                </a:lnTo>
                <a:lnTo>
                  <a:pt x="41173" y="1048042"/>
                </a:lnTo>
                <a:lnTo>
                  <a:pt x="44767" y="997343"/>
                </a:lnTo>
                <a:lnTo>
                  <a:pt x="50698" y="947343"/>
                </a:lnTo>
                <a:lnTo>
                  <a:pt x="58889" y="898080"/>
                </a:lnTo>
                <a:lnTo>
                  <a:pt x="69291" y="849617"/>
                </a:lnTo>
                <a:lnTo>
                  <a:pt x="81864" y="802005"/>
                </a:lnTo>
                <a:lnTo>
                  <a:pt x="96545" y="755307"/>
                </a:lnTo>
                <a:lnTo>
                  <a:pt x="113284" y="709561"/>
                </a:lnTo>
                <a:lnTo>
                  <a:pt x="132016" y="664845"/>
                </a:lnTo>
                <a:lnTo>
                  <a:pt x="152692" y="621207"/>
                </a:lnTo>
                <a:lnTo>
                  <a:pt x="175247" y="578688"/>
                </a:lnTo>
                <a:lnTo>
                  <a:pt x="199644" y="537362"/>
                </a:lnTo>
                <a:lnTo>
                  <a:pt x="225831" y="497268"/>
                </a:lnTo>
                <a:lnTo>
                  <a:pt x="253733" y="458470"/>
                </a:lnTo>
                <a:lnTo>
                  <a:pt x="283298" y="421030"/>
                </a:lnTo>
                <a:lnTo>
                  <a:pt x="314490" y="384987"/>
                </a:lnTo>
                <a:lnTo>
                  <a:pt x="347230" y="350393"/>
                </a:lnTo>
                <a:lnTo>
                  <a:pt x="381482" y="317334"/>
                </a:lnTo>
                <a:lnTo>
                  <a:pt x="417182" y="285851"/>
                </a:lnTo>
                <a:lnTo>
                  <a:pt x="454266" y="255993"/>
                </a:lnTo>
                <a:lnTo>
                  <a:pt x="492696" y="227825"/>
                </a:lnTo>
                <a:lnTo>
                  <a:pt x="532396" y="201396"/>
                </a:lnTo>
                <a:lnTo>
                  <a:pt x="573328" y="176758"/>
                </a:lnTo>
                <a:lnTo>
                  <a:pt x="615429" y="153974"/>
                </a:lnTo>
                <a:lnTo>
                  <a:pt x="658660" y="133108"/>
                </a:lnTo>
                <a:lnTo>
                  <a:pt x="702945" y="114198"/>
                </a:lnTo>
                <a:lnTo>
                  <a:pt x="748245" y="97294"/>
                </a:lnTo>
                <a:lnTo>
                  <a:pt x="794499" y="82473"/>
                </a:lnTo>
                <a:lnTo>
                  <a:pt x="841641" y="69786"/>
                </a:lnTo>
                <a:lnTo>
                  <a:pt x="889647" y="59270"/>
                </a:lnTo>
                <a:lnTo>
                  <a:pt x="938428" y="51003"/>
                </a:lnTo>
                <a:lnTo>
                  <a:pt x="987958" y="45021"/>
                </a:lnTo>
                <a:lnTo>
                  <a:pt x="1038161" y="41402"/>
                </a:lnTo>
                <a:lnTo>
                  <a:pt x="1080503" y="40373"/>
                </a:lnTo>
                <a:lnTo>
                  <a:pt x="1080503" y="0"/>
                </a:lnTo>
                <a:close/>
              </a:path>
            </a:pathLst>
          </a:custGeom>
          <a:solidFill>
            <a:srgbClr val="8D1826">
              <a:alpha val="25000"/>
            </a:srgbClr>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D182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TotalTime>
  <Words>1536</Words>
  <Application>Microsoft Office PowerPoint</Application>
  <PresentationFormat>Özel</PresentationFormat>
  <Paragraphs>144</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Office Theme</vt:lpstr>
      <vt:lpstr>BAŞARIYA</vt:lpstr>
      <vt:lpstr>YKS’DE EN İYİ PUANI  ALABİLMEK İÇİN  NE YAPABİLİRİM?</vt:lpstr>
      <vt:lpstr>ÇEŞİTLİ KAYNAKLARDAN FAYDALANIN</vt:lpstr>
      <vt:lpstr>YKS HAZIRLIK SÜRECİNDE  NASIL DERS ÇALIŞMALIYIM?</vt:lpstr>
      <vt:lpstr>YKS HAZIRLIK SÜRECİNDE KONU ÇALIŞMAK MI  SORU ÇÖZMEK Mİ?</vt:lpstr>
      <vt:lpstr>Slayt 6</vt:lpstr>
      <vt:lpstr>YKS HAZIRLIK SÜRECİNDE SORU  ÇÖZERKEN DİKKAT EDİLECEK  PÜF NOKTALAR NELERDİR?</vt:lpstr>
      <vt:lpstr>ANALİZ YAPIN YKS’ye hazırlanan adayların yapması gereken en önemli  konulardan biri geçmiş yıllardaki YKS sınavlarında çıkan  soruları çözmeleri ve bu konuların analizini yapmaktır. Özellikle  son 5 yıldır YKS sınavlarında alanınızla alakalı branşlardan  çıkan soruların hangi sınıf, hangi konulardan çıktığına dair  verileri analiz ederek en fazla soru çıkan konular üzerine  odaklanmanız sizi başarıya ulaştıracaktır.</vt:lpstr>
      <vt:lpstr>KARŞILAŞTIRMAYIN</vt:lpstr>
      <vt:lpstr>İYİ BELİRLEYİN Ders çalışırken, tekrar yaparken, deneme sınavı çözerken  vereceğiniz molalarınızı iyi planlamalısınız. Ne kadar süre ders  çalışıp ara vereceğinizi, hangi dersten sonra hangi konuya  geçeceğinizi iyi ayarlamanız gerekmektedir. Genellikle tavsiye  edilen süreler 45 dakika DERS,  15 dakika MOLA şeklinde olmaktadır.</vt:lpstr>
      <vt:lpstr>DERS ÇALIŞIRKEN</vt:lpstr>
      <vt:lpstr>EMİN OLUN</vt:lpstr>
      <vt:lpstr>ÖDÜLLENDİRİN</vt:lpstr>
      <vt:lpstr>OLUMLU TELKİNDE  BULUNUN Sınava dair hazırlıklarınızı yaptığınızda kendi kendinize;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BAŞARIYA</dc:title>
  <dc:creator>Vahyettin ULU</dc:creator>
  <cp:lastModifiedBy>Vahyettin ULU</cp:lastModifiedBy>
  <cp:revision>8</cp:revision>
  <dcterms:created xsi:type="dcterms:W3CDTF">2024-03-19T12:42:16Z</dcterms:created>
  <dcterms:modified xsi:type="dcterms:W3CDTF">2024-03-21T08:47:33Z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2023-07-24T00:00:00Z</vt:filetime>
  </property>
  <property fmtid="{D5CDD505-2E9C-101B-9397-08002B2CF9AE}" pid="3" name="Creator">
    <vt:lpwstr>Adobe InDesign 18.0 (Macintosh)</vt:lpwstr>
  </property>
  <property fmtid="{D5CDD505-2E9C-101B-9397-08002B2CF9AE}" pid="4" name="LastSaved">
    <vt:filetime>2024-03-19T00:00:00Z</vt:filetime>
  </property>
</Properties>
</file>